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1" r:id="rId18"/>
    <p:sldId id="272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3" autoAdjust="0"/>
    <p:restoredTop sz="87059" autoAdjust="0"/>
  </p:normalViewPr>
  <p:slideViewPr>
    <p:cSldViewPr snapToGrid="0">
      <p:cViewPr varScale="1">
        <p:scale>
          <a:sx n="102" d="100"/>
          <a:sy n="102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E475-ED18-472E-8719-8641768A6C10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4F6AA-CB27-4493-AC40-FD66309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8F28BF-5D4C-49E9-A30A-05219ED037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9707A2-2B2B-4DE2-9DC2-38615E88C25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b</a:t>
            </a:r>
            <a:r>
              <a:rPr lang="en-US" altLang="en-US" baseline="0" dirty="0"/>
              <a:t> and w: punctuation as word</a:t>
            </a:r>
            <a:endParaRPr lang="en-US" altLang="en-US" dirty="0"/>
          </a:p>
          <a:p>
            <a:r>
              <a:rPr lang="en-US" altLang="en-US" dirty="0"/>
              <a:t>B and W: blank delimited words</a:t>
            </a:r>
          </a:p>
        </p:txBody>
      </p:sp>
    </p:spTree>
    <p:extLst>
      <p:ext uri="{BB962C8B-B14F-4D97-AF65-F5344CB8AC3E}">
        <p14:creationId xmlns:p14="http://schemas.microsoft.com/office/powerpoint/2010/main" val="319682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342561-4133-490C-ABED-491F4BFF68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- is</a:t>
            </a:r>
            <a:r>
              <a:rPr lang="en-US" altLang="en-US" baseline="0" dirty="0"/>
              <a:t> similar to RETURN but work in the opposite way.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29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494146-8722-4D5F-94CF-86B9C073EAB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H: home</a:t>
            </a:r>
          </a:p>
          <a:p>
            <a:r>
              <a:rPr lang="en-US" altLang="en-US" dirty="0"/>
              <a:t>M: middle</a:t>
            </a:r>
          </a:p>
          <a:p>
            <a:r>
              <a:rPr lang="en-US" altLang="en-US" dirty="0"/>
              <a:t>L: lower</a:t>
            </a:r>
          </a:p>
        </p:txBody>
      </p:sp>
    </p:spTree>
    <p:extLst>
      <p:ext uri="{BB962C8B-B14F-4D97-AF65-F5344CB8AC3E}">
        <p14:creationId xmlns:p14="http://schemas.microsoft.com/office/powerpoint/2010/main" val="52615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6095AB-D1E2-468D-B4B1-C66A4329E5B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57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~ or cd space will go to your home directory</a:t>
            </a:r>
          </a:p>
          <a:p>
            <a:r>
              <a:rPr lang="en-US" dirty="0"/>
              <a:t>/home/</a:t>
            </a:r>
            <a:r>
              <a:rPr lang="en-US" dirty="0" err="1"/>
              <a:t>lfeng</a:t>
            </a:r>
            <a:r>
              <a:rPr lang="en-US" dirty="0"/>
              <a:t> or /Users/</a:t>
            </a:r>
            <a:r>
              <a:rPr lang="en-US" dirty="0" err="1"/>
              <a:t>lfeng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F6AA-CB27-4493-AC40-FD6630973F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F6AA-CB27-4493-AC40-FD6630973F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75D7-052E-455D-80D3-B53FD558191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5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87A5FF-DD9E-4A87-B203-21751ABF149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67EAEE-6134-4633-9A85-F1D5DD19F81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100106-360A-45E4-A3A3-5FA31D6FE4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5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B5EF55-2ED2-434E-BF52-53F1C90EB84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:help</a:t>
            </a:r>
          </a:p>
        </p:txBody>
      </p:sp>
    </p:spTree>
    <p:extLst>
      <p:ext uri="{BB962C8B-B14F-4D97-AF65-F5344CB8AC3E}">
        <p14:creationId xmlns:p14="http://schemas.microsoft.com/office/powerpoint/2010/main" val="314851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18C06D-9396-4BC0-BBFF-196EA62AC5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:help insert</a:t>
            </a:r>
          </a:p>
          <a:p>
            <a:r>
              <a:rPr lang="en-US" altLang="en-US" dirty="0"/>
              <a:t>:q to quit from help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481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21EF3-B737-4DAB-A3A0-56BA0B40AD9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Open a file</a:t>
            </a:r>
            <a:r>
              <a:rPr lang="en-US" altLang="en-US" baseline="0" dirty="0"/>
              <a:t> to edit, it is locked.</a:t>
            </a:r>
          </a:p>
          <a:p>
            <a:r>
              <a:rPr lang="en-US" altLang="en-US" baseline="0" dirty="0"/>
              <a:t>If file is opened again, this will show up.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815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6B2636-9B17-443E-B069-9A6169ADAE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6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F2CCF-4D02-4E65-953F-B741FE489A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Space: forward</a:t>
            </a:r>
          </a:p>
          <a:p>
            <a:r>
              <a:rPr lang="en-US" altLang="en-US" dirty="0"/>
              <a:t>h: backward</a:t>
            </a:r>
          </a:p>
        </p:txBody>
      </p:sp>
    </p:spTree>
    <p:extLst>
      <p:ext uri="{BB962C8B-B14F-4D97-AF65-F5344CB8AC3E}">
        <p14:creationId xmlns:p14="http://schemas.microsoft.com/office/powerpoint/2010/main" val="318607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1A0C-E427-4B8B-92CA-EACECFFB3AA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Vim Editor and </a:t>
            </a:r>
            <a:br>
              <a:rPr lang="en-US" dirty="0"/>
            </a:br>
            <a:r>
              <a:rPr lang="en-US" dirty="0"/>
              <a:t>Simple Shell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2365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408239"/>
            <a:ext cx="6300788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936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9" y="2012950"/>
            <a:ext cx="5976937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8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4" y="1438275"/>
            <a:ext cx="58324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3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4614"/>
            <a:ext cx="82296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197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30425"/>
            <a:ext cx="61214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53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2027-F05C-B64A-9AD8-B99779D3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E92F-47DA-3143-8055-1D4B3B9A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:set number</a:t>
            </a:r>
          </a:p>
          <a:p>
            <a:pPr lvl="1"/>
            <a:r>
              <a:rPr lang="en-US" dirty="0"/>
              <a:t>display the numbers of lines</a:t>
            </a:r>
          </a:p>
          <a:p>
            <a:r>
              <a:rPr lang="en-US" dirty="0">
                <a:solidFill>
                  <a:srgbClr val="FF0000"/>
                </a:solidFill>
              </a:rPr>
              <a:t>:syntax on</a:t>
            </a:r>
          </a:p>
          <a:p>
            <a:pPr lvl="1"/>
            <a:r>
              <a:rPr lang="en-US" dirty="0"/>
              <a:t>highlight syntax</a:t>
            </a:r>
          </a:p>
          <a:p>
            <a:r>
              <a:rPr lang="en-US" dirty="0">
                <a:solidFill>
                  <a:srgbClr val="FF0000"/>
                </a:solidFill>
              </a:rPr>
              <a:t>:set </a:t>
            </a:r>
            <a:r>
              <a:rPr lang="en-US" dirty="0" err="1">
                <a:solidFill>
                  <a:srgbClr val="FF0000"/>
                </a:solidFill>
              </a:rPr>
              <a:t>tabstop</a:t>
            </a:r>
            <a:r>
              <a:rPr lang="en-US" dirty="0">
                <a:solidFill>
                  <a:srgbClr val="FF0000"/>
                </a:solidFill>
              </a:rPr>
              <a:t>=2</a:t>
            </a:r>
          </a:p>
          <a:p>
            <a:pPr lvl="1"/>
            <a:r>
              <a:rPr lang="en-US" dirty="0"/>
              <a:t>spaces in tab</a:t>
            </a:r>
          </a:p>
          <a:p>
            <a:r>
              <a:rPr lang="en-US" dirty="0">
                <a:solidFill>
                  <a:srgbClr val="FF0000"/>
                </a:solidFill>
              </a:rPr>
              <a:t>:set </a:t>
            </a:r>
            <a:r>
              <a:rPr lang="en-US" dirty="0" err="1">
                <a:solidFill>
                  <a:srgbClr val="FF0000"/>
                </a:solidFill>
              </a:rPr>
              <a:t>autoindent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indent new lines</a:t>
            </a:r>
          </a:p>
          <a:p>
            <a:r>
              <a:rPr lang="en-US" dirty="0"/>
              <a:t>Save above in your ~/.</a:t>
            </a:r>
            <a:r>
              <a:rPr lang="en-US" dirty="0" err="1"/>
              <a:t>vimrc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9215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Hot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: Move to start of line</a:t>
            </a:r>
          </a:p>
          <a:p>
            <a:r>
              <a:rPr lang="en-US" dirty="0"/>
              <a:t>$ : Move to end of line</a:t>
            </a:r>
          </a:p>
          <a:p>
            <a:r>
              <a:rPr lang="en-US" dirty="0"/>
              <a:t>G : Jump to last line</a:t>
            </a:r>
          </a:p>
          <a:p>
            <a:r>
              <a:rPr lang="en-US" dirty="0"/>
              <a:t>V : Visual view, then using arrow up and down to choose multiple lines</a:t>
            </a:r>
          </a:p>
          <a:p>
            <a:r>
              <a:rPr lang="en-US" dirty="0"/>
              <a:t>D: delete </a:t>
            </a:r>
          </a:p>
          <a:p>
            <a:r>
              <a:rPr lang="en-US" dirty="0"/>
              <a:t>y: copy</a:t>
            </a:r>
          </a:p>
          <a:p>
            <a:r>
              <a:rPr lang="en-US" dirty="0"/>
              <a:t>P: paste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2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program for shell to run</a:t>
            </a:r>
          </a:p>
          <a:p>
            <a:endParaRPr lang="en-US" dirty="0"/>
          </a:p>
          <a:p>
            <a:r>
              <a:rPr lang="en-US" dirty="0"/>
              <a:t>The first line in your script should be:</a:t>
            </a:r>
          </a:p>
          <a:p>
            <a:pPr lvl="1"/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This says that regardless of the shell the user is running, run this script in bash (the interpreter)</a:t>
            </a:r>
          </a:p>
          <a:p>
            <a:pPr lvl="1"/>
            <a:r>
              <a:rPr lang="en-US" dirty="0"/>
              <a:t># Comment</a:t>
            </a:r>
          </a:p>
        </p:txBody>
      </p:sp>
    </p:spTree>
    <p:extLst>
      <p:ext uri="{BB962C8B-B14F-4D97-AF65-F5344CB8AC3E}">
        <p14:creationId xmlns:p14="http://schemas.microsoft.com/office/powerpoint/2010/main" val="147235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vim 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“Hello $USER”</a:t>
            </a:r>
          </a:p>
          <a:p>
            <a:pPr marL="0" indent="0">
              <a:buNone/>
            </a:pPr>
            <a:r>
              <a:rPr lang="en-US" dirty="0"/>
              <a:t>echo “You are in $PWD”</a:t>
            </a:r>
          </a:p>
          <a:p>
            <a:pPr marL="0" indent="0">
              <a:buNone/>
            </a:pPr>
            <a:r>
              <a:rPr lang="en-US" dirty="0"/>
              <a:t>echo “It has files:” </a:t>
            </a:r>
          </a:p>
          <a:p>
            <a:pPr marL="0" indent="0">
              <a:buNone/>
            </a:pPr>
            <a:r>
              <a:rPr lang="en-US" dirty="0"/>
              <a:t>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6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the script “hello”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the sample script “hello”</a:t>
            </a:r>
          </a:p>
          <a:p>
            <a:pPr lvl="1"/>
            <a:r>
              <a:rPr lang="en-US" altLang="en-US" dirty="0"/>
              <a:t>Make sure the script is executable, if not using </a:t>
            </a:r>
            <a:r>
              <a:rPr lang="en-US" altLang="en-US" dirty="0" err="1"/>
              <a:t>chmod</a:t>
            </a:r>
            <a:r>
              <a:rPr lang="en-US" altLang="en-US" dirty="0"/>
              <a:t> </a:t>
            </a:r>
            <a:r>
              <a:rPr lang="en-US" altLang="en-US" dirty="0" err="1"/>
              <a:t>u+x</a:t>
            </a:r>
            <a:r>
              <a:rPr lang="en-US" altLang="en-US" dirty="0"/>
              <a:t> hello</a:t>
            </a:r>
          </a:p>
          <a:p>
            <a:pPr lvl="1"/>
            <a:r>
              <a:rPr lang="en-US" altLang="en-US" dirty="0"/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24383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685800"/>
            <a:ext cx="76803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58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5E70-DE66-2340-8C6A-5704B919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1B26-1E03-4E47-8C0A-3C4A8A85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Lab4: vim practice is due next class (Wednesday, Feb 12th)</a:t>
            </a:r>
          </a:p>
        </p:txBody>
      </p:sp>
    </p:spTree>
    <p:extLst>
      <p:ext uri="{BB962C8B-B14F-4D97-AF65-F5344CB8AC3E}">
        <p14:creationId xmlns:p14="http://schemas.microsoft.com/office/powerpoint/2010/main" val="22783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9" y="685800"/>
            <a:ext cx="7718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40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685800"/>
            <a:ext cx="59896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76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8950"/>
            <a:ext cx="8229600" cy="588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86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0701"/>
            <a:ext cx="8229600" cy="581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1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3714"/>
            <a:ext cx="8229600" cy="587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5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8000"/>
            <a:ext cx="8229600" cy="584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53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4" y="1036639"/>
            <a:ext cx="5564187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839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692</Words>
  <Application>Microsoft Macintosh PowerPoint</Application>
  <PresentationFormat>Widescreen</PresentationFormat>
  <Paragraphs>99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Vim Editor and  Simple Shell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Parameters</vt:lpstr>
      <vt:lpstr>Useful Hot keys</vt:lpstr>
      <vt:lpstr>Shell Script</vt:lpstr>
      <vt:lpstr>Example: Simple shell script</vt:lpstr>
      <vt:lpstr>Running the script “hello”</vt:lpstr>
      <vt:lpstr>Assignment: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Editor and  Simple Shell Script</dc:title>
  <dc:creator>Li Feng</dc:creator>
  <cp:lastModifiedBy>Microsoft Office User</cp:lastModifiedBy>
  <cp:revision>28</cp:revision>
  <dcterms:created xsi:type="dcterms:W3CDTF">2017-02-15T02:46:38Z</dcterms:created>
  <dcterms:modified xsi:type="dcterms:W3CDTF">2020-02-05T20:27:35Z</dcterms:modified>
</cp:coreProperties>
</file>