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8" r:id="rId4"/>
    <p:sldId id="274" r:id="rId5"/>
    <p:sldId id="259" r:id="rId6"/>
    <p:sldId id="278" r:id="rId7"/>
    <p:sldId id="261" r:id="rId8"/>
    <p:sldId id="262" r:id="rId9"/>
    <p:sldId id="263" r:id="rId10"/>
    <p:sldId id="279" r:id="rId11"/>
    <p:sldId id="275" r:id="rId12"/>
    <p:sldId id="280" r:id="rId13"/>
    <p:sldId id="264" r:id="rId14"/>
    <p:sldId id="276" r:id="rId15"/>
    <p:sldId id="267" r:id="rId16"/>
    <p:sldId id="265" r:id="rId17"/>
    <p:sldId id="266" r:id="rId18"/>
    <p:sldId id="273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87647" autoAdjust="0"/>
  </p:normalViewPr>
  <p:slideViewPr>
    <p:cSldViewPr snapToGrid="0">
      <p:cViewPr varScale="1">
        <p:scale>
          <a:sx n="102" d="100"/>
          <a:sy n="102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CD1A6-69BD-4B39-8DEB-C02B345B8AF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392DF-9B2E-4203-BE2A-E798280B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392DF-9B2E-4203-BE2A-E798280BC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selection statement</a:t>
            </a:r>
            <a:r>
              <a:rPr lang="en-US" altLang="en-US" dirty="0"/>
              <a:t> provides the means of choosing between two or more paths of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392DF-9B2E-4203-BE2A-E798280BCE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BB9F-9FDE-494A-9041-428E359A74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134659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2C96-432D-E543-A078-D543D949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8E7-ED15-DC42-857C-E920615C18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eq</a:t>
            </a:r>
            <a:r>
              <a:rPr lang="en-US" dirty="0"/>
              <a:t>: equal</a:t>
            </a:r>
          </a:p>
          <a:p>
            <a:r>
              <a:rPr lang="en-US" dirty="0"/>
              <a:t>ne: not equal  </a:t>
            </a:r>
          </a:p>
          <a:p>
            <a:r>
              <a:rPr lang="en-US" dirty="0"/>
              <a:t>le: less than and equal to</a:t>
            </a:r>
          </a:p>
          <a:p>
            <a:r>
              <a:rPr lang="en-US" dirty="0" err="1"/>
              <a:t>lt</a:t>
            </a:r>
            <a:r>
              <a:rPr lang="en-US" dirty="0"/>
              <a:t>: less than</a:t>
            </a:r>
          </a:p>
          <a:p>
            <a:r>
              <a:rPr lang="en-US" dirty="0" err="1"/>
              <a:t>ge</a:t>
            </a:r>
            <a:r>
              <a:rPr lang="en-US" dirty="0"/>
              <a:t>: greater than and equal to</a:t>
            </a:r>
          </a:p>
          <a:p>
            <a:r>
              <a:rPr lang="en-US" dirty="0" err="1"/>
              <a:t>gt</a:t>
            </a:r>
            <a:r>
              <a:rPr lang="en-US" dirty="0"/>
              <a:t>: greater than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9B72-94D6-A443-BA17-03E965320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328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3443-6B23-BD4E-B55B-305FF494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5B08-9B30-5E4C-BA5D-8220ACB2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read -p "How old are you? " age</a:t>
            </a:r>
          </a:p>
          <a:p>
            <a:pPr marL="0" indent="0">
              <a:buNone/>
            </a:pPr>
            <a:r>
              <a:rPr lang="en-US" dirty="0"/>
              <a:t>  	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# You place your condition with in []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# Include a space after [ and before ]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# Integer Comparisons: </a:t>
            </a:r>
            <a:r>
              <a:rPr lang="en-US" dirty="0" err="1">
                <a:solidFill>
                  <a:srgbClr val="00B050"/>
                </a:solidFill>
              </a:rPr>
              <a:t>eq</a:t>
            </a:r>
            <a:r>
              <a:rPr lang="en-US" dirty="0">
                <a:solidFill>
                  <a:srgbClr val="00B050"/>
                </a:solidFill>
              </a:rPr>
              <a:t>, ne, le, </a:t>
            </a:r>
            <a:r>
              <a:rPr lang="en-US" dirty="0" err="1">
                <a:solidFill>
                  <a:srgbClr val="00B050"/>
                </a:solidFill>
              </a:rPr>
              <a:t>lt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ge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gt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 $age -</a:t>
            </a:r>
            <a:r>
              <a:rPr lang="en-US" dirty="0" err="1"/>
              <a:t>ge</a:t>
            </a:r>
            <a:r>
              <a:rPr lang="en-US" dirty="0"/>
              <a:t> 16 ]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 echo "You can drive"</a:t>
            </a:r>
          </a:p>
          <a:p>
            <a:pPr marL="0" indent="0">
              <a:buNone/>
            </a:pPr>
            <a:r>
              <a:rPr lang="en-US" dirty="0"/>
              <a:t>  	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# Check another condition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39708-A899-A146-B665-131FA6D81C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$age -</a:t>
            </a:r>
            <a:r>
              <a:rPr lang="en-US" dirty="0" err="1"/>
              <a:t>eq</a:t>
            </a:r>
            <a:r>
              <a:rPr lang="en-US" dirty="0"/>
              <a:t> 15 ]</a:t>
            </a:r>
          </a:p>
          <a:p>
            <a:pPr marL="0" indent="0">
              <a:buNone/>
            </a:pP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     echo "You can drive next year"</a:t>
            </a:r>
          </a:p>
          <a:p>
            <a:pPr marL="0" indent="0">
              <a:buNone/>
            </a:pPr>
            <a:r>
              <a:rPr lang="en-US" dirty="0"/>
              <a:t>  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 Executed by default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echo "You can't drive”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Closes the if statement</a:t>
            </a:r>
          </a:p>
          <a:p>
            <a:pPr marL="0" indent="0">
              <a:buNone/>
            </a:pPr>
            <a:r>
              <a:rPr lang="en-US" dirty="0"/>
              <a:t>fi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3CF1C-2533-3541-AF95-98CF88F6AF77}"/>
              </a:ext>
            </a:extLst>
          </p:cNvPr>
          <p:cNvSpPr txBox="1"/>
          <p:nvPr/>
        </p:nvSpPr>
        <p:spPr>
          <a:xfrm>
            <a:off x="8537608" y="924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E470-CF84-9B41-B333-7F51D74B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42A2-D545-2C45-BB5B-555E53A02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str1=""</a:t>
            </a:r>
          </a:p>
          <a:p>
            <a:pPr marL="0" indent="0">
              <a:buNone/>
            </a:pPr>
            <a:r>
              <a:rPr lang="en-US" dirty="0"/>
              <a:t>str2="Sad"</a:t>
            </a:r>
          </a:p>
          <a:p>
            <a:pPr marL="0" indent="0">
              <a:buNone/>
            </a:pPr>
            <a:r>
              <a:rPr lang="en-US" dirty="0"/>
              <a:t>str3="Happy"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Test if a string is null</a:t>
            </a:r>
          </a:p>
          <a:p>
            <a:pPr marL="0" indent="0">
              <a:buNone/>
            </a:pPr>
            <a:r>
              <a:rPr lang="en-US" dirty="0"/>
              <a:t>if [ $str1 ]; then</a:t>
            </a:r>
          </a:p>
          <a:p>
            <a:pPr marL="0" indent="0">
              <a:buNone/>
            </a:pPr>
            <a:r>
              <a:rPr lang="en-US" dirty="0"/>
              <a:t>    echo "$str1 is not null"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Test if a string exists</a:t>
            </a:r>
          </a:p>
          <a:p>
            <a:pPr marL="0" indent="0">
              <a:buNone/>
            </a:pPr>
            <a:r>
              <a:rPr lang="en-US" dirty="0"/>
              <a:t>if [ -z $str1 ]; then</a:t>
            </a:r>
          </a:p>
          <a:p>
            <a:pPr marL="0" indent="0">
              <a:buNone/>
            </a:pPr>
            <a:r>
              <a:rPr lang="en-US" dirty="0"/>
              <a:t>    echo "str1 has no value"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3F11F-5C06-A243-BF0F-368D6C5116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Check for equality</a:t>
            </a:r>
          </a:p>
          <a:p>
            <a:pPr marL="0" indent="0">
              <a:buNone/>
            </a:pPr>
            <a:r>
              <a:rPr lang="en-US" dirty="0"/>
              <a:t>if [ $str2 == $str3 ]; then</a:t>
            </a:r>
          </a:p>
          <a:p>
            <a:pPr marL="0" indent="0">
              <a:buNone/>
            </a:pPr>
            <a:r>
              <a:rPr lang="en-US" dirty="0"/>
              <a:t>    echo "$str2 equals $str3"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$str2 != $str3 ]; then</a:t>
            </a:r>
          </a:p>
          <a:p>
            <a:pPr marL="0" indent="0">
              <a:buNone/>
            </a:pPr>
            <a:r>
              <a:rPr lang="en-US" dirty="0"/>
              <a:t>    echo "$str2 is not equal to $str3"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Check for alphabetic order of string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if [ $str2 &gt; $str3 ]; then</a:t>
            </a:r>
          </a:p>
          <a:p>
            <a:pPr marL="0" indent="0">
              <a:buNone/>
            </a:pPr>
            <a:r>
              <a:rPr lang="en-US" dirty="0"/>
              <a:t>    echo "$str2 is greater then $str3"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$str2 &lt; $str3 ]; then</a:t>
            </a:r>
          </a:p>
          <a:p>
            <a:pPr marL="0" indent="0">
              <a:buNone/>
            </a:pPr>
            <a:r>
              <a:rPr lang="en-US" dirty="0"/>
              <a:t>    echo "$str2 is less then $str3"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2843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126" cy="435133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/>
              <a:t>	case	$</a:t>
            </a:r>
            <a:r>
              <a:rPr lang="en-US" sz="4000" dirty="0" err="1"/>
              <a:t>variableName</a:t>
            </a:r>
            <a:r>
              <a:rPr lang="en-US" sz="4000" dirty="0"/>
              <a:t> 	in</a:t>
            </a:r>
          </a:p>
          <a:p>
            <a:pPr>
              <a:buNone/>
            </a:pPr>
            <a:r>
              <a:rPr lang="en-US" sz="4000" dirty="0"/>
              <a:t>   	pattern1)</a:t>
            </a:r>
          </a:p>
          <a:p>
            <a:pPr>
              <a:buNone/>
            </a:pPr>
            <a:r>
              <a:rPr lang="en-US" sz="4000" dirty="0"/>
              <a:t>			command</a:t>
            </a:r>
          </a:p>
          <a:p>
            <a:pPr>
              <a:buNone/>
            </a:pPr>
            <a:r>
              <a:rPr lang="en-US" sz="4000" dirty="0"/>
              <a:t>			;;</a:t>
            </a:r>
          </a:p>
          <a:p>
            <a:pPr>
              <a:buNone/>
            </a:pPr>
            <a:r>
              <a:rPr lang="en-US" sz="4000" dirty="0"/>
              <a:t>	pattern2)</a:t>
            </a:r>
          </a:p>
          <a:p>
            <a:pPr>
              <a:buNone/>
            </a:pPr>
            <a:r>
              <a:rPr lang="en-US" sz="4000" dirty="0"/>
              <a:t>			command</a:t>
            </a:r>
          </a:p>
          <a:p>
            <a:pPr>
              <a:buNone/>
            </a:pPr>
            <a:r>
              <a:rPr lang="en-US" sz="4000" dirty="0"/>
              <a:t>			;;</a:t>
            </a:r>
          </a:p>
          <a:p>
            <a:pPr>
              <a:buNone/>
            </a:pPr>
            <a:r>
              <a:rPr lang="en-US" sz="4000" dirty="0"/>
              <a:t>	*)</a:t>
            </a:r>
          </a:p>
          <a:p>
            <a:pPr>
              <a:buNone/>
            </a:pPr>
            <a:r>
              <a:rPr lang="en-US" sz="4000" dirty="0"/>
              <a:t>			command</a:t>
            </a:r>
          </a:p>
          <a:p>
            <a:pPr>
              <a:buNone/>
            </a:pPr>
            <a:r>
              <a:rPr lang="en-US" sz="4000" dirty="0"/>
              <a:t>			;;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/>
              <a:t>esac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690563"/>
            <a:ext cx="33559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10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13DE0-3B21-3E43-8FF6-D06A45C3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756C8-4D18-5640-9D4C-ADC42236D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#!/bin/bash	</a:t>
            </a:r>
          </a:p>
          <a:p>
            <a:pPr marL="0" indent="0">
              <a:buNone/>
            </a:pPr>
            <a:r>
              <a:rPr lang="en-US" sz="2000" dirty="0"/>
              <a:t>read -p "How old are you : " age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 Check the value of age</a:t>
            </a:r>
          </a:p>
          <a:p>
            <a:pPr marL="0" indent="0">
              <a:buNone/>
            </a:pPr>
            <a:r>
              <a:rPr lang="en-US" sz="2000" dirty="0"/>
              <a:t>case $age in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# Match numbers 0 - 4</a:t>
            </a:r>
          </a:p>
          <a:p>
            <a:pPr marL="0" indent="0">
              <a:buNone/>
            </a:pPr>
            <a:r>
              <a:rPr lang="en-US" sz="2000" dirty="0"/>
              <a:t>	[0-4]) </a:t>
            </a:r>
          </a:p>
          <a:p>
            <a:pPr marL="0" indent="0">
              <a:buNone/>
            </a:pPr>
            <a:r>
              <a:rPr lang="en-US" sz="2000" dirty="0"/>
              <a:t>		echo "Too young for school"</a:t>
            </a:r>
          </a:p>
          <a:p>
            <a:pPr marL="0" indent="0">
              <a:buNone/>
            </a:pPr>
            <a:r>
              <a:rPr lang="en-US" sz="2000" dirty="0"/>
              <a:t>		;; </a:t>
            </a:r>
            <a:r>
              <a:rPr lang="en-US" sz="2000" dirty="0">
                <a:solidFill>
                  <a:srgbClr val="00B050"/>
                </a:solidFill>
              </a:rPr>
              <a:t># Stop checking further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# Match only 5</a:t>
            </a:r>
          </a:p>
          <a:p>
            <a:pPr marL="0" indent="0">
              <a:buNone/>
            </a:pPr>
            <a:r>
              <a:rPr lang="en-US" sz="2000" dirty="0"/>
              <a:t>	5)</a:t>
            </a:r>
          </a:p>
          <a:p>
            <a:pPr marL="0" indent="0">
              <a:buNone/>
            </a:pPr>
            <a:r>
              <a:rPr lang="en-US" sz="2000" dirty="0"/>
              <a:t>		echo "Go to kindergarten"</a:t>
            </a:r>
          </a:p>
          <a:p>
            <a:pPr marL="0" indent="0">
              <a:buNone/>
            </a:pPr>
            <a:r>
              <a:rPr lang="en-US" sz="2000" dirty="0"/>
              <a:t>		;;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6FCE27-4C7C-BC46-914F-B1FD047242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Check 6 - 18</a:t>
            </a:r>
          </a:p>
          <a:p>
            <a:pPr marL="0" indent="0">
              <a:buNone/>
            </a:pPr>
            <a:r>
              <a:rPr lang="en-US" sz="2200" dirty="0"/>
              <a:t>[6-9]|1[0-8])</a:t>
            </a:r>
          </a:p>
          <a:p>
            <a:pPr marL="0" indent="0">
              <a:buNone/>
            </a:pPr>
            <a:r>
              <a:rPr lang="en-US" sz="2200" dirty="0"/>
              <a:t>	grade=$((age-5))</a:t>
            </a:r>
          </a:p>
          <a:p>
            <a:pPr marL="0" indent="0">
              <a:buNone/>
            </a:pPr>
            <a:r>
              <a:rPr lang="en-US" sz="2200" dirty="0"/>
              <a:t>	echo "Go to grade $grade"</a:t>
            </a:r>
          </a:p>
          <a:p>
            <a:pPr marL="0" indent="0">
              <a:buNone/>
            </a:pPr>
            <a:r>
              <a:rPr lang="en-US" sz="2200" dirty="0"/>
              <a:t>		;;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# Default action</a:t>
            </a:r>
          </a:p>
          <a:p>
            <a:pPr marL="0" indent="0">
              <a:buNone/>
            </a:pPr>
            <a:r>
              <a:rPr lang="en-US" sz="2200" dirty="0"/>
              <a:t>*)</a:t>
            </a:r>
          </a:p>
          <a:p>
            <a:pPr marL="0" indent="0">
              <a:buNone/>
            </a:pPr>
            <a:r>
              <a:rPr lang="en-US" sz="2200" dirty="0"/>
              <a:t>	echo "You are to old for school"</a:t>
            </a:r>
          </a:p>
          <a:p>
            <a:pPr marL="0" indent="0">
              <a:buNone/>
            </a:pPr>
            <a:r>
              <a:rPr lang="en-US" sz="2200" dirty="0"/>
              <a:t>	;;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esac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End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20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(( i=0; i&lt;=10; i=i+1)); do</a:t>
            </a:r>
          </a:p>
          <a:p>
            <a:pPr marL="0" indent="0">
              <a:buNone/>
            </a:pPr>
            <a:r>
              <a:rPr lang="en-US" dirty="0"/>
              <a:t>	#body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for ((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=i+1 )); do</a:t>
            </a:r>
          </a:p>
          <a:p>
            <a:pPr marL="0" indent="0">
              <a:buNone/>
            </a:pPr>
            <a:r>
              <a:rPr lang="en-US" dirty="0"/>
              <a:t>	echo $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7" y="690563"/>
            <a:ext cx="27797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85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18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while [ conditional ]; do</a:t>
            </a:r>
          </a:p>
          <a:p>
            <a:pPr marL="0" indent="0">
              <a:buNone/>
            </a:pPr>
            <a:r>
              <a:rPr lang="en-US" dirty="0"/>
              <a:t>	#body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while [ $</a:t>
            </a:r>
            <a:r>
              <a:rPr lang="en-US" dirty="0" err="1"/>
              <a:t>num</a:t>
            </a:r>
            <a:r>
              <a:rPr lang="en-US" dirty="0"/>
              <a:t> -le 10 ]; do</a:t>
            </a:r>
          </a:p>
          <a:p>
            <a:pPr marL="0" indent="0">
              <a:buNone/>
            </a:pPr>
            <a:r>
              <a:rPr lang="en-US" dirty="0"/>
              <a:t>	echo $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=$((</a:t>
            </a:r>
            <a:r>
              <a:rPr lang="en-US" dirty="0" err="1"/>
              <a:t>num</a:t>
            </a:r>
            <a:r>
              <a:rPr lang="en-US" dirty="0"/>
              <a:t> + 1))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555172"/>
            <a:ext cx="67294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05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450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until [ conditional ]; do</a:t>
            </a:r>
          </a:p>
          <a:p>
            <a:pPr marL="0" indent="0">
              <a:buNone/>
            </a:pPr>
            <a:r>
              <a:rPr lang="en-US" dirty="0"/>
              <a:t>	#body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until [ $</a:t>
            </a:r>
            <a:r>
              <a:rPr lang="en-US" dirty="0" err="1"/>
              <a:t>num</a:t>
            </a:r>
            <a:r>
              <a:rPr lang="en-US" dirty="0"/>
              <a:t> -</a:t>
            </a:r>
            <a:r>
              <a:rPr lang="en-US" dirty="0" err="1"/>
              <a:t>gt</a:t>
            </a:r>
            <a:r>
              <a:rPr lang="en-US" dirty="0"/>
              <a:t> 10 ]; do</a:t>
            </a:r>
          </a:p>
          <a:p>
            <a:pPr marL="0" indent="0">
              <a:buNone/>
            </a:pPr>
            <a:r>
              <a:rPr lang="en-US" dirty="0"/>
              <a:t>	echo $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=$((</a:t>
            </a:r>
            <a:r>
              <a:rPr lang="en-US" dirty="0" err="1"/>
              <a:t>num</a:t>
            </a:r>
            <a:r>
              <a:rPr lang="en-US" dirty="0"/>
              <a:t> + 1))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765300"/>
            <a:ext cx="5721350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75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can store data on the command line </a:t>
            </a:r>
          </a:p>
          <a:p>
            <a:endParaRPr lang="en-US" dirty="0"/>
          </a:p>
          <a:p>
            <a:r>
              <a:rPr lang="en-US" dirty="0"/>
              <a:t>$0: Name of the script</a:t>
            </a:r>
          </a:p>
          <a:p>
            <a:endParaRPr lang="en-US" dirty="0"/>
          </a:p>
          <a:p>
            <a:r>
              <a:rPr lang="en-US" dirty="0"/>
              <a:t>$x: command line argument or the script (x is a number)</a:t>
            </a:r>
          </a:p>
          <a:p>
            <a:pPr lvl="1"/>
            <a:r>
              <a:rPr lang="en-US" dirty="0"/>
              <a:t>$4: the fifth argument (including script name)</a:t>
            </a:r>
          </a:p>
          <a:p>
            <a:pPr lvl="1"/>
            <a:r>
              <a:rPr lang="en-US" dirty="0"/>
              <a:t>${10}: the eleventh argument</a:t>
            </a:r>
          </a:p>
          <a:p>
            <a:pPr lvl="1"/>
            <a:endParaRPr lang="en-US" dirty="0"/>
          </a:p>
          <a:p>
            <a:r>
              <a:rPr lang="en-US" dirty="0"/>
              <a:t>$#: the number of arguments </a:t>
            </a:r>
          </a:p>
        </p:txBody>
      </p:sp>
    </p:spTree>
    <p:extLst>
      <p:ext uri="{BB962C8B-B14F-4D97-AF65-F5344CB8AC3E}">
        <p14:creationId xmlns:p14="http://schemas.microsoft.com/office/powerpoint/2010/main" val="179570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7C79-C9E1-6C4E-9F85-B6D851FF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F50A-6A12-8347-A1FE-185C1ED8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"This is $0"</a:t>
            </a:r>
          </a:p>
          <a:p>
            <a:pPr marL="0" indent="0">
              <a:buNone/>
            </a:pPr>
            <a:r>
              <a:rPr lang="en-US" dirty="0"/>
              <a:t>echo "first argument: $1"</a:t>
            </a:r>
          </a:p>
          <a:p>
            <a:pPr marL="0" indent="0">
              <a:buNone/>
            </a:pPr>
            <a:r>
              <a:rPr lang="en-US" dirty="0"/>
              <a:t>echo "second argument: $2"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5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155A-B878-1A48-BE39-5F14DAC3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26FF-A3CD-D247-AAD3-1DB7DEE7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vim, in the command mode, type </a:t>
            </a:r>
            <a:r>
              <a:rPr lang="en-US" dirty="0">
                <a:solidFill>
                  <a:srgbClr val="FF0000"/>
                </a:solidFill>
              </a:rPr>
              <a:t>:echo $MYVIMRC</a:t>
            </a:r>
          </a:p>
          <a:p>
            <a:endParaRPr lang="en-US" dirty="0"/>
          </a:p>
          <a:p>
            <a:r>
              <a:rPr lang="en-US" dirty="0"/>
              <a:t>Under the home directory, </a:t>
            </a:r>
            <a:r>
              <a:rPr lang="en-US" dirty="0" err="1"/>
              <a:t>opem</a:t>
            </a:r>
            <a:r>
              <a:rPr lang="en-US" dirty="0"/>
              <a:t> .</a:t>
            </a:r>
            <a:r>
              <a:rPr lang="en-US" dirty="0" err="1"/>
              <a:t>vimrc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vim .</a:t>
            </a:r>
            <a:r>
              <a:rPr lang="en-US" dirty="0" err="1">
                <a:solidFill>
                  <a:srgbClr val="FF0000"/>
                </a:solidFill>
              </a:rPr>
              <a:t>vimrc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Enter The following commands:</a:t>
            </a:r>
          </a:p>
          <a:p>
            <a:pPr marL="457200" lvl="1" indent="0">
              <a:buNone/>
            </a:pPr>
            <a:r>
              <a:rPr lang="en-US" dirty="0"/>
              <a:t>set  number</a:t>
            </a:r>
          </a:p>
          <a:p>
            <a:pPr marL="457200" lvl="1" indent="0">
              <a:buNone/>
            </a:pPr>
            <a:r>
              <a:rPr lang="en-US" dirty="0"/>
              <a:t>syntax on</a:t>
            </a:r>
          </a:p>
          <a:p>
            <a:pPr marL="457200" lvl="1" indent="0">
              <a:buNone/>
            </a:pPr>
            <a:r>
              <a:rPr lang="en-US" dirty="0"/>
              <a:t>set </a:t>
            </a:r>
            <a:r>
              <a:rPr lang="en-US" dirty="0" err="1"/>
              <a:t>tabstop</a:t>
            </a:r>
            <a:r>
              <a:rPr lang="en-US" dirty="0"/>
              <a:t>=2</a:t>
            </a:r>
          </a:p>
          <a:p>
            <a:pPr marL="457200" lvl="1" indent="0">
              <a:buNone/>
            </a:pPr>
            <a:r>
              <a:rPr lang="en-US" dirty="0"/>
              <a:t>set </a:t>
            </a:r>
            <a:r>
              <a:rPr lang="en-US" dirty="0" err="1"/>
              <a:t>autoindent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Save it</a:t>
            </a:r>
          </a:p>
        </p:txBody>
      </p:sp>
    </p:spTree>
    <p:extLst>
      <p:ext uri="{BB962C8B-B14F-4D97-AF65-F5344CB8AC3E}">
        <p14:creationId xmlns:p14="http://schemas.microsoft.com/office/powerpoint/2010/main" val="390615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#![path to shell you want to use]</a:t>
            </a:r>
          </a:p>
          <a:p>
            <a:pPr lvl="1"/>
            <a:r>
              <a:rPr lang="en-US" b="1" dirty="0" err="1"/>
              <a:t>eg</a:t>
            </a:r>
            <a:r>
              <a:rPr lang="en-US" b="1" dirty="0"/>
              <a:t>.  #!/bin/bash</a:t>
            </a:r>
            <a:r>
              <a:rPr lang="en-US" dirty="0"/>
              <a:t>: current script should be run by the Bourne Again shell</a:t>
            </a:r>
          </a:p>
          <a:p>
            <a:r>
              <a:rPr lang="en-US" b="1" dirty="0"/>
              <a:t>#</a:t>
            </a:r>
            <a:r>
              <a:rPr lang="en-US" dirty="0"/>
              <a:t>: begins a comment</a:t>
            </a:r>
          </a:p>
          <a:p>
            <a:r>
              <a:rPr lang="en-US" dirty="0"/>
              <a:t>Variables: </a:t>
            </a:r>
          </a:p>
          <a:p>
            <a:pPr lvl="1"/>
            <a:r>
              <a:rPr lang="en-US" dirty="0"/>
              <a:t>Assignment: </a:t>
            </a:r>
            <a:r>
              <a:rPr lang="en-US" dirty="0" err="1"/>
              <a:t>variablename</a:t>
            </a:r>
            <a:r>
              <a:rPr lang="en-US" dirty="0"/>
              <a:t>=5 (no space between)</a:t>
            </a:r>
          </a:p>
          <a:p>
            <a:pPr lvl="1"/>
            <a:r>
              <a:rPr lang="en-US" dirty="0"/>
              <a:t>Usage: </a:t>
            </a:r>
            <a:r>
              <a:rPr lang="en-US" b="1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Reading from the keyboard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–p “…” </a:t>
            </a:r>
            <a:r>
              <a:rPr lang="en-US" dirty="0" err="1"/>
              <a:t>variablename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73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1651-91A6-8241-8800-C2D7D84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C614-2861-7C45-AD4A-AC5D0DD2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You can use read to receive input which is stored in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The p option says that we want to prompt with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-p "What is your name? " name</a:t>
            </a:r>
          </a:p>
          <a:p>
            <a:pPr marL="0" indent="0">
              <a:buNone/>
            </a:pPr>
            <a:r>
              <a:rPr lang="en-US" dirty="0"/>
              <a:t>echo "Hello $name"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4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operation:</a:t>
            </a:r>
          </a:p>
          <a:p>
            <a:pPr lvl="1"/>
            <a:r>
              <a:rPr lang="en-US" dirty="0"/>
              <a:t>Num1=5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Constant number declaration: declare -r NUM=6 </a:t>
            </a:r>
          </a:p>
          <a:p>
            <a:pPr lvl="1"/>
            <a:endParaRPr lang="en-US" dirty="0"/>
          </a:p>
          <a:p>
            <a:pPr lvl="1"/>
            <a:r>
              <a:rPr lang="en-US" baseline="0" dirty="0"/>
              <a:t>$(( )): arithmetic expansion (not for use with an enclosed equal sign)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(( )):</a:t>
            </a:r>
            <a:r>
              <a:rPr lang="en-US" baseline="0" dirty="0"/>
              <a:t> arithmetic evaluation (use when the enclosed value contains an equal sign)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DA51-A0AF-2E4B-9973-7A6B3C35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0128-101B-164D-8A63-A001C553C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num1=5</a:t>
            </a:r>
          </a:p>
          <a:p>
            <a:pPr marL="0" indent="0">
              <a:buNone/>
            </a:pPr>
            <a:r>
              <a:rPr lang="en-US" dirty="0"/>
              <a:t>num2=4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num3=$((num1+num2))</a:t>
            </a:r>
          </a:p>
          <a:p>
            <a:pPr marL="0" indent="0">
              <a:buNone/>
            </a:pPr>
            <a:r>
              <a:rPr lang="en-US" dirty="0"/>
              <a:t>num4=$((num1-num2))</a:t>
            </a:r>
          </a:p>
          <a:p>
            <a:pPr marL="0" indent="0">
              <a:buNone/>
            </a:pPr>
            <a:r>
              <a:rPr lang="en-US" dirty="0"/>
              <a:t>num5=$((num1*num2))</a:t>
            </a:r>
          </a:p>
          <a:p>
            <a:pPr marL="0" indent="0">
              <a:buNone/>
            </a:pPr>
            <a:r>
              <a:rPr lang="en-US" dirty="0"/>
              <a:t>num6=$((num1/num2))</a:t>
            </a:r>
          </a:p>
          <a:p>
            <a:pPr marL="0" indent="0">
              <a:buNone/>
            </a:pPr>
            <a:r>
              <a:rPr lang="en-US" dirty="0"/>
              <a:t>num7=$((num1**num2))</a:t>
            </a:r>
          </a:p>
          <a:p>
            <a:pPr marL="0" indent="0">
              <a:buNone/>
            </a:pPr>
            <a:r>
              <a:rPr lang="en-US" dirty="0"/>
              <a:t>num8=$((num1%num2))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D248-CC8E-3E4A-8F7A-F944F5DA50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echo  "5 + 4 = $num3"</a:t>
            </a:r>
          </a:p>
          <a:p>
            <a:pPr marL="0" indent="0">
              <a:buNone/>
            </a:pPr>
            <a:r>
              <a:rPr lang="en-US" dirty="0"/>
              <a:t>echo  "5 - 4 = $num4"</a:t>
            </a:r>
          </a:p>
          <a:p>
            <a:pPr marL="0" indent="0">
              <a:buNone/>
            </a:pPr>
            <a:r>
              <a:rPr lang="en-US" dirty="0"/>
              <a:t>echo  "5 * 4 = $num5"</a:t>
            </a:r>
          </a:p>
          <a:p>
            <a:pPr marL="0" indent="0">
              <a:buNone/>
            </a:pPr>
            <a:r>
              <a:rPr lang="en-US" dirty="0"/>
              <a:t>echo  "5 / 4 = $num6"</a:t>
            </a:r>
          </a:p>
          <a:p>
            <a:pPr marL="0" indent="0">
              <a:buNone/>
            </a:pPr>
            <a:r>
              <a:rPr lang="en-US" dirty="0"/>
              <a:t>echo  "5 ** 4 = $num7"</a:t>
            </a:r>
          </a:p>
          <a:p>
            <a:pPr marL="0" indent="0">
              <a:buNone/>
            </a:pPr>
            <a:r>
              <a:rPr lang="en-US" dirty="0"/>
              <a:t>echo  "5 % 4 = $num8"</a:t>
            </a:r>
          </a:p>
        </p:txBody>
      </p:sp>
    </p:spTree>
    <p:extLst>
      <p:ext uri="{BB962C8B-B14F-4D97-AF65-F5344CB8AC3E}">
        <p14:creationId xmlns:p14="http://schemas.microsoft.com/office/powerpoint/2010/main" val="6217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	if [ conditional ]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fi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Make sure to surround the brackets with spaces (the shell parser requires it)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55" y="665571"/>
            <a:ext cx="35575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90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392783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	if [ conditional ]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else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7" y="792775"/>
            <a:ext cx="41513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if [ conditional ]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[ conditional ]</a:t>
            </a:r>
          </a:p>
          <a:p>
            <a:pPr>
              <a:buNone/>
            </a:pPr>
            <a:r>
              <a:rPr lang="en-US" dirty="0"/>
              <a:t>   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else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	fi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675209"/>
            <a:ext cx="368458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1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1063</Words>
  <Application>Microsoft Macintosh PowerPoint</Application>
  <PresentationFormat>Widescreen</PresentationFormat>
  <Paragraphs>236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Shell Script Programming</vt:lpstr>
      <vt:lpstr>Configure the vim</vt:lpstr>
      <vt:lpstr>Basic Shell Programming</vt:lpstr>
      <vt:lpstr>Demo</vt:lpstr>
      <vt:lpstr>Basic Shell Programming</vt:lpstr>
      <vt:lpstr>Demo</vt:lpstr>
      <vt:lpstr>Conditionals</vt:lpstr>
      <vt:lpstr>Conditionals</vt:lpstr>
      <vt:lpstr>Conditionals</vt:lpstr>
      <vt:lpstr>Integer Comparison</vt:lpstr>
      <vt:lpstr>Demo</vt:lpstr>
      <vt:lpstr>Testing String </vt:lpstr>
      <vt:lpstr>Case Statement</vt:lpstr>
      <vt:lpstr>Demo</vt:lpstr>
      <vt:lpstr>Looping</vt:lpstr>
      <vt:lpstr>Looping</vt:lpstr>
      <vt:lpstr>Looping</vt:lpstr>
      <vt:lpstr>Positional parameters:</vt:lpstr>
      <vt:lpstr>Example: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</dc:title>
  <dc:creator>Li Feng</dc:creator>
  <cp:lastModifiedBy>Microsoft Office User</cp:lastModifiedBy>
  <cp:revision>36</cp:revision>
  <dcterms:created xsi:type="dcterms:W3CDTF">2017-02-22T03:33:29Z</dcterms:created>
  <dcterms:modified xsi:type="dcterms:W3CDTF">2020-03-04T18:56:01Z</dcterms:modified>
</cp:coreProperties>
</file>