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4" r:id="rId4"/>
    <p:sldId id="266" r:id="rId5"/>
    <p:sldId id="277" r:id="rId6"/>
    <p:sldId id="272" r:id="rId7"/>
    <p:sldId id="259" r:id="rId8"/>
    <p:sldId id="26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5CC-3D39-3744-BB86-5E769C0126E8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F3131-8244-0C4E-9FCE-31AC1171C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Cut</a:t>
            </a:r>
            <a:r>
              <a:rPr lang="en-US" baseline="0" dirty="0"/>
              <a:t> –f1 –d’ ’: delimiter is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6AFE6-17F1-48BD-8183-38EAA30E7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9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4FD-B463-564D-9799-FFD1D283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54C5D-80D0-0C4B-95D4-670F82BD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01F9-7777-B541-A9D0-262EB4E9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916A-282F-E840-BA29-9FF79BC8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8B625-FA90-F24E-A68F-F2FF339F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5FBB-66CA-FB4C-B608-0A93BF32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E0D-26FB-2D4B-8408-DBE5A3585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2399-9041-A846-BF0C-E15DE5C1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8E11-19AD-5346-87DC-89B4D653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92CB-01F4-F541-A33C-94A53D1F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F0EAE-A179-A941-9BF4-358AC4074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E2318-A752-EB4D-BEBF-C8B81E085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790E-CF29-6546-B67D-338BE482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0A58-D4F8-9743-9164-01516592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6873-7FC5-CD45-8F07-074A4036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9257-E00F-534C-A878-6B4CF36D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4E98-5D70-C940-894F-866C00B25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B812-8B47-8246-81DB-64E61525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9C8D-BCE1-F540-A5DE-9524107D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1765-C2B3-604A-A2FC-946E4C50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D998-31F5-CD42-9577-1A650B8A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3F31F-DA0B-5243-BE79-A5AC81B6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6A8E-A2DA-744A-86D8-8EDFE1DE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1C88-E76C-F74E-8544-D4D6973F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FB2C3-A792-D349-B514-F21D998C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FA72-A76B-FF43-85DD-B0884BB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F3BE-7860-3B4F-979E-9702FEAC6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41801-AC5E-3045-9752-7784E1E1D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BB21-B168-CB4E-BEE9-5EF7A546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17CD-801C-B544-8DC7-0F32E2DC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76ED8-D826-7141-9548-5E31E03D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6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6B40-09BA-5C43-9A62-7DA116BB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B48C-B553-4E47-ADF7-55813F9F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E9EA7-5F07-E043-A823-877753543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17442-A68B-0246-9BE3-CB2FF540C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771A4-7056-3744-BCBF-4ED9CE8A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524E1-CC44-1843-975F-981FC9CD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232C6-7598-E243-B386-0795996A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5C00C-4281-9E4D-9398-3EA72DAC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6ED8-8E08-8545-9283-C375502C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CFBAB-36F3-4B49-826B-0461D96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C4562-824D-6B41-A909-2FED8D2E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F3E79-6F93-804A-AAEA-B303C1C7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8A4D7-4780-594D-BF0A-4827D6D8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66B33-79DB-4349-ACCD-200E662E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491BC-74B3-4144-A372-BEB112EF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BBE8-AF73-F244-AA42-24E268F5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4007-EC61-2544-8686-DC7E0697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66F8-7F31-E549-8503-1B4F12AF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4E29-5C71-0949-AFC6-176787AA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AA01-3232-084A-A00F-E2C8584F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10DC-EBDC-3C49-84EE-A92DAE8C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8090-5C9B-7441-B6B3-42D7CEE3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CF1B5-F4F4-3D4A-86BE-0EDEC892E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68B52-995C-1F40-BE65-3C320C91E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11DDA-DEF0-7241-86DD-6A3B348B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CFCE3-0C9B-784E-BC5B-ECB34BD1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74D7-3A1D-FB4C-8B56-1EF392F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25F8A-EF00-674D-AAFD-E7EE6B37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CE1EF-D076-934F-A472-31B7813C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CB59-9D8F-FE41-A9BA-6BA32C8BA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B64D-A836-A340-B613-26164DD7E925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A9099-1966-434C-9CC8-6C84268D6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75A2-7B19-E442-A050-83C23084C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87FA-0FCE-1B4D-BECB-6415AB6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C128-ED9F-634E-915A-F11580810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Script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B8D7C-ED64-2C40-B467-7B825BB54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CS170</a:t>
            </a:r>
          </a:p>
          <a:p>
            <a:r>
              <a:rPr lang="en-US" dirty="0"/>
              <a:t>Instructor: Li Feng</a:t>
            </a:r>
          </a:p>
        </p:txBody>
      </p:sp>
    </p:spTree>
    <p:extLst>
      <p:ext uri="{BB962C8B-B14F-4D97-AF65-F5344CB8AC3E}">
        <p14:creationId xmlns:p14="http://schemas.microsoft.com/office/powerpoint/2010/main" val="7887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71E2-80D0-A848-9EBA-82662B9B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Exercise3: Permissions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F7D2-0456-694C-B534-C1C07CF3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user’s input of two files (two options)</a:t>
            </a:r>
          </a:p>
          <a:p>
            <a:pPr lvl="1"/>
            <a:r>
              <a:rPr lang="en-US" dirty="0"/>
              <a:t>Calling read commands twice</a:t>
            </a:r>
          </a:p>
          <a:p>
            <a:pPr lvl="1"/>
            <a:r>
              <a:rPr lang="en-US" dirty="0"/>
              <a:t>Parameter passing from command line ($1, $2)</a:t>
            </a:r>
          </a:p>
          <a:p>
            <a:r>
              <a:rPr lang="en-US" dirty="0"/>
              <a:t>Check if those two files are normal files</a:t>
            </a:r>
          </a:p>
          <a:p>
            <a:r>
              <a:rPr lang="en-US" dirty="0"/>
              <a:t>Check the permission of those two files, if the permission are the same, print out the same permission; otherwise, print out different permission with each file</a:t>
            </a:r>
          </a:p>
        </p:txBody>
      </p:sp>
    </p:spTree>
    <p:extLst>
      <p:ext uri="{BB962C8B-B14F-4D97-AF65-F5344CB8AC3E}">
        <p14:creationId xmlns:p14="http://schemas.microsoft.com/office/powerpoint/2010/main" val="194813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2894-8F44-1D45-8766-E251AF73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Exercise4: G</a:t>
            </a:r>
            <a:r>
              <a:rPr lang="en-US"/>
              <a:t>uessname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6527-DF70-684D-94F4-7B5E496B2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exercise is a practice on passing one argument from command line.</a:t>
            </a:r>
          </a:p>
          <a:p>
            <a:r>
              <a:rPr lang="en-US" dirty="0"/>
              <a:t>If user execute the script without providing one argument, one message need to print out in the window screen: </a:t>
            </a:r>
            <a:r>
              <a:rPr lang="en-US" dirty="0" err="1"/>
              <a:t>eg.</a:t>
            </a:r>
            <a:r>
              <a:rPr lang="en-US" dirty="0"/>
              <a:t> “Usage: one argument needed…”</a:t>
            </a:r>
          </a:p>
          <a:p>
            <a:r>
              <a:rPr lang="en-US" dirty="0"/>
              <a:t>If use pass one argument in the script, the script will keep prompting asking user to enter a name until the user input is the same secret name stored previously. </a:t>
            </a:r>
          </a:p>
        </p:txBody>
      </p:sp>
    </p:spTree>
    <p:extLst>
      <p:ext uri="{BB962C8B-B14F-4D97-AF65-F5344CB8AC3E}">
        <p14:creationId xmlns:p14="http://schemas.microsoft.com/office/powerpoint/2010/main" val="425255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7B29-131B-5240-84C7-4B9696FE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8931-A32E-C84A-B7EA-C075A16A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four exercise is due 14:40pm during the class in </a:t>
            </a:r>
            <a:r>
              <a:rPr lang="en-US" dirty="0" err="1"/>
              <a:t>iLearn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remaining exercises are due March 25</a:t>
            </a:r>
            <a:r>
              <a:rPr lang="en-US" baseline="30000" dirty="0"/>
              <a:t>th</a:t>
            </a:r>
            <a:r>
              <a:rPr lang="en-US" dirty="0"/>
              <a:t> before the class in </a:t>
            </a:r>
            <a:r>
              <a:rPr lang="en-US" dirty="0" err="1"/>
              <a:t>iLearn</a:t>
            </a:r>
            <a:r>
              <a:rPr lang="en-US" dirty="0"/>
              <a:t> with each file and execution screenshot.</a:t>
            </a:r>
          </a:p>
        </p:txBody>
      </p:sp>
    </p:spTree>
    <p:extLst>
      <p:ext uri="{BB962C8B-B14F-4D97-AF65-F5344CB8AC3E}">
        <p14:creationId xmlns:p14="http://schemas.microsoft.com/office/powerpoint/2010/main" val="66936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 in shell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ls</a:t>
            </a:r>
            <a:r>
              <a:rPr lang="en-US" dirty="0"/>
              <a:t>: display all file and directory names</a:t>
            </a:r>
          </a:p>
          <a:p>
            <a:r>
              <a:rPr lang="en-US" b="1" dirty="0" err="1"/>
              <a:t>mkdir</a:t>
            </a:r>
            <a:r>
              <a:rPr lang="en-US" dirty="0"/>
              <a:t>: help to create the directory</a:t>
            </a:r>
          </a:p>
          <a:p>
            <a:r>
              <a:rPr lang="en-US" b="1" dirty="0" err="1"/>
              <a:t>cd</a:t>
            </a:r>
            <a:r>
              <a:rPr lang="en-US" dirty="0"/>
              <a:t>: helps to change directory</a:t>
            </a:r>
          </a:p>
          <a:p>
            <a:r>
              <a:rPr lang="en-US" b="1" dirty="0" err="1"/>
              <a:t>pwd</a:t>
            </a:r>
            <a:r>
              <a:rPr lang="en-US" dirty="0"/>
              <a:t>: helps to display current path</a:t>
            </a:r>
          </a:p>
          <a:p>
            <a:r>
              <a:rPr lang="en-US" b="1" dirty="0" err="1"/>
              <a:t>chmod</a:t>
            </a:r>
            <a:r>
              <a:rPr lang="en-US" dirty="0"/>
              <a:t>: change mode of permission</a:t>
            </a:r>
          </a:p>
          <a:p>
            <a:r>
              <a:rPr lang="en-US" b="1" dirty="0"/>
              <a:t>echo</a:t>
            </a:r>
            <a:r>
              <a:rPr lang="en-US" dirty="0"/>
              <a:t>: display the message</a:t>
            </a:r>
          </a:p>
          <a:p>
            <a:r>
              <a:rPr lang="en-US" b="1" dirty="0"/>
              <a:t>date</a:t>
            </a:r>
            <a:r>
              <a:rPr lang="en-US" dirty="0"/>
              <a:t>: display the current date </a:t>
            </a:r>
          </a:p>
          <a:p>
            <a:r>
              <a:rPr lang="en-US" b="1" dirty="0"/>
              <a:t>who</a:t>
            </a:r>
            <a:r>
              <a:rPr lang="en-US" dirty="0"/>
              <a:t>: output the currently logged in users’ info</a:t>
            </a:r>
          </a:p>
        </p:txBody>
      </p:sp>
    </p:spTree>
    <p:extLst>
      <p:ext uri="{BB962C8B-B14F-4D97-AF65-F5344CB8AC3E}">
        <p14:creationId xmlns:p14="http://schemas.microsoft.com/office/powerpoint/2010/main" val="408943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 in shell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ps</a:t>
            </a:r>
            <a:r>
              <a:rPr lang="en-US" dirty="0"/>
              <a:t>: reports a snapshot of current process, give details of all the user</a:t>
            </a:r>
          </a:p>
          <a:p>
            <a:r>
              <a:rPr lang="en-US" b="1" dirty="0"/>
              <a:t>touch</a:t>
            </a:r>
            <a:r>
              <a:rPr lang="en-US" dirty="0"/>
              <a:t>: update the access and modification times of each file to current time</a:t>
            </a:r>
          </a:p>
          <a:p>
            <a:r>
              <a:rPr lang="en-US" b="1" dirty="0" err="1"/>
              <a:t>grep</a:t>
            </a:r>
            <a:r>
              <a:rPr lang="en-US" dirty="0"/>
              <a:t>: searches the named input files (or standard input if no files are named) for lines containing a match to the given pattern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/>
              <a:t>aa</a:t>
            </a:r>
            <a:r>
              <a:rPr lang="en-US" dirty="0"/>
              <a:t> file1 </a:t>
            </a:r>
          </a:p>
          <a:p>
            <a:r>
              <a:rPr lang="en-US" b="1" dirty="0"/>
              <a:t>cat</a:t>
            </a:r>
            <a:r>
              <a:rPr lang="en-US" dirty="0"/>
              <a:t>: create, append new data and display the contain of a file</a:t>
            </a:r>
          </a:p>
          <a:p>
            <a:r>
              <a:rPr lang="en-US" b="1" dirty="0"/>
              <a:t>read</a:t>
            </a:r>
            <a:r>
              <a:rPr lang="en-US" dirty="0"/>
              <a:t>: take input through keyboard</a:t>
            </a:r>
          </a:p>
          <a:p>
            <a:r>
              <a:rPr lang="en-US" b="1" dirty="0" err="1"/>
              <a:t>cmp</a:t>
            </a:r>
            <a:r>
              <a:rPr lang="en-US" dirty="0"/>
              <a:t>: compares files byte by byte</a:t>
            </a:r>
          </a:p>
        </p:txBody>
      </p:sp>
    </p:spTree>
    <p:extLst>
      <p:ext uri="{BB962C8B-B14F-4D97-AF65-F5344CB8AC3E}">
        <p14:creationId xmlns:p14="http://schemas.microsoft.com/office/powerpoint/2010/main" val="141776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 in shell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cut</a:t>
            </a:r>
            <a:r>
              <a:rPr lang="en-US" dirty="0"/>
              <a:t>:  slice a file vertically, is used to output a column of data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cat file1 | cut –f1 –d‘ ’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cat file1 | cut –f1,2 –d‘ ’</a:t>
            </a:r>
          </a:p>
          <a:p>
            <a:pPr lvl="1"/>
            <a:endParaRPr lang="en-US" dirty="0"/>
          </a:p>
          <a:p>
            <a:r>
              <a:rPr lang="en-US" b="1" dirty="0" err="1"/>
              <a:t>awk</a:t>
            </a:r>
            <a:r>
              <a:rPr lang="en-US" dirty="0"/>
              <a:t>: search for and process patterns in a file. When </a:t>
            </a:r>
            <a:r>
              <a:rPr lang="en-US" dirty="0" err="1"/>
              <a:t>awk</a:t>
            </a:r>
            <a:r>
              <a:rPr lang="en-US" dirty="0"/>
              <a:t> reads in a line, the first field can be referred to as “$1”, the second “$2”. The whole line is “$0”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cat file1 | </a:t>
            </a:r>
            <a:r>
              <a:rPr lang="en-US" dirty="0" err="1"/>
              <a:t>awk</a:t>
            </a:r>
            <a:r>
              <a:rPr lang="en-US" dirty="0"/>
              <a:t> ‘{print $1}’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cat file1 | </a:t>
            </a:r>
            <a:r>
              <a:rPr lang="en-US" dirty="0" err="1"/>
              <a:t>awk</a:t>
            </a:r>
            <a:r>
              <a:rPr lang="en-US" dirty="0"/>
              <a:t> ‘{print $1, $2}’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09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cat</a:t>
            </a:r>
            <a:r>
              <a:rPr lang="en-US" dirty="0"/>
              <a:t> filename | </a:t>
            </a: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err="1"/>
              <a:t>variablename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do</a:t>
            </a:r>
          </a:p>
          <a:p>
            <a:pPr>
              <a:buNone/>
            </a:pPr>
            <a:r>
              <a:rPr lang="en-US" dirty="0"/>
              <a:t>	…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done</a:t>
            </a:r>
          </a:p>
          <a:p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dirty="0" err="1"/>
              <a:t>variablename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do</a:t>
            </a:r>
          </a:p>
          <a:p>
            <a:pPr>
              <a:buNone/>
            </a:pPr>
            <a:r>
              <a:rPr lang="en-US" dirty="0"/>
              <a:t>	…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done &lt;</a:t>
            </a:r>
            <a:r>
              <a:rPr lang="en-US" dirty="0"/>
              <a:t> /directory/filename</a:t>
            </a:r>
          </a:p>
        </p:txBody>
      </p:sp>
    </p:spTree>
    <p:extLst>
      <p:ext uri="{BB962C8B-B14F-4D97-AF65-F5344CB8AC3E}">
        <p14:creationId xmlns:p14="http://schemas.microsoft.com/office/powerpoint/2010/main" val="371144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list of permission of files under current directory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ls -l | while read line</a:t>
            </a:r>
          </a:p>
          <a:p>
            <a:pPr>
              <a:buNone/>
            </a:pPr>
            <a:r>
              <a:rPr lang="en-US" i="1" dirty="0"/>
              <a:t>	do</a:t>
            </a:r>
          </a:p>
          <a:p>
            <a:pPr>
              <a:buNone/>
            </a:pPr>
            <a:r>
              <a:rPr lang="en-US" i="1" dirty="0"/>
              <a:t>		echo $line | cut –f1 –d‘  ’ &gt;&gt; list</a:t>
            </a:r>
          </a:p>
          <a:p>
            <a:pPr>
              <a:buNone/>
            </a:pPr>
            <a:r>
              <a:rPr lang="en-US" i="1" dirty="0"/>
              <a:t>	done </a:t>
            </a:r>
          </a:p>
          <a:p>
            <a:pPr>
              <a:buNone/>
            </a:pPr>
            <a:endParaRPr lang="en-US" i="1" dirty="0"/>
          </a:p>
          <a:p>
            <a:r>
              <a:rPr lang="en-US" i="1" dirty="0"/>
              <a:t>cat file1 | while read line</a:t>
            </a:r>
          </a:p>
          <a:p>
            <a:pPr>
              <a:buNone/>
            </a:pPr>
            <a:r>
              <a:rPr lang="en-US" i="1" dirty="0"/>
              <a:t>	do</a:t>
            </a:r>
          </a:p>
          <a:p>
            <a:pPr>
              <a:buNone/>
            </a:pPr>
            <a:r>
              <a:rPr lang="en-US" i="1" dirty="0"/>
              <a:t>		echo $line | cut –f1,2 –d‘  ’ &gt;&gt; file2</a:t>
            </a:r>
          </a:p>
          <a:p>
            <a:pPr>
              <a:buNone/>
            </a:pPr>
            <a:r>
              <a:rPr lang="en-US" i="1" dirty="0"/>
              <a:t>	done 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3D84E-F940-6342-812B-94F245A46BD8}"/>
              </a:ext>
            </a:extLst>
          </p:cNvPr>
          <p:cNvSpPr txBox="1"/>
          <p:nvPr/>
        </p:nvSpPr>
        <p:spPr>
          <a:xfrm>
            <a:off x="11865685" y="4485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1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Exercises1: Command Menu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Provide the options for the user:  </a:t>
            </a:r>
          </a:p>
          <a:p>
            <a:pPr marL="850392" lvl="1" indent="-457200"/>
            <a:r>
              <a:rPr lang="en-US" dirty="0"/>
              <a:t>D or d for printing date</a:t>
            </a:r>
          </a:p>
          <a:p>
            <a:pPr marL="850392" lvl="1" indent="-457200"/>
            <a:r>
              <a:rPr lang="en-US" dirty="0"/>
              <a:t>U or u for printing online usernames </a:t>
            </a:r>
          </a:p>
          <a:p>
            <a:pPr marL="850392" lvl="1" indent="-457200"/>
            <a:r>
              <a:rPr lang="en-US" dirty="0"/>
              <a:t>W or w for printing current working directory</a:t>
            </a:r>
          </a:p>
          <a:p>
            <a:pPr marL="850392" lvl="1" indent="-457200"/>
            <a:r>
              <a:rPr lang="en-US" dirty="0"/>
              <a:t>L or l  for listing all the directories and files under current directory</a:t>
            </a:r>
          </a:p>
          <a:p>
            <a:pPr marL="850392" lvl="1" indent="-457200"/>
            <a:r>
              <a:rPr lang="en-US" dirty="0"/>
              <a:t>a separate option for quitting the program.</a:t>
            </a:r>
          </a:p>
          <a:p>
            <a:r>
              <a:rPr lang="en-US" dirty="0"/>
              <a:t>Execute the option that is chosen by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2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Syntax:</a:t>
            </a:r>
          </a:p>
          <a:p>
            <a:pPr lvl="1">
              <a:buNone/>
            </a:pPr>
            <a:r>
              <a:rPr lang="en-US" dirty="0"/>
              <a:t>	case	$</a:t>
            </a:r>
            <a:r>
              <a:rPr lang="en-US" dirty="0" err="1"/>
              <a:t>variableName</a:t>
            </a:r>
            <a:r>
              <a:rPr lang="en-US" dirty="0"/>
              <a:t> 	in</a:t>
            </a:r>
          </a:p>
          <a:p>
            <a:pPr lvl="1">
              <a:buNone/>
            </a:pPr>
            <a:r>
              <a:rPr lang="en-US" dirty="0"/>
              <a:t>   	pattern1)</a:t>
            </a:r>
          </a:p>
          <a:p>
            <a:pPr lvl="1">
              <a:buNone/>
            </a:pPr>
            <a:r>
              <a:rPr lang="en-US" dirty="0"/>
              <a:t>			command</a:t>
            </a:r>
          </a:p>
          <a:p>
            <a:pPr lvl="1">
              <a:buNone/>
            </a:pPr>
            <a:r>
              <a:rPr lang="en-US" dirty="0"/>
              <a:t>			;;</a:t>
            </a:r>
          </a:p>
          <a:p>
            <a:pPr lvl="1">
              <a:buNone/>
            </a:pPr>
            <a:r>
              <a:rPr lang="en-US" dirty="0"/>
              <a:t>	pattern2)</a:t>
            </a:r>
          </a:p>
          <a:p>
            <a:pPr lvl="1">
              <a:buNone/>
            </a:pPr>
            <a:r>
              <a:rPr lang="en-US" dirty="0"/>
              <a:t>			command</a:t>
            </a:r>
          </a:p>
          <a:p>
            <a:pPr lvl="1">
              <a:buNone/>
            </a:pPr>
            <a:r>
              <a:rPr lang="en-US" dirty="0"/>
              <a:t>			;;</a:t>
            </a:r>
          </a:p>
          <a:p>
            <a:pPr lvl="1">
              <a:buNone/>
            </a:pPr>
            <a:r>
              <a:rPr lang="en-US" dirty="0"/>
              <a:t>	*)</a:t>
            </a:r>
          </a:p>
          <a:p>
            <a:pPr lvl="1">
              <a:buNone/>
            </a:pPr>
            <a:r>
              <a:rPr lang="en-US" dirty="0"/>
              <a:t>			command</a:t>
            </a:r>
          </a:p>
          <a:p>
            <a:pPr lvl="1">
              <a:buNone/>
            </a:pPr>
            <a:r>
              <a:rPr lang="en-US" dirty="0"/>
              <a:t>			;;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esac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5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A494-5C89-0241-A8BD-1DA6921C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0F40-3942-E742-8807-66355FFD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user to enter an number</a:t>
            </a:r>
          </a:p>
          <a:p>
            <a:r>
              <a:rPr lang="en-US" dirty="0"/>
              <a:t>If the number can be divided by 3, print out “Fizz”</a:t>
            </a:r>
          </a:p>
          <a:p>
            <a:r>
              <a:rPr lang="en-US" dirty="0"/>
              <a:t>If the number can be divided by 5, print out “Buzz”</a:t>
            </a:r>
          </a:p>
          <a:p>
            <a:r>
              <a:rPr lang="en-US" dirty="0"/>
              <a:t>If the number can be divided by 3 and 5, print out “</a:t>
            </a:r>
            <a:r>
              <a:rPr lang="en-US" dirty="0" err="1"/>
              <a:t>FizzBuzz</a:t>
            </a:r>
            <a:r>
              <a:rPr lang="en-US" dirty="0"/>
              <a:t>”</a:t>
            </a:r>
          </a:p>
          <a:p>
            <a:r>
              <a:rPr lang="en-US" dirty="0"/>
              <a:t>Other numbers will be print out as they are.</a:t>
            </a:r>
          </a:p>
          <a:p>
            <a:endParaRPr lang="en-US" dirty="0"/>
          </a:p>
          <a:p>
            <a:r>
              <a:rPr lang="en-US" dirty="0"/>
              <a:t>Test you program with 75, 10, 6 and 1</a:t>
            </a:r>
          </a:p>
        </p:txBody>
      </p:sp>
    </p:spTree>
    <p:extLst>
      <p:ext uri="{BB962C8B-B14F-4D97-AF65-F5344CB8AC3E}">
        <p14:creationId xmlns:p14="http://schemas.microsoft.com/office/powerpoint/2010/main" val="138394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731</Words>
  <Application>Microsoft Macintosh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Shell Script Lab</vt:lpstr>
      <vt:lpstr>Useful commands in shell</vt:lpstr>
      <vt:lpstr>Useful commands in shell</vt:lpstr>
      <vt:lpstr>Useful commands in shell</vt:lpstr>
      <vt:lpstr>Reading from a file:</vt:lpstr>
      <vt:lpstr>Get the list of permission of files under current directory</vt:lpstr>
      <vt:lpstr>Exercises1: Command Menu</vt:lpstr>
      <vt:lpstr>Case Statement</vt:lpstr>
      <vt:lpstr>Exercise2: FizzBuzz</vt:lpstr>
      <vt:lpstr>Exercise3: Permissions checking</vt:lpstr>
      <vt:lpstr>Exercise4: Guessname</vt:lpstr>
      <vt:lpstr>Submission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</dc:title>
  <dc:creator>Microsoft Office User</dc:creator>
  <cp:lastModifiedBy>Microsoft Office User</cp:lastModifiedBy>
  <cp:revision>22</cp:revision>
  <dcterms:created xsi:type="dcterms:W3CDTF">2019-03-13T16:47:25Z</dcterms:created>
  <dcterms:modified xsi:type="dcterms:W3CDTF">2020-03-22T18:17:03Z</dcterms:modified>
</cp:coreProperties>
</file>