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76" r:id="rId5"/>
    <p:sldId id="278" r:id="rId6"/>
    <p:sldId id="277" r:id="rId7"/>
    <p:sldId id="283" r:id="rId8"/>
    <p:sldId id="265" r:id="rId9"/>
    <p:sldId id="264" r:id="rId10"/>
    <p:sldId id="266" r:id="rId11"/>
    <p:sldId id="259" r:id="rId12"/>
    <p:sldId id="267" r:id="rId13"/>
    <p:sldId id="260" r:id="rId14"/>
    <p:sldId id="261" r:id="rId15"/>
    <p:sldId id="262" r:id="rId16"/>
    <p:sldId id="263" r:id="rId17"/>
    <p:sldId id="268" r:id="rId18"/>
    <p:sldId id="270" r:id="rId19"/>
    <p:sldId id="271" r:id="rId20"/>
    <p:sldId id="269" r:id="rId21"/>
    <p:sldId id="272" r:id="rId22"/>
    <p:sldId id="279" r:id="rId23"/>
    <p:sldId id="280" r:id="rId24"/>
    <p:sldId id="281" r:id="rId25"/>
    <p:sldId id="284"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44161F-0C82-41E7-8E08-6E31CE9CDE78}" type="datetimeFigureOut">
              <a:rPr lang="en-US" smtClean="0"/>
              <a:t>2/6/2017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26AFE6-17F1-48BD-8183-38EAA30E7615}" type="slidenum">
              <a:rPr lang="en-US" smtClean="0"/>
              <a:t>‹#›</a:t>
            </a:fld>
            <a:endParaRPr lang="en-US"/>
          </a:p>
        </p:txBody>
      </p:sp>
    </p:spTree>
    <p:extLst>
      <p:ext uri="{BB962C8B-B14F-4D97-AF65-F5344CB8AC3E}">
        <p14:creationId xmlns:p14="http://schemas.microsoft.com/office/powerpoint/2010/main" val="50586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Cut</a:t>
            </a:r>
            <a:r>
              <a:rPr lang="en-US" baseline="0" dirty="0" smtClean="0"/>
              <a:t> –f1 –d’ ’: delimiter is space</a:t>
            </a:r>
            <a:endParaRPr lang="en-US" dirty="0"/>
          </a:p>
        </p:txBody>
      </p:sp>
      <p:sp>
        <p:nvSpPr>
          <p:cNvPr id="4" name="Slide Number Placeholder 3"/>
          <p:cNvSpPr>
            <a:spLocks noGrp="1"/>
          </p:cNvSpPr>
          <p:nvPr>
            <p:ph type="sldNum" sz="quarter" idx="10"/>
          </p:nvPr>
        </p:nvSpPr>
        <p:spPr/>
        <p:txBody>
          <a:bodyPr/>
          <a:lstStyle/>
          <a:p>
            <a:fld id="{E726AFE6-17F1-48BD-8183-38EAA30E7615}" type="slidenum">
              <a:rPr lang="en-US" smtClean="0"/>
              <a:t>10</a:t>
            </a:fld>
            <a:endParaRPr lang="en-US"/>
          </a:p>
        </p:txBody>
      </p:sp>
    </p:spTree>
    <p:extLst>
      <p:ext uri="{BB962C8B-B14F-4D97-AF65-F5344CB8AC3E}">
        <p14:creationId xmlns:p14="http://schemas.microsoft.com/office/powerpoint/2010/main" val="4263455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36D28B24-70C8-4E56-9529-1AC27F1CD974}" type="datetimeFigureOut">
              <a:rPr lang="en-US" smtClean="0"/>
              <a:pPr/>
              <a:t>2/6/2017</a:t>
            </a:fld>
            <a:endParaRPr lang="en-US"/>
          </a:p>
        </p:txBody>
      </p:sp>
      <p:sp>
        <p:nvSpPr>
          <p:cNvPr id="19" name="页脚占位符 18"/>
          <p:cNvSpPr>
            <a:spLocks noGrp="1"/>
          </p:cNvSpPr>
          <p:nvPr>
            <p:ph type="ftr" sz="quarter" idx="11"/>
          </p:nvPr>
        </p:nvSpPr>
        <p:spPr/>
        <p:txBody>
          <a:bodyPr/>
          <a:lstStyle/>
          <a:p>
            <a:endParaRPr lang="en-US"/>
          </a:p>
        </p:txBody>
      </p:sp>
      <p:sp>
        <p:nvSpPr>
          <p:cNvPr id="27" name="灯片编号占位符 26"/>
          <p:cNvSpPr>
            <a:spLocks noGrp="1"/>
          </p:cNvSpPr>
          <p:nvPr>
            <p:ph type="sldNum" sz="quarter" idx="12"/>
          </p:nvPr>
        </p:nvSpPr>
        <p:spPr/>
        <p:txBody>
          <a:bodyPr/>
          <a:lstStyle/>
          <a:p>
            <a:fld id="{6185A451-C4CB-40AF-B693-E3ED8DFCE69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6D28B24-70C8-4E56-9529-1AC27F1CD974}" type="datetimeFigureOut">
              <a:rPr lang="en-US" smtClean="0"/>
              <a:pPr/>
              <a:t>2/6/2017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6185A451-C4CB-40AF-B693-E3ED8DFCE6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6D28B24-70C8-4E56-9529-1AC27F1CD974}" type="datetimeFigureOut">
              <a:rPr lang="en-US" smtClean="0"/>
              <a:pPr/>
              <a:t>2/6/2017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6185A451-C4CB-40AF-B693-E3ED8DFCE6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6D28B24-70C8-4E56-9529-1AC27F1CD974}" type="datetimeFigureOut">
              <a:rPr lang="en-US" smtClean="0"/>
              <a:pPr/>
              <a:t>2/6/2017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6185A451-C4CB-40AF-B693-E3ED8DFCE6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36D28B24-70C8-4E56-9529-1AC27F1CD974}" type="datetimeFigureOut">
              <a:rPr lang="en-US" smtClean="0"/>
              <a:pPr/>
              <a:t>2/6/2017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6185A451-C4CB-40AF-B693-E3ED8DFCE69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36D28B24-70C8-4E56-9529-1AC27F1CD974}" type="datetimeFigureOut">
              <a:rPr lang="en-US" smtClean="0"/>
              <a:pPr/>
              <a:t>2/6/2017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6185A451-C4CB-40AF-B693-E3ED8DFCE6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36D28B24-70C8-4E56-9529-1AC27F1CD974}" type="datetimeFigureOut">
              <a:rPr lang="en-US" smtClean="0"/>
              <a:pPr/>
              <a:t>2/6/2017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6185A451-C4CB-40AF-B693-E3ED8DFCE6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36D28B24-70C8-4E56-9529-1AC27F1CD974}" type="datetimeFigureOut">
              <a:rPr lang="en-US" smtClean="0"/>
              <a:pPr/>
              <a:t>2/6/2017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6185A451-C4CB-40AF-B693-E3ED8DFCE6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6D28B24-70C8-4E56-9529-1AC27F1CD974}" type="datetimeFigureOut">
              <a:rPr lang="en-US" smtClean="0"/>
              <a:pPr/>
              <a:t>2/6/2017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6185A451-C4CB-40AF-B693-E3ED8DFCE6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36D28B24-70C8-4E56-9529-1AC27F1CD974}" type="datetimeFigureOut">
              <a:rPr lang="en-US" smtClean="0"/>
              <a:pPr/>
              <a:t>2/6/2017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6185A451-C4CB-40AF-B693-E3ED8DFCE6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36D28B24-70C8-4E56-9529-1AC27F1CD974}" type="datetimeFigureOut">
              <a:rPr lang="en-US" smtClean="0"/>
              <a:pPr/>
              <a:t>2/6/2017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a:xfrm>
            <a:off x="8077200" y="6356350"/>
            <a:ext cx="609600" cy="365125"/>
          </a:xfrm>
        </p:spPr>
        <p:txBody>
          <a:bodyPr/>
          <a:lstStyle/>
          <a:p>
            <a:fld id="{6185A451-C4CB-40AF-B693-E3ED8DFCE69A}" type="slidenum">
              <a:rPr lang="en-US" smtClean="0"/>
              <a:pPr/>
              <a:t>‹#›</a:t>
            </a:fld>
            <a:endParaRPr 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6D28B24-70C8-4E56-9529-1AC27F1CD974}" type="datetimeFigureOut">
              <a:rPr lang="en-US" smtClean="0"/>
              <a:pPr/>
              <a:t>2/6/2017</a:t>
            </a:fld>
            <a:endParaRPr 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185A451-C4CB-40AF-B693-E3ED8DFCE69A}" type="slidenum">
              <a:rPr lang="en-US" smtClean="0"/>
              <a:pPr/>
              <a:t>‹#›</a:t>
            </a:fld>
            <a:endParaRPr 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freeos.com/guides/lsst/" TargetMode="External"/><Relationship Id="rId2" Type="http://schemas.openxmlformats.org/officeDocument/2006/relationships/hyperlink" Target="https://www.shellscript.sh/"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Shell Script</a:t>
            </a:r>
            <a:endParaRPr lang="en-US" dirty="0"/>
          </a:p>
        </p:txBody>
      </p:sp>
      <p:sp>
        <p:nvSpPr>
          <p:cNvPr id="3" name="副标题 2"/>
          <p:cNvSpPr>
            <a:spLocks noGrp="1"/>
          </p:cNvSpPr>
          <p:nvPr>
            <p:ph type="subTitle" idx="1"/>
          </p:nvPr>
        </p:nvSpPr>
        <p:spPr/>
        <p:txBody>
          <a:bodyPr/>
          <a:lstStyle/>
          <a:p>
            <a:r>
              <a:rPr lang="en-US" dirty="0" smtClean="0"/>
              <a:t>Assignment 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Useful commands in shell</a:t>
            </a:r>
            <a:endParaRPr lang="en-US" dirty="0"/>
          </a:p>
        </p:txBody>
      </p:sp>
      <p:sp>
        <p:nvSpPr>
          <p:cNvPr id="3" name="内容占位符 2"/>
          <p:cNvSpPr>
            <a:spLocks noGrp="1"/>
          </p:cNvSpPr>
          <p:nvPr>
            <p:ph idx="1"/>
          </p:nvPr>
        </p:nvSpPr>
        <p:spPr/>
        <p:txBody>
          <a:bodyPr/>
          <a:lstStyle/>
          <a:p>
            <a:r>
              <a:rPr lang="en-US" b="1" dirty="0" smtClean="0"/>
              <a:t>read</a:t>
            </a:r>
            <a:r>
              <a:rPr lang="en-US" dirty="0" smtClean="0"/>
              <a:t>: take input through keyboard</a:t>
            </a:r>
          </a:p>
          <a:p>
            <a:r>
              <a:rPr lang="en-US" b="1" dirty="0" err="1" smtClean="0"/>
              <a:t>cmp</a:t>
            </a:r>
            <a:r>
              <a:rPr lang="en-US" dirty="0" smtClean="0"/>
              <a:t>: compares files byte by byte</a:t>
            </a:r>
          </a:p>
          <a:p>
            <a:r>
              <a:rPr lang="en-US" b="1" dirty="0" smtClean="0"/>
              <a:t>cut</a:t>
            </a:r>
            <a:r>
              <a:rPr lang="en-US" dirty="0" smtClean="0"/>
              <a:t>:  slice a file vertically, is used to output a column of data</a:t>
            </a:r>
          </a:p>
          <a:p>
            <a:pPr lvl="1"/>
            <a:r>
              <a:rPr lang="en-US" dirty="0" err="1" smtClean="0"/>
              <a:t>eg</a:t>
            </a:r>
            <a:r>
              <a:rPr lang="en-US" dirty="0" smtClean="0"/>
              <a:t>. cat file1 | cut –f1 –d‘ ’</a:t>
            </a:r>
          </a:p>
          <a:p>
            <a:r>
              <a:rPr lang="en-US" b="1" dirty="0" err="1" smtClean="0"/>
              <a:t>awk</a:t>
            </a:r>
            <a:r>
              <a:rPr lang="en-US" dirty="0" smtClean="0"/>
              <a:t>: search for and process patterns in a file. When </a:t>
            </a:r>
            <a:r>
              <a:rPr lang="en-US" dirty="0" err="1" smtClean="0"/>
              <a:t>awk</a:t>
            </a:r>
            <a:r>
              <a:rPr lang="en-US" dirty="0" smtClean="0"/>
              <a:t> reads in a line, the first field can be referred to as “$1”, the second “$2”. The whole line is “$0”</a:t>
            </a:r>
          </a:p>
          <a:p>
            <a:pPr lvl="1"/>
            <a:r>
              <a:rPr lang="en-US" dirty="0" err="1" smtClean="0"/>
              <a:t>eg</a:t>
            </a:r>
            <a:r>
              <a:rPr lang="en-US" dirty="0" smtClean="0"/>
              <a:t>. cat file1 | </a:t>
            </a:r>
            <a:r>
              <a:rPr lang="en-US" dirty="0" err="1" smtClean="0"/>
              <a:t>awk</a:t>
            </a:r>
            <a:r>
              <a:rPr lang="en-US" dirty="0" smtClean="0"/>
              <a:t> ‘{print $1}’</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Logic of the Assignment 1</a:t>
            </a:r>
            <a:endParaRPr lang="en-US" dirty="0"/>
          </a:p>
        </p:txBody>
      </p:sp>
      <p:sp>
        <p:nvSpPr>
          <p:cNvPr id="3" name="内容占位符 2"/>
          <p:cNvSpPr>
            <a:spLocks noGrp="1"/>
          </p:cNvSpPr>
          <p:nvPr>
            <p:ph idx="1"/>
          </p:nvPr>
        </p:nvSpPr>
        <p:spPr/>
        <p:txBody>
          <a:bodyPr>
            <a:normAutofit/>
          </a:bodyPr>
          <a:lstStyle/>
          <a:p>
            <a:pPr lvl="0"/>
            <a:r>
              <a:rPr lang="en-US" dirty="0" smtClean="0"/>
              <a:t>Read the option that the user wants to go with – </a:t>
            </a:r>
          </a:p>
          <a:p>
            <a:pPr marL="850392" lvl="1" indent="-457200"/>
            <a:r>
              <a:rPr lang="en-US" dirty="0" smtClean="0"/>
              <a:t>1 for printing ancestry tree of the shell script you are running</a:t>
            </a:r>
          </a:p>
          <a:p>
            <a:pPr marL="850392" lvl="1" indent="-457200"/>
            <a:r>
              <a:rPr lang="en-US" dirty="0" smtClean="0"/>
              <a:t>2 for printing online usernames </a:t>
            </a:r>
          </a:p>
          <a:p>
            <a:pPr marL="850392" lvl="1" indent="-457200"/>
            <a:r>
              <a:rPr lang="en-US" dirty="0" smtClean="0"/>
              <a:t>3 for printing what process any user is running</a:t>
            </a:r>
          </a:p>
          <a:p>
            <a:pPr marL="850392" lvl="1" indent="-457200"/>
            <a:r>
              <a:rPr lang="en-US" dirty="0" smtClean="0"/>
              <a:t>a separate option for quitting the program.</a:t>
            </a:r>
          </a:p>
          <a:p>
            <a:r>
              <a:rPr lang="en-US" dirty="0" smtClean="0"/>
              <a:t>Execute the option that is chosen by the user</a:t>
            </a:r>
          </a:p>
          <a:p>
            <a:r>
              <a:rPr lang="en-US" dirty="0" smtClean="0"/>
              <a:t>Example run</a:t>
            </a:r>
            <a:r>
              <a:rPr lang="en-US" smtClean="0"/>
              <a:t>: </a:t>
            </a:r>
          </a:p>
          <a:p>
            <a:r>
              <a:rPr lang="en-US" smtClean="0"/>
              <a:t>Better </a:t>
            </a:r>
            <a:r>
              <a:rPr lang="en-US" dirty="0" smtClean="0"/>
              <a:t>to use “case” for the menu</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Case Statement</a:t>
            </a:r>
            <a:endParaRPr lang="en-US" dirty="0"/>
          </a:p>
        </p:txBody>
      </p:sp>
      <p:sp>
        <p:nvSpPr>
          <p:cNvPr id="3" name="内容占位符 2"/>
          <p:cNvSpPr>
            <a:spLocks noGrp="1"/>
          </p:cNvSpPr>
          <p:nvPr>
            <p:ph idx="1"/>
          </p:nvPr>
        </p:nvSpPr>
        <p:spPr/>
        <p:txBody>
          <a:bodyPr>
            <a:normAutofit fontScale="92500" lnSpcReduction="20000"/>
          </a:bodyPr>
          <a:lstStyle/>
          <a:p>
            <a:r>
              <a:rPr lang="en-US" dirty="0" smtClean="0"/>
              <a:t>Syntax:</a:t>
            </a:r>
          </a:p>
          <a:p>
            <a:pPr lvl="1">
              <a:buNone/>
            </a:pPr>
            <a:r>
              <a:rPr lang="en-US" dirty="0" smtClean="0"/>
              <a:t>	case	$</a:t>
            </a:r>
            <a:r>
              <a:rPr lang="en-US" dirty="0" err="1" smtClean="0"/>
              <a:t>variableName</a:t>
            </a:r>
            <a:r>
              <a:rPr lang="en-US" dirty="0" smtClean="0"/>
              <a:t> 	in</a:t>
            </a:r>
          </a:p>
          <a:p>
            <a:pPr lvl="1">
              <a:buNone/>
            </a:pPr>
            <a:r>
              <a:rPr lang="en-US" dirty="0" smtClean="0"/>
              <a:t>   	pattern1)</a:t>
            </a:r>
          </a:p>
          <a:p>
            <a:pPr lvl="1">
              <a:buNone/>
            </a:pPr>
            <a:r>
              <a:rPr lang="en-US" dirty="0" smtClean="0"/>
              <a:t>			command</a:t>
            </a:r>
          </a:p>
          <a:p>
            <a:pPr lvl="1">
              <a:buNone/>
            </a:pPr>
            <a:r>
              <a:rPr lang="en-US" dirty="0" smtClean="0"/>
              <a:t>			;;</a:t>
            </a:r>
          </a:p>
          <a:p>
            <a:pPr lvl="1">
              <a:buNone/>
            </a:pPr>
            <a:r>
              <a:rPr lang="en-US" dirty="0" smtClean="0"/>
              <a:t>	pattern2)</a:t>
            </a:r>
          </a:p>
          <a:p>
            <a:pPr lvl="1">
              <a:buNone/>
            </a:pPr>
            <a:r>
              <a:rPr lang="en-US" dirty="0" smtClean="0"/>
              <a:t>			command</a:t>
            </a:r>
          </a:p>
          <a:p>
            <a:pPr lvl="1">
              <a:buNone/>
            </a:pPr>
            <a:r>
              <a:rPr lang="en-US" dirty="0" smtClean="0"/>
              <a:t>			;;</a:t>
            </a:r>
          </a:p>
          <a:p>
            <a:pPr lvl="1">
              <a:buNone/>
            </a:pPr>
            <a:r>
              <a:rPr lang="en-US" dirty="0" smtClean="0"/>
              <a:t>	*)</a:t>
            </a:r>
          </a:p>
          <a:p>
            <a:pPr lvl="1">
              <a:buNone/>
            </a:pPr>
            <a:r>
              <a:rPr lang="en-US" dirty="0" smtClean="0"/>
              <a:t>			command</a:t>
            </a:r>
          </a:p>
          <a:p>
            <a:pPr lvl="1">
              <a:buNone/>
            </a:pPr>
            <a:r>
              <a:rPr lang="en-US" dirty="0" smtClean="0"/>
              <a:t>			;;</a:t>
            </a:r>
          </a:p>
          <a:p>
            <a:pPr lvl="1">
              <a:buNone/>
            </a:pPr>
            <a:r>
              <a:rPr lang="en-US" dirty="0" smtClean="0"/>
              <a:t>	</a:t>
            </a:r>
            <a:r>
              <a:rPr lang="en-US" dirty="0" err="1" smtClean="0"/>
              <a:t>esac</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Part 1</a:t>
            </a:r>
            <a:endParaRPr lang="en-US" dirty="0"/>
          </a:p>
        </p:txBody>
      </p:sp>
      <p:sp>
        <p:nvSpPr>
          <p:cNvPr id="3" name="内容占位符 2"/>
          <p:cNvSpPr>
            <a:spLocks noGrp="1"/>
          </p:cNvSpPr>
          <p:nvPr>
            <p:ph idx="1"/>
          </p:nvPr>
        </p:nvSpPr>
        <p:spPr/>
        <p:txBody>
          <a:bodyPr>
            <a:normAutofit fontScale="92500" lnSpcReduction="10000"/>
          </a:bodyPr>
          <a:lstStyle/>
          <a:p>
            <a:r>
              <a:rPr lang="en-US" b="1" dirty="0" smtClean="0"/>
              <a:t>Print the ancestry tree of the currently running process (i.e. your shell script). Print is like a tree. 	</a:t>
            </a:r>
            <a:endParaRPr lang="en-US" dirty="0" smtClean="0"/>
          </a:p>
          <a:p>
            <a:pPr>
              <a:buNone/>
            </a:pPr>
            <a:r>
              <a:rPr lang="en-US" b="1" dirty="0" smtClean="0"/>
              <a:t>				3465</a:t>
            </a:r>
            <a:endParaRPr lang="en-US" dirty="0" smtClean="0"/>
          </a:p>
          <a:p>
            <a:pPr>
              <a:buNone/>
            </a:pPr>
            <a:r>
              <a:rPr lang="en-US" b="1" dirty="0" smtClean="0"/>
              <a:t>				    |</a:t>
            </a:r>
            <a:endParaRPr lang="en-US" dirty="0" smtClean="0"/>
          </a:p>
          <a:p>
            <a:pPr>
              <a:buNone/>
            </a:pPr>
            <a:r>
              <a:rPr lang="en-US" b="1" dirty="0" smtClean="0"/>
              <a:t>				3464</a:t>
            </a:r>
            <a:endParaRPr lang="en-US" dirty="0" smtClean="0"/>
          </a:p>
          <a:p>
            <a:pPr>
              <a:buNone/>
            </a:pPr>
            <a:r>
              <a:rPr lang="en-US" b="1" dirty="0" smtClean="0"/>
              <a:t>				    |</a:t>
            </a:r>
            <a:endParaRPr lang="en-US" dirty="0" smtClean="0"/>
          </a:p>
          <a:p>
            <a:pPr>
              <a:buNone/>
            </a:pPr>
            <a:r>
              <a:rPr lang="en-US" b="1" dirty="0" smtClean="0"/>
              <a:t>				2990</a:t>
            </a:r>
            <a:endParaRPr lang="en-US" dirty="0" smtClean="0"/>
          </a:p>
          <a:p>
            <a:pPr>
              <a:buNone/>
            </a:pPr>
            <a:r>
              <a:rPr lang="en-US" b="1" dirty="0" smtClean="0"/>
              <a:t>				    |</a:t>
            </a:r>
            <a:endParaRPr lang="en-US" dirty="0" smtClean="0"/>
          </a:p>
          <a:p>
            <a:pPr>
              <a:buNone/>
            </a:pPr>
            <a:r>
              <a:rPr lang="en-US" b="1" dirty="0" smtClean="0"/>
              <a:t>				 509</a:t>
            </a:r>
            <a:endParaRPr lang="en-US" dirty="0" smtClean="0"/>
          </a:p>
          <a:p>
            <a:pPr>
              <a:buNone/>
            </a:pPr>
            <a:r>
              <a:rPr lang="en-US" b="1" dirty="0" smtClean="0"/>
              <a:t>				    |</a:t>
            </a:r>
            <a:endParaRPr lang="en-US" dirty="0" smtClean="0"/>
          </a:p>
          <a:p>
            <a:pPr>
              <a:buNone/>
            </a:pPr>
            <a:r>
              <a:rPr lang="en-US" b="1" dirty="0" smtClean="0"/>
              <a:t>                                          1</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Hints:</a:t>
            </a:r>
            <a:endParaRPr lang="en-US" dirty="0"/>
          </a:p>
        </p:txBody>
      </p:sp>
      <p:sp>
        <p:nvSpPr>
          <p:cNvPr id="3" name="内容占位符 2"/>
          <p:cNvSpPr>
            <a:spLocks noGrp="1"/>
          </p:cNvSpPr>
          <p:nvPr>
            <p:ph idx="1"/>
          </p:nvPr>
        </p:nvSpPr>
        <p:spPr/>
        <p:txBody>
          <a:bodyPr>
            <a:normAutofit/>
          </a:bodyPr>
          <a:lstStyle/>
          <a:p>
            <a:r>
              <a:rPr lang="en-US" dirty="0" smtClean="0"/>
              <a:t>Find out, store and print the current process ID and its parent process ID. You can use </a:t>
            </a:r>
            <a:r>
              <a:rPr lang="en-US" b="1" i="1" dirty="0" err="1" smtClean="0"/>
              <a:t>ps</a:t>
            </a:r>
            <a:r>
              <a:rPr lang="en-US" b="1" i="1" dirty="0" smtClean="0"/>
              <a:t> –</a:t>
            </a:r>
            <a:r>
              <a:rPr lang="en-US" b="1" i="1" dirty="0" err="1" smtClean="0"/>
              <a:t>ef</a:t>
            </a:r>
            <a:r>
              <a:rPr lang="en-US" b="1" dirty="0" smtClean="0"/>
              <a:t> </a:t>
            </a:r>
            <a:r>
              <a:rPr lang="en-US" dirty="0" smtClean="0"/>
              <a:t>(-</a:t>
            </a:r>
            <a:r>
              <a:rPr lang="en-US" dirty="0" err="1" smtClean="0"/>
              <a:t>ef</a:t>
            </a:r>
            <a:r>
              <a:rPr lang="en-US" dirty="0" smtClean="0"/>
              <a:t> for standard syntax), and </a:t>
            </a:r>
            <a:r>
              <a:rPr lang="en-US" b="1" i="1" dirty="0" err="1" smtClean="0"/>
              <a:t>awk</a:t>
            </a:r>
            <a:r>
              <a:rPr lang="en-US" dirty="0" smtClean="0"/>
              <a:t> to print the required field -  </a:t>
            </a:r>
            <a:r>
              <a:rPr lang="en-US" dirty="0" err="1" smtClean="0"/>
              <a:t>procees</a:t>
            </a:r>
            <a:r>
              <a:rPr lang="en-US" dirty="0" smtClean="0"/>
              <a:t> ID.</a:t>
            </a:r>
          </a:p>
          <a:p>
            <a:r>
              <a:rPr lang="en-US" dirty="0" smtClean="0"/>
              <a:t>Store all the process details (output of </a:t>
            </a:r>
            <a:r>
              <a:rPr lang="en-US" i="1" dirty="0" err="1" smtClean="0"/>
              <a:t>ps</a:t>
            </a:r>
            <a:r>
              <a:rPr lang="en-US" dirty="0" smtClean="0"/>
              <a:t>) in a file (say file1)</a:t>
            </a:r>
          </a:p>
          <a:p>
            <a:r>
              <a:rPr lang="en-US" dirty="0" smtClean="0"/>
              <a:t>In an iterative loop, check if the PID field of any entry matches the parent ID. If so, print the PPID field of that entry, and continue the same search with this PPID until reach </a:t>
            </a:r>
            <a:r>
              <a:rPr lang="en-US" dirty="0" err="1" smtClean="0"/>
              <a:t>init</a:t>
            </a:r>
            <a:r>
              <a:rPr lang="en-US" dirty="0" smtClean="0"/>
              <a:t>() (the root)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Hints:</a:t>
            </a:r>
            <a:endParaRPr lang="en-US" dirty="0"/>
          </a:p>
        </p:txBody>
      </p:sp>
      <p:sp>
        <p:nvSpPr>
          <p:cNvPr id="3" name="内容占位符 2"/>
          <p:cNvSpPr>
            <a:spLocks noGrp="1"/>
          </p:cNvSpPr>
          <p:nvPr>
            <p:ph idx="1"/>
          </p:nvPr>
        </p:nvSpPr>
        <p:spPr/>
        <p:txBody>
          <a:bodyPr/>
          <a:lstStyle/>
          <a:p>
            <a:pPr>
              <a:buNone/>
            </a:pPr>
            <a:r>
              <a:rPr lang="en-US" dirty="0" err="1" smtClean="0"/>
              <a:t>currentProcessID</a:t>
            </a:r>
            <a:r>
              <a:rPr lang="en-US" dirty="0" smtClean="0"/>
              <a:t>=previous </a:t>
            </a:r>
            <a:r>
              <a:rPr lang="en-US" dirty="0" err="1" smtClean="0"/>
              <a:t>parentProcessID</a:t>
            </a:r>
            <a:endParaRPr lang="en-US" dirty="0" smtClean="0"/>
          </a:p>
          <a:p>
            <a:pPr>
              <a:buNone/>
            </a:pPr>
            <a:r>
              <a:rPr lang="en-US" dirty="0" smtClean="0"/>
              <a:t>While ( </a:t>
            </a:r>
            <a:r>
              <a:rPr lang="en-US" dirty="0" err="1" smtClean="0"/>
              <a:t>currentProcessID</a:t>
            </a:r>
            <a:r>
              <a:rPr lang="en-US" dirty="0" smtClean="0"/>
              <a:t> NOT equal to 1 )</a:t>
            </a:r>
          </a:p>
          <a:p>
            <a:pPr>
              <a:buNone/>
            </a:pPr>
            <a:r>
              <a:rPr lang="en-US" dirty="0" smtClean="0"/>
              <a:t>	If (</a:t>
            </a:r>
            <a:r>
              <a:rPr lang="en-US" dirty="0" err="1" smtClean="0"/>
              <a:t>currentProcessID</a:t>
            </a:r>
            <a:r>
              <a:rPr lang="en-US" dirty="0" smtClean="0"/>
              <a:t> IS equal to </a:t>
            </a:r>
            <a:r>
              <a:rPr lang="en-US" dirty="0" err="1" smtClean="0"/>
              <a:t>ProcessID</a:t>
            </a:r>
            <a:r>
              <a:rPr lang="en-US" dirty="0" smtClean="0"/>
              <a:t>) in file1</a:t>
            </a:r>
          </a:p>
          <a:p>
            <a:pPr>
              <a:buNone/>
            </a:pPr>
            <a:r>
              <a:rPr lang="en-US" dirty="0" smtClean="0"/>
              <a:t>			Print </a:t>
            </a:r>
            <a:r>
              <a:rPr lang="en-US" dirty="0" err="1" smtClean="0"/>
              <a:t>parentProcessID</a:t>
            </a:r>
            <a:r>
              <a:rPr lang="en-US" dirty="0" smtClean="0"/>
              <a:t> field of that entry from file1</a:t>
            </a:r>
          </a:p>
          <a:p>
            <a:pPr>
              <a:buNone/>
            </a:pPr>
            <a:r>
              <a:rPr lang="en-US" dirty="0" smtClean="0"/>
              <a:t>			</a:t>
            </a:r>
            <a:r>
              <a:rPr lang="en-US" dirty="0" err="1" smtClean="0"/>
              <a:t>currentProcessID</a:t>
            </a:r>
            <a:r>
              <a:rPr lang="en-US" dirty="0" smtClean="0"/>
              <a:t> </a:t>
            </a:r>
            <a:r>
              <a:rPr lang="en-US" dirty="0" smtClean="0">
                <a:sym typeface="Wingdings"/>
              </a:rPr>
              <a:t></a:t>
            </a:r>
            <a:r>
              <a:rPr lang="en-US" dirty="0" smtClean="0"/>
              <a:t> </a:t>
            </a:r>
            <a:r>
              <a:rPr lang="en-US" dirty="0" err="1" smtClean="0"/>
              <a:t>parentProcessID</a:t>
            </a:r>
            <a:endParaRPr lang="en-US" dirty="0" smtClean="0"/>
          </a:p>
          <a:p>
            <a:pPr>
              <a:buNone/>
            </a:pPr>
            <a:r>
              <a:rPr lang="en-US" dirty="0" smtClean="0"/>
              <a:t>	End If</a:t>
            </a:r>
          </a:p>
          <a:p>
            <a:pPr>
              <a:buNone/>
            </a:pPr>
            <a:r>
              <a:rPr lang="en-US" dirty="0" smtClean="0"/>
              <a:t>End while</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Useful syntax using </a:t>
            </a:r>
            <a:r>
              <a:rPr lang="en-US" dirty="0" err="1" smtClean="0"/>
              <a:t>awk</a:t>
            </a:r>
            <a:r>
              <a:rPr lang="en-US" dirty="0" smtClean="0"/>
              <a:t>:</a:t>
            </a:r>
            <a:endParaRPr lang="en-US" dirty="0"/>
          </a:p>
        </p:txBody>
      </p:sp>
      <p:sp>
        <p:nvSpPr>
          <p:cNvPr id="3" name="内容占位符 2"/>
          <p:cNvSpPr>
            <a:spLocks noGrp="1"/>
          </p:cNvSpPr>
          <p:nvPr>
            <p:ph idx="1"/>
          </p:nvPr>
        </p:nvSpPr>
        <p:spPr/>
        <p:txBody>
          <a:bodyPr/>
          <a:lstStyle/>
          <a:p>
            <a:r>
              <a:rPr lang="en-US" dirty="0" err="1" smtClean="0"/>
              <a:t>awk</a:t>
            </a:r>
            <a:r>
              <a:rPr lang="en-US" dirty="0" smtClean="0"/>
              <a:t> ‘{if(condition) statement}’</a:t>
            </a:r>
          </a:p>
          <a:p>
            <a:endParaRPr lang="en-US" dirty="0" smtClean="0"/>
          </a:p>
          <a:p>
            <a:r>
              <a:rPr lang="en-US" dirty="0" err="1" smtClean="0"/>
              <a:t>currentProcessID</a:t>
            </a:r>
            <a:r>
              <a:rPr lang="en-US" dirty="0" smtClean="0"/>
              <a:t>=$(</a:t>
            </a:r>
            <a:r>
              <a:rPr lang="en-US" dirty="0" err="1" smtClean="0"/>
              <a:t>awk</a:t>
            </a:r>
            <a:r>
              <a:rPr lang="en-US" dirty="0" smtClean="0"/>
              <a:t> ‘{if(</a:t>
            </a:r>
            <a:r>
              <a:rPr lang="en-US" dirty="0" err="1" smtClean="0"/>
              <a:t>currentID</a:t>
            </a:r>
            <a:r>
              <a:rPr lang="en-US" dirty="0" smtClean="0"/>
              <a:t> field matches </a:t>
            </a:r>
            <a:r>
              <a:rPr lang="en-US" dirty="0" err="1" smtClean="0"/>
              <a:t>ProcessID</a:t>
            </a:r>
            <a:r>
              <a:rPr lang="en-US" dirty="0" smtClean="0"/>
              <a:t>)print;}’ file1 | print </a:t>
            </a:r>
            <a:r>
              <a:rPr lang="en-US" dirty="0" err="1" smtClean="0"/>
              <a:t>parentProcessID</a:t>
            </a:r>
            <a:r>
              <a:rPr lang="en-US" dirty="0" smtClean="0"/>
              <a:t> field)</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Part 2</a:t>
            </a:r>
            <a:endParaRPr lang="en-US" dirty="0"/>
          </a:p>
        </p:txBody>
      </p:sp>
      <p:sp>
        <p:nvSpPr>
          <p:cNvPr id="3" name="内容占位符 2"/>
          <p:cNvSpPr>
            <a:spLocks noGrp="1"/>
          </p:cNvSpPr>
          <p:nvPr>
            <p:ph idx="1"/>
          </p:nvPr>
        </p:nvSpPr>
        <p:spPr/>
        <p:txBody>
          <a:bodyPr/>
          <a:lstStyle/>
          <a:p>
            <a:r>
              <a:rPr lang="en-US" b="1" dirty="0" smtClean="0"/>
              <a:t>Figure out which users are online (print only username)</a:t>
            </a:r>
          </a:p>
          <a:p>
            <a:r>
              <a:rPr lang="en-US" b="1" dirty="0" smtClean="0"/>
              <a:t>Hints: only one command (who command in conjunction with the cut command)</a:t>
            </a:r>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Part 3</a:t>
            </a:r>
            <a:endParaRPr lang="en-US" dirty="0"/>
          </a:p>
        </p:txBody>
      </p:sp>
      <p:sp>
        <p:nvSpPr>
          <p:cNvPr id="3" name="内容占位符 2"/>
          <p:cNvSpPr>
            <a:spLocks noGrp="1"/>
          </p:cNvSpPr>
          <p:nvPr>
            <p:ph idx="1"/>
          </p:nvPr>
        </p:nvSpPr>
        <p:spPr/>
        <p:txBody>
          <a:bodyPr/>
          <a:lstStyle/>
          <a:p>
            <a:r>
              <a:rPr lang="en-US" b="1" dirty="0" smtClean="0"/>
              <a:t>Figure out what processes any user is running (Print Process details, not only name or ID)</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Hints:</a:t>
            </a:r>
            <a:endParaRPr lang="en-US" dirty="0"/>
          </a:p>
        </p:txBody>
      </p:sp>
      <p:sp>
        <p:nvSpPr>
          <p:cNvPr id="3" name="内容占位符 2"/>
          <p:cNvSpPr>
            <a:spLocks noGrp="1"/>
          </p:cNvSpPr>
          <p:nvPr>
            <p:ph idx="1"/>
          </p:nvPr>
        </p:nvSpPr>
        <p:spPr/>
        <p:txBody>
          <a:bodyPr/>
          <a:lstStyle/>
          <a:p>
            <a:r>
              <a:rPr lang="en-US" dirty="0" smtClean="0"/>
              <a:t>Read and print the entire </a:t>
            </a:r>
            <a:r>
              <a:rPr lang="en-US" dirty="0" err="1" smtClean="0"/>
              <a:t>userlist</a:t>
            </a:r>
            <a:endParaRPr lang="en-US" dirty="0" smtClean="0"/>
          </a:p>
          <a:p>
            <a:r>
              <a:rPr lang="en-US" dirty="0" smtClean="0"/>
              <a:t>Prompt to select one particular user and read the selected user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Shell</a:t>
            </a:r>
            <a:endParaRPr lang="en-US" dirty="0"/>
          </a:p>
        </p:txBody>
      </p:sp>
      <p:sp>
        <p:nvSpPr>
          <p:cNvPr id="3" name="内容占位符 2"/>
          <p:cNvSpPr>
            <a:spLocks noGrp="1"/>
          </p:cNvSpPr>
          <p:nvPr>
            <p:ph idx="1"/>
          </p:nvPr>
        </p:nvSpPr>
        <p:spPr/>
        <p:txBody>
          <a:bodyPr/>
          <a:lstStyle/>
          <a:p>
            <a:pPr lvl="0"/>
            <a:r>
              <a:rPr lang="en-US" b="1" dirty="0" smtClean="0"/>
              <a:t>It is called a "shell" because it hides the details of the underlying OS behind the shell's interface.</a:t>
            </a:r>
            <a:endParaRPr lang="en-US" dirty="0" smtClean="0"/>
          </a:p>
          <a:p>
            <a:pPr lvl="0"/>
            <a:r>
              <a:rPr lang="en-US" b="1" dirty="0" smtClean="0"/>
              <a:t>In the Unix operating system users can select which shell they want to use. </a:t>
            </a:r>
            <a:endParaRPr lang="en-US" dirty="0" smtClean="0"/>
          </a:p>
          <a:p>
            <a:pPr lvl="0"/>
            <a:r>
              <a:rPr lang="en-US" b="1" dirty="0" smtClean="0"/>
              <a:t>Example – Bourne Shell, C Shell etc.</a:t>
            </a:r>
            <a:endParaRPr lang="en-US" dirty="0" smtClean="0"/>
          </a:p>
          <a:p>
            <a:pPr lvl="0"/>
            <a:r>
              <a:rPr lang="en-US" b="1" dirty="0" smtClean="0"/>
              <a:t>Programming with shell – A shell script is a file that contains commands to be executed by the shell.</a:t>
            </a: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Read and print entire </a:t>
            </a:r>
            <a:r>
              <a:rPr lang="en-US" dirty="0" err="1" smtClean="0"/>
              <a:t>userlist</a:t>
            </a:r>
            <a:endParaRPr lang="en-US" dirty="0"/>
          </a:p>
        </p:txBody>
      </p:sp>
      <p:sp>
        <p:nvSpPr>
          <p:cNvPr id="3" name="内容占位符 2"/>
          <p:cNvSpPr>
            <a:spLocks noGrp="1"/>
          </p:cNvSpPr>
          <p:nvPr>
            <p:ph idx="1"/>
          </p:nvPr>
        </p:nvSpPr>
        <p:spPr/>
        <p:txBody>
          <a:bodyPr/>
          <a:lstStyle/>
          <a:p>
            <a:r>
              <a:rPr lang="en-US" dirty="0" smtClean="0"/>
              <a:t>Read who is online (who command)</a:t>
            </a:r>
          </a:p>
          <a:p>
            <a:r>
              <a:rPr lang="en-US" dirty="0" smtClean="0"/>
              <a:t>While (read the users online)</a:t>
            </a:r>
          </a:p>
          <a:p>
            <a:pPr>
              <a:buNone/>
            </a:pPr>
            <a:r>
              <a:rPr lang="en-US" dirty="0" smtClean="0"/>
              <a:t>		</a:t>
            </a:r>
            <a:r>
              <a:rPr lang="en-US" dirty="0" err="1" smtClean="0"/>
              <a:t>v</a:t>
            </a:r>
            <a:r>
              <a:rPr lang="en-US" i="1" dirty="0" err="1" smtClean="0"/>
              <a:t>ar</a:t>
            </a:r>
            <a:r>
              <a:rPr lang="en-US" i="1" dirty="0" smtClean="0"/>
              <a:t> </a:t>
            </a:r>
            <a:r>
              <a:rPr lang="en-US" dirty="0" smtClean="0">
                <a:sym typeface="Wingdings"/>
              </a:rPr>
              <a:t></a:t>
            </a:r>
            <a:r>
              <a:rPr lang="en-US" dirty="0" smtClean="0"/>
              <a:t> assign the current user </a:t>
            </a:r>
          </a:p>
          <a:p>
            <a:pPr>
              <a:buNone/>
            </a:pPr>
            <a:r>
              <a:rPr lang="en-US" dirty="0" smtClean="0"/>
              <a:t>		either print the </a:t>
            </a:r>
            <a:r>
              <a:rPr lang="en-US" dirty="0" err="1" smtClean="0"/>
              <a:t>var</a:t>
            </a:r>
            <a:r>
              <a:rPr lang="en-US" dirty="0" smtClean="0"/>
              <a:t> directly or write </a:t>
            </a:r>
            <a:r>
              <a:rPr lang="en-US" i="1" dirty="0" err="1" smtClean="0"/>
              <a:t>var</a:t>
            </a:r>
            <a:r>
              <a:rPr lang="en-US" i="1" dirty="0" smtClean="0"/>
              <a:t> </a:t>
            </a:r>
            <a:r>
              <a:rPr lang="en-US" dirty="0" smtClean="0"/>
              <a:t>in </a:t>
            </a:r>
            <a:r>
              <a:rPr lang="en-US" i="1" dirty="0" smtClean="0"/>
              <a:t>file1….the 2</a:t>
            </a:r>
            <a:r>
              <a:rPr lang="en-US" i="1" baseline="30000" dirty="0" smtClean="0"/>
              <a:t>nd</a:t>
            </a:r>
            <a:r>
              <a:rPr lang="en-US" i="1" dirty="0" smtClean="0"/>
              <a:t> option is preferred.</a:t>
            </a:r>
            <a:endParaRPr lang="en-US" dirty="0" smtClean="0"/>
          </a:p>
          <a:p>
            <a:pPr>
              <a:buNone/>
            </a:pPr>
            <a:r>
              <a:rPr lang="en-US" dirty="0" smtClean="0"/>
              <a:t>	</a:t>
            </a:r>
            <a:r>
              <a:rPr lang="en-US" i="1" dirty="0" smtClean="0"/>
              <a:t>E</a:t>
            </a:r>
            <a:r>
              <a:rPr lang="en-US" dirty="0" smtClean="0"/>
              <a:t>nd of while</a:t>
            </a:r>
          </a:p>
          <a:p>
            <a:r>
              <a:rPr lang="en-US" dirty="0" smtClean="0"/>
              <a:t>Print </a:t>
            </a:r>
            <a:r>
              <a:rPr lang="en-US" i="1" dirty="0" smtClean="0"/>
              <a:t>file1 (in case you have saved it in file1)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Get the list of currently online user</a:t>
            </a:r>
            <a:endParaRPr lang="en-US" dirty="0"/>
          </a:p>
        </p:txBody>
      </p:sp>
      <p:sp>
        <p:nvSpPr>
          <p:cNvPr id="3" name="内容占位符 2"/>
          <p:cNvSpPr>
            <a:spLocks noGrp="1"/>
          </p:cNvSpPr>
          <p:nvPr>
            <p:ph idx="1"/>
          </p:nvPr>
        </p:nvSpPr>
        <p:spPr/>
        <p:txBody>
          <a:bodyPr/>
          <a:lstStyle/>
          <a:p>
            <a:pPr>
              <a:buNone/>
            </a:pPr>
            <a:r>
              <a:rPr lang="en-US" i="1" dirty="0" smtClean="0"/>
              <a:t>who | while read </a:t>
            </a:r>
            <a:r>
              <a:rPr lang="en-US" i="1" dirty="0" err="1" smtClean="0"/>
              <a:t>onlineuser</a:t>
            </a:r>
            <a:endParaRPr lang="en-US" i="1" dirty="0" smtClean="0"/>
          </a:p>
          <a:p>
            <a:pPr>
              <a:buNone/>
            </a:pPr>
            <a:r>
              <a:rPr lang="en-US" i="1" dirty="0" smtClean="0"/>
              <a:t>	do</a:t>
            </a:r>
          </a:p>
          <a:p>
            <a:pPr>
              <a:buNone/>
            </a:pPr>
            <a:r>
              <a:rPr lang="en-US" i="1" dirty="0" smtClean="0"/>
              <a:t>		echo $</a:t>
            </a:r>
            <a:r>
              <a:rPr lang="en-US" i="1" dirty="0" err="1" smtClean="0"/>
              <a:t>onlineuser</a:t>
            </a:r>
            <a:r>
              <a:rPr lang="en-US" i="1" dirty="0" smtClean="0"/>
              <a:t> | cut –f1 –d‘  ’ &gt;&gt;</a:t>
            </a:r>
            <a:r>
              <a:rPr lang="en-US" i="1" dirty="0" err="1" smtClean="0"/>
              <a:t>userlist</a:t>
            </a:r>
            <a:endParaRPr lang="en-US" i="1" dirty="0" smtClean="0"/>
          </a:p>
          <a:p>
            <a:pPr>
              <a:buNone/>
            </a:pPr>
            <a:r>
              <a:rPr lang="en-US" i="1" dirty="0" smtClean="0"/>
              <a:t>	done </a:t>
            </a:r>
            <a:endParaRPr lang="en-US" i="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en-US" dirty="0" smtClean="0"/>
              <a:t>Print numbered list of online users</a:t>
            </a:r>
            <a:endParaRPr lang="en-US" dirty="0"/>
          </a:p>
        </p:txBody>
      </p:sp>
      <p:sp>
        <p:nvSpPr>
          <p:cNvPr id="3" name="内容占位符 2"/>
          <p:cNvSpPr>
            <a:spLocks noGrp="1"/>
          </p:cNvSpPr>
          <p:nvPr>
            <p:ph idx="1"/>
          </p:nvPr>
        </p:nvSpPr>
        <p:spPr/>
        <p:txBody>
          <a:bodyPr/>
          <a:lstStyle/>
          <a:p>
            <a:pPr>
              <a:buNone/>
            </a:pPr>
            <a:r>
              <a:rPr lang="en-US" i="1" dirty="0" smtClean="0"/>
              <a:t>	index=1</a:t>
            </a:r>
            <a:endParaRPr lang="en-US" dirty="0" smtClean="0"/>
          </a:p>
          <a:p>
            <a:pPr>
              <a:buNone/>
            </a:pPr>
            <a:r>
              <a:rPr lang="en-US" i="1" dirty="0" smtClean="0"/>
              <a:t>	while read </a:t>
            </a:r>
            <a:r>
              <a:rPr lang="en-US" i="1" dirty="0" err="1" smtClean="0"/>
              <a:t>onlineuser</a:t>
            </a:r>
            <a:endParaRPr lang="en-US" dirty="0" smtClean="0"/>
          </a:p>
          <a:p>
            <a:pPr>
              <a:buNone/>
            </a:pPr>
            <a:r>
              <a:rPr lang="en-US" i="1" dirty="0" smtClean="0"/>
              <a:t>	do</a:t>
            </a:r>
            <a:endParaRPr lang="en-US" dirty="0" smtClean="0"/>
          </a:p>
          <a:p>
            <a:pPr>
              <a:buNone/>
            </a:pPr>
            <a:r>
              <a:rPr lang="en-US" i="1" dirty="0" smtClean="0"/>
              <a:t>		print “$index-$</a:t>
            </a:r>
            <a:r>
              <a:rPr lang="en-US" i="1" dirty="0" err="1" smtClean="0"/>
              <a:t>onlineuser</a:t>
            </a:r>
            <a:r>
              <a:rPr lang="en-US" i="1" dirty="0" smtClean="0"/>
              <a:t>”</a:t>
            </a:r>
            <a:endParaRPr lang="en-US" dirty="0" smtClean="0"/>
          </a:p>
          <a:p>
            <a:pPr>
              <a:buNone/>
            </a:pPr>
            <a:r>
              <a:rPr lang="en-US" i="1" dirty="0" smtClean="0"/>
              <a:t>		Like before, save $index $</a:t>
            </a:r>
            <a:r>
              <a:rPr lang="en-US" i="1" dirty="0" err="1" smtClean="0"/>
              <a:t>onlineuser</a:t>
            </a:r>
            <a:r>
              <a:rPr lang="en-US" i="1" dirty="0" smtClean="0"/>
              <a:t> in a new file</a:t>
            </a:r>
          </a:p>
          <a:p>
            <a:pPr>
              <a:buNone/>
            </a:pPr>
            <a:r>
              <a:rPr lang="en-US" i="1" dirty="0" smtClean="0"/>
              <a:t>		Increase index by 1</a:t>
            </a:r>
          </a:p>
          <a:p>
            <a:pPr>
              <a:buNone/>
            </a:pPr>
            <a:r>
              <a:rPr lang="en-US" i="1" dirty="0" smtClean="0"/>
              <a:t>	done &lt; </a:t>
            </a:r>
            <a:r>
              <a:rPr lang="en-US" i="1" dirty="0" err="1" smtClean="0"/>
              <a:t>userlist</a:t>
            </a:r>
            <a:endParaRPr lang="en-US" dirty="0" smtClean="0"/>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Select to see particular user</a:t>
            </a:r>
            <a:endParaRPr lang="en-US" dirty="0"/>
          </a:p>
        </p:txBody>
      </p:sp>
      <p:sp>
        <p:nvSpPr>
          <p:cNvPr id="3" name="内容占位符 2"/>
          <p:cNvSpPr>
            <a:spLocks noGrp="1"/>
          </p:cNvSpPr>
          <p:nvPr>
            <p:ph idx="1"/>
          </p:nvPr>
        </p:nvSpPr>
        <p:spPr/>
        <p:txBody>
          <a:bodyPr>
            <a:normAutofit lnSpcReduction="10000"/>
          </a:bodyPr>
          <a:lstStyle/>
          <a:p>
            <a:r>
              <a:rPr lang="en-US" dirty="0" smtClean="0"/>
              <a:t>Remove </a:t>
            </a:r>
            <a:r>
              <a:rPr lang="en-US" dirty="0" err="1" smtClean="0"/>
              <a:t>userlist</a:t>
            </a:r>
            <a:endParaRPr lang="en-US" dirty="0" smtClean="0"/>
          </a:p>
          <a:p>
            <a:r>
              <a:rPr lang="en-US" dirty="0" smtClean="0"/>
              <a:t>Read numbered user from </a:t>
            </a:r>
            <a:r>
              <a:rPr lang="en-US" dirty="0" err="1" smtClean="0"/>
              <a:t>newfile</a:t>
            </a:r>
            <a:r>
              <a:rPr lang="en-US" dirty="0" smtClean="0"/>
              <a:t> and select one user using input </a:t>
            </a:r>
            <a:r>
              <a:rPr lang="en-US" dirty="0" smtClean="0">
                <a:solidFill>
                  <a:srgbClr val="FF0000"/>
                </a:solidFill>
              </a:rPr>
              <a:t>1 or 2 </a:t>
            </a:r>
            <a:r>
              <a:rPr lang="en-US" dirty="0" smtClean="0"/>
              <a:t>or …</a:t>
            </a:r>
          </a:p>
          <a:p>
            <a:pPr>
              <a:buNone/>
            </a:pPr>
            <a:r>
              <a:rPr lang="en-US" i="1" dirty="0" smtClean="0"/>
              <a:t>	</a:t>
            </a:r>
            <a:r>
              <a:rPr lang="en-US" i="1" dirty="0" err="1" smtClean="0"/>
              <a:t>desireduser</a:t>
            </a:r>
            <a:r>
              <a:rPr lang="en-US" i="1" dirty="0" smtClean="0"/>
              <a:t>=$(open </a:t>
            </a:r>
            <a:r>
              <a:rPr lang="en-US" i="1" dirty="0" err="1" smtClean="0"/>
              <a:t>newfile</a:t>
            </a:r>
            <a:r>
              <a:rPr lang="en-US" i="1" dirty="0" smtClean="0"/>
              <a:t> | pattern match with $choice | cut the 2</a:t>
            </a:r>
            <a:r>
              <a:rPr lang="en-US" i="1" baseline="30000" dirty="0" smtClean="0"/>
              <a:t>nd</a:t>
            </a:r>
            <a:r>
              <a:rPr lang="en-US" i="1" dirty="0" smtClean="0"/>
              <a:t> field as o/p)</a:t>
            </a:r>
          </a:p>
          <a:p>
            <a:r>
              <a:rPr lang="en-US" dirty="0" smtClean="0"/>
              <a:t>Get the process details of desired user</a:t>
            </a:r>
          </a:p>
          <a:p>
            <a:pPr lvl="1"/>
            <a:r>
              <a:rPr lang="en-US" i="1" dirty="0" err="1" smtClean="0"/>
              <a:t>ps</a:t>
            </a:r>
            <a:r>
              <a:rPr lang="en-US" i="1" dirty="0" smtClean="0"/>
              <a:t> –</a:t>
            </a:r>
            <a:r>
              <a:rPr lang="en-US" i="1" dirty="0" err="1" smtClean="0"/>
              <a:t>ef</a:t>
            </a:r>
            <a:r>
              <a:rPr lang="en-US" i="1" dirty="0" smtClean="0"/>
              <a:t> | </a:t>
            </a:r>
            <a:r>
              <a:rPr lang="en-US" i="1" dirty="0" err="1" smtClean="0"/>
              <a:t>grep</a:t>
            </a:r>
            <a:r>
              <a:rPr lang="en-US" i="1" dirty="0" smtClean="0"/>
              <a:t> $</a:t>
            </a:r>
            <a:r>
              <a:rPr lang="en-US" i="1" dirty="0" err="1" smtClean="0"/>
              <a:t>desireduser</a:t>
            </a:r>
            <a:r>
              <a:rPr lang="en-US" i="1" dirty="0" smtClean="0"/>
              <a:t> (you will get extra processes)</a:t>
            </a:r>
          </a:p>
          <a:p>
            <a:pPr lvl="1"/>
            <a:r>
              <a:rPr lang="en-US" i="1" dirty="0" err="1" smtClean="0"/>
              <a:t>ps</a:t>
            </a:r>
            <a:r>
              <a:rPr lang="en-US" i="1" dirty="0" smtClean="0"/>
              <a:t>  -</a:t>
            </a:r>
            <a:r>
              <a:rPr lang="en-US" i="1" dirty="0" err="1" smtClean="0"/>
              <a:t>ef</a:t>
            </a:r>
            <a:r>
              <a:rPr lang="en-US" i="1" dirty="0" smtClean="0"/>
              <a:t> | while read process</a:t>
            </a:r>
          </a:p>
          <a:p>
            <a:pPr lvl="1">
              <a:buNone/>
            </a:pPr>
            <a:r>
              <a:rPr lang="en-US" i="1" dirty="0" smtClean="0"/>
              <a:t>	do compare username</a:t>
            </a:r>
          </a:p>
          <a:p>
            <a:r>
              <a:rPr lang="en-US" dirty="0" smtClean="0"/>
              <a:t>Remove </a:t>
            </a:r>
            <a:r>
              <a:rPr lang="en-US" dirty="0" err="1" smtClean="0"/>
              <a:t>newfile</a:t>
            </a:r>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Notes:</a:t>
            </a:r>
            <a:endParaRPr lang="en-US" dirty="0"/>
          </a:p>
        </p:txBody>
      </p:sp>
      <p:sp>
        <p:nvSpPr>
          <p:cNvPr id="3" name="内容占位符 2"/>
          <p:cNvSpPr>
            <a:spLocks noGrp="1"/>
          </p:cNvSpPr>
          <p:nvPr>
            <p:ph idx="1"/>
          </p:nvPr>
        </p:nvSpPr>
        <p:spPr/>
        <p:txBody>
          <a:bodyPr/>
          <a:lstStyle/>
          <a:p>
            <a:r>
              <a:rPr lang="en-US" dirty="0" smtClean="0"/>
              <a:t>When you execute the program, don’t forget to script your session in a file called Lastname_Assign1. </a:t>
            </a:r>
          </a:p>
          <a:p>
            <a:pPr lvl="1"/>
            <a:r>
              <a:rPr lang="en-US" dirty="0" smtClean="0"/>
              <a:t>Use the command:  </a:t>
            </a:r>
            <a:r>
              <a:rPr lang="en-US" b="1" i="1" dirty="0" smtClean="0"/>
              <a:t>script Lastname_Assign1</a:t>
            </a:r>
            <a:r>
              <a:rPr lang="en-US" dirty="0" smtClean="0"/>
              <a:t>. </a:t>
            </a:r>
          </a:p>
          <a:p>
            <a:r>
              <a:rPr lang="en-US" dirty="0" smtClean="0"/>
              <a:t>This will store your sample run in the file Lastname_Assign1. </a:t>
            </a:r>
          </a:p>
          <a:p>
            <a:r>
              <a:rPr lang="en-US" dirty="0" smtClean="0"/>
              <a:t>After run, don’t forget to </a:t>
            </a:r>
            <a:r>
              <a:rPr lang="en-US" b="1" i="1" dirty="0" smtClean="0"/>
              <a:t>exit</a:t>
            </a:r>
            <a:r>
              <a:rPr lang="en-US" dirty="0" smtClean="0"/>
              <a:t>, which will save and commit this sample file. </a:t>
            </a:r>
          </a:p>
          <a:p>
            <a:r>
              <a:rPr lang="en-US" dirty="0" smtClean="0"/>
              <a:t>Submit this file along with your solution through email (Due date: Feb 13</a:t>
            </a:r>
            <a:r>
              <a:rPr lang="en-US" baseline="30000" dirty="0" smtClean="0"/>
              <a:t>th</a:t>
            </a:r>
            <a:r>
              <a:rPr lang="en-US" dirty="0" smtClean="0"/>
              <a:t> in class)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https://www.shellscript.sh</a:t>
            </a:r>
            <a:r>
              <a:rPr lang="en-US" dirty="0" smtClean="0">
                <a:hlinkClick r:id="rId2"/>
              </a:rPr>
              <a:t>/</a:t>
            </a:r>
            <a:endParaRPr lang="en-US" dirty="0" smtClean="0"/>
          </a:p>
          <a:p>
            <a:endParaRPr lang="en-US" dirty="0"/>
          </a:p>
          <a:p>
            <a:r>
              <a:rPr lang="en-US" dirty="0">
                <a:hlinkClick r:id="rId3"/>
              </a:rPr>
              <a:t>http://www.freeos.com/guides/lsst</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2670169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dirty="0" smtClean="0"/>
              <a:t>Thanks</a:t>
            </a:r>
            <a:endParaRPr lang="en-US" dirty="0"/>
          </a:p>
        </p:txBody>
      </p:sp>
      <p:sp>
        <p:nvSpPr>
          <p:cNvPr id="5" name="副标题 4"/>
          <p:cNvSpPr>
            <a:spLocks noGrp="1"/>
          </p:cNvSpPr>
          <p:nvPr>
            <p:ph type="subTitle" idx="1"/>
          </p:nvPr>
        </p:nvSpPr>
        <p:spPr/>
        <p:txBody>
          <a:bodyPr/>
          <a:lstStyle/>
          <a:p>
            <a:r>
              <a:rPr lang="en-US" dirty="0" smtClean="0"/>
              <a:t>Any Questions?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Shell Programming</a:t>
            </a:r>
            <a:endParaRPr lang="en-US" dirty="0"/>
          </a:p>
        </p:txBody>
      </p:sp>
      <p:sp>
        <p:nvSpPr>
          <p:cNvPr id="3" name="内容占位符 2"/>
          <p:cNvSpPr>
            <a:spLocks noGrp="1"/>
          </p:cNvSpPr>
          <p:nvPr>
            <p:ph idx="1"/>
          </p:nvPr>
        </p:nvSpPr>
        <p:spPr/>
        <p:txBody>
          <a:bodyPr>
            <a:normAutofit/>
          </a:bodyPr>
          <a:lstStyle/>
          <a:p>
            <a:r>
              <a:rPr lang="en-US" b="1" u="sng" dirty="0" smtClean="0"/>
              <a:t>Text Editor</a:t>
            </a:r>
            <a:r>
              <a:rPr lang="en-US" b="1" dirty="0" smtClean="0"/>
              <a:t> </a:t>
            </a:r>
            <a:r>
              <a:rPr lang="en-US" dirty="0" smtClean="0"/>
              <a:t>: ‘VI EDITOR’  </a:t>
            </a:r>
          </a:p>
          <a:p>
            <a:pPr lvl="1"/>
            <a:r>
              <a:rPr lang="en-US" dirty="0" smtClean="0"/>
              <a:t>Open a file : </a:t>
            </a:r>
            <a:r>
              <a:rPr lang="en-US" b="1" dirty="0" smtClean="0"/>
              <a:t>vim</a:t>
            </a:r>
            <a:r>
              <a:rPr lang="en-US" dirty="0" smtClean="0"/>
              <a:t> </a:t>
            </a:r>
            <a:r>
              <a:rPr lang="en-US" dirty="0" err="1" smtClean="0"/>
              <a:t>fileneame</a:t>
            </a:r>
            <a:endParaRPr lang="en-US" dirty="0" smtClean="0"/>
          </a:p>
          <a:p>
            <a:pPr lvl="1"/>
            <a:r>
              <a:rPr lang="en-US" dirty="0" smtClean="0"/>
              <a:t>Run a file : </a:t>
            </a:r>
          </a:p>
          <a:p>
            <a:pPr lvl="2"/>
            <a:r>
              <a:rPr lang="en-US" b="1" dirty="0" err="1" smtClean="0"/>
              <a:t>sh</a:t>
            </a:r>
            <a:r>
              <a:rPr lang="en-US" dirty="0" smtClean="0"/>
              <a:t> filename  (no need for execute permission)</a:t>
            </a:r>
          </a:p>
          <a:p>
            <a:pPr lvl="2"/>
            <a:r>
              <a:rPr lang="en-US" b="1" dirty="0" err="1" smtClean="0"/>
              <a:t>chmod</a:t>
            </a:r>
            <a:r>
              <a:rPr lang="en-US" dirty="0" smtClean="0"/>
              <a:t> </a:t>
            </a:r>
            <a:r>
              <a:rPr lang="en-US" dirty="0" err="1" smtClean="0"/>
              <a:t>u+x</a:t>
            </a:r>
            <a:r>
              <a:rPr lang="en-US" dirty="0" smtClean="0"/>
              <a:t> filename (add execute permission)</a:t>
            </a:r>
          </a:p>
          <a:p>
            <a:pPr lvl="2">
              <a:buNone/>
            </a:pPr>
            <a:r>
              <a:rPr lang="en-US" dirty="0" smtClean="0"/>
              <a:t>	./filename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Basic Shell Programming</a:t>
            </a:r>
            <a:endParaRPr lang="en-US" dirty="0"/>
          </a:p>
        </p:txBody>
      </p:sp>
      <p:sp>
        <p:nvSpPr>
          <p:cNvPr id="3" name="内容占位符 2"/>
          <p:cNvSpPr>
            <a:spLocks noGrp="1"/>
          </p:cNvSpPr>
          <p:nvPr>
            <p:ph idx="1"/>
          </p:nvPr>
        </p:nvSpPr>
        <p:spPr/>
        <p:txBody>
          <a:bodyPr/>
          <a:lstStyle/>
          <a:p>
            <a:r>
              <a:rPr lang="en-US" b="1" dirty="0" smtClean="0"/>
              <a:t>#![path to shell you want to use]</a:t>
            </a:r>
          </a:p>
          <a:p>
            <a:pPr lvl="1"/>
            <a:r>
              <a:rPr lang="en-US" b="1" dirty="0" err="1" smtClean="0"/>
              <a:t>eg</a:t>
            </a:r>
            <a:r>
              <a:rPr lang="en-US" b="1" dirty="0" smtClean="0"/>
              <a:t>.  #!/bin/</a:t>
            </a:r>
            <a:r>
              <a:rPr lang="en-US" b="1" dirty="0" err="1" smtClean="0"/>
              <a:t>sh</a:t>
            </a:r>
            <a:r>
              <a:rPr lang="en-US" dirty="0" smtClean="0"/>
              <a:t>: current script should be run by the Bourne shell</a:t>
            </a:r>
          </a:p>
          <a:p>
            <a:r>
              <a:rPr lang="en-US" b="1" dirty="0" smtClean="0"/>
              <a:t>#</a:t>
            </a:r>
            <a:r>
              <a:rPr lang="en-US" dirty="0" smtClean="0"/>
              <a:t>: begins a comment</a:t>
            </a:r>
          </a:p>
          <a:p>
            <a:r>
              <a:rPr lang="en-US" dirty="0" smtClean="0"/>
              <a:t>Variables: </a:t>
            </a:r>
          </a:p>
          <a:p>
            <a:pPr lvl="1"/>
            <a:r>
              <a:rPr lang="en-US" dirty="0" smtClean="0"/>
              <a:t>Assignment: </a:t>
            </a:r>
            <a:r>
              <a:rPr lang="en-US" dirty="0" err="1" smtClean="0"/>
              <a:t>variablename</a:t>
            </a:r>
            <a:r>
              <a:rPr lang="en-US" dirty="0" smtClean="0"/>
              <a:t>=5 (no space between)</a:t>
            </a:r>
          </a:p>
          <a:p>
            <a:pPr lvl="1"/>
            <a:r>
              <a:rPr lang="en-US" dirty="0" smtClean="0"/>
              <a:t>Usage: </a:t>
            </a:r>
            <a:r>
              <a:rPr lang="en-US" b="1" dirty="0" smtClean="0"/>
              <a:t>$</a:t>
            </a:r>
            <a:r>
              <a:rPr lang="en-US" dirty="0" err="1" smtClean="0"/>
              <a:t>variablename</a:t>
            </a:r>
            <a:endParaRPr lang="en-US" dirty="0" smtClean="0"/>
          </a:p>
          <a:p>
            <a:r>
              <a:rPr lang="en-US" dirty="0" smtClean="0"/>
              <a:t>Reading from the keyboard</a:t>
            </a:r>
          </a:p>
          <a:p>
            <a:pPr lvl="1"/>
            <a:r>
              <a:rPr lang="en-US" b="1" dirty="0" smtClean="0"/>
              <a:t>read</a:t>
            </a:r>
            <a:r>
              <a:rPr lang="en-US" dirty="0" smtClean="0"/>
              <a:t> </a:t>
            </a:r>
            <a:r>
              <a:rPr lang="en-US" dirty="0" err="1" smtClean="0"/>
              <a:t>variablename</a:t>
            </a:r>
            <a:r>
              <a:rPr lang="en-US" dirty="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Basic Shell Programming</a:t>
            </a:r>
            <a:endParaRPr lang="en-US" dirty="0"/>
          </a:p>
        </p:txBody>
      </p:sp>
      <p:sp>
        <p:nvSpPr>
          <p:cNvPr id="3" name="内容占位符 2"/>
          <p:cNvSpPr>
            <a:spLocks noGrp="1"/>
          </p:cNvSpPr>
          <p:nvPr>
            <p:ph idx="1"/>
          </p:nvPr>
        </p:nvSpPr>
        <p:spPr/>
        <p:txBody>
          <a:bodyPr/>
          <a:lstStyle/>
          <a:p>
            <a:r>
              <a:rPr lang="en-US" dirty="0" smtClean="0"/>
              <a:t>Pipe: |</a:t>
            </a:r>
          </a:p>
          <a:p>
            <a:pPr lvl="1"/>
            <a:r>
              <a:rPr lang="en-US" dirty="0" err="1" smtClean="0"/>
              <a:t>eg</a:t>
            </a:r>
            <a:r>
              <a:rPr lang="en-US" dirty="0" smtClean="0"/>
              <a:t>. program 1 | program2 (send output of 1 to 2)</a:t>
            </a:r>
          </a:p>
          <a:p>
            <a:r>
              <a:rPr lang="en-US" dirty="0" smtClean="0"/>
              <a:t>Redirection:</a:t>
            </a:r>
          </a:p>
          <a:p>
            <a:pPr lvl="1"/>
            <a:r>
              <a:rPr lang="en-US" dirty="0" smtClean="0"/>
              <a:t>&gt; : redirect standard output</a:t>
            </a:r>
          </a:p>
          <a:p>
            <a:pPr lvl="2"/>
            <a:r>
              <a:rPr lang="en-US" dirty="0" err="1" smtClean="0"/>
              <a:t>eg</a:t>
            </a:r>
            <a:r>
              <a:rPr lang="en-US" dirty="0" smtClean="0"/>
              <a:t>. program1 &gt; file1 (put output of program1 to file1)</a:t>
            </a:r>
          </a:p>
          <a:p>
            <a:pPr lvl="1"/>
            <a:r>
              <a:rPr lang="en-US" dirty="0" smtClean="0"/>
              <a:t>&gt;&gt;: appends standard output</a:t>
            </a:r>
          </a:p>
          <a:p>
            <a:pPr lvl="1"/>
            <a:r>
              <a:rPr lang="en-US" dirty="0" smtClean="0"/>
              <a:t>&lt; : redirect standard input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Basic Shell Programming</a:t>
            </a:r>
            <a:endParaRPr lang="en-US" dirty="0"/>
          </a:p>
        </p:txBody>
      </p:sp>
      <p:sp>
        <p:nvSpPr>
          <p:cNvPr id="3" name="内容占位符 2"/>
          <p:cNvSpPr>
            <a:spLocks noGrp="1"/>
          </p:cNvSpPr>
          <p:nvPr>
            <p:ph idx="1"/>
          </p:nvPr>
        </p:nvSpPr>
        <p:spPr/>
        <p:txBody>
          <a:bodyPr>
            <a:normAutofit/>
          </a:bodyPr>
          <a:lstStyle/>
          <a:p>
            <a:r>
              <a:rPr lang="en-US" dirty="0" smtClean="0"/>
              <a:t>Reading from a file:</a:t>
            </a:r>
          </a:p>
          <a:p>
            <a:pPr lvl="1"/>
            <a:r>
              <a:rPr lang="en-US" b="1" dirty="0" smtClean="0"/>
              <a:t>cat</a:t>
            </a:r>
            <a:r>
              <a:rPr lang="en-US" dirty="0" smtClean="0"/>
              <a:t> filename | while </a:t>
            </a:r>
            <a:r>
              <a:rPr lang="en-US" b="1" dirty="0" smtClean="0"/>
              <a:t>read</a:t>
            </a:r>
            <a:r>
              <a:rPr lang="en-US" dirty="0" smtClean="0"/>
              <a:t> </a:t>
            </a:r>
            <a:r>
              <a:rPr lang="en-US" dirty="0" err="1" smtClean="0"/>
              <a:t>variablename</a:t>
            </a:r>
            <a:endParaRPr lang="en-US" dirty="0" smtClean="0"/>
          </a:p>
          <a:p>
            <a:pPr lvl="1">
              <a:buNone/>
            </a:pPr>
            <a:r>
              <a:rPr lang="en-US" dirty="0" smtClean="0"/>
              <a:t>	do</a:t>
            </a:r>
          </a:p>
          <a:p>
            <a:pPr lvl="1">
              <a:buNone/>
            </a:pPr>
            <a:r>
              <a:rPr lang="en-US" dirty="0" smtClean="0"/>
              <a:t>	…</a:t>
            </a:r>
          </a:p>
          <a:p>
            <a:pPr lvl="1">
              <a:buNone/>
            </a:pPr>
            <a:r>
              <a:rPr lang="en-US" dirty="0" smtClean="0"/>
              <a:t>	done</a:t>
            </a:r>
          </a:p>
          <a:p>
            <a:pPr lvl="1"/>
            <a:r>
              <a:rPr lang="en-US" dirty="0" smtClean="0"/>
              <a:t>while </a:t>
            </a:r>
            <a:r>
              <a:rPr lang="en-US" b="1" dirty="0" smtClean="0"/>
              <a:t>read</a:t>
            </a:r>
            <a:r>
              <a:rPr lang="en-US" dirty="0" smtClean="0"/>
              <a:t> </a:t>
            </a:r>
            <a:r>
              <a:rPr lang="en-US" dirty="0" err="1" smtClean="0"/>
              <a:t>variablename</a:t>
            </a:r>
            <a:endParaRPr lang="en-US" dirty="0" smtClean="0"/>
          </a:p>
          <a:p>
            <a:pPr lvl="1">
              <a:buNone/>
            </a:pPr>
            <a:r>
              <a:rPr lang="en-US" dirty="0" smtClean="0"/>
              <a:t>	do</a:t>
            </a:r>
          </a:p>
          <a:p>
            <a:pPr lvl="1">
              <a:buNone/>
            </a:pPr>
            <a:r>
              <a:rPr lang="en-US" dirty="0" smtClean="0"/>
              <a:t>	…</a:t>
            </a:r>
          </a:p>
          <a:p>
            <a:pPr lvl="1">
              <a:buNone/>
            </a:pPr>
            <a:r>
              <a:rPr lang="en-US" dirty="0" smtClean="0"/>
              <a:t>	done &lt; /directory/filename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Basic Shell Programming</a:t>
            </a:r>
            <a:endParaRPr lang="en-US" dirty="0"/>
          </a:p>
        </p:txBody>
      </p:sp>
      <p:sp>
        <p:nvSpPr>
          <p:cNvPr id="3" name="内容占位符 2"/>
          <p:cNvSpPr>
            <a:spLocks noGrp="1"/>
          </p:cNvSpPr>
          <p:nvPr>
            <p:ph idx="1"/>
          </p:nvPr>
        </p:nvSpPr>
        <p:spPr/>
        <p:txBody>
          <a:bodyPr/>
          <a:lstStyle/>
          <a:p>
            <a:r>
              <a:rPr lang="en-US" b="1" dirty="0" smtClean="0"/>
              <a:t>Program Flow</a:t>
            </a:r>
          </a:p>
          <a:p>
            <a:pPr>
              <a:buNone/>
            </a:pPr>
            <a:r>
              <a:rPr lang="en-US" dirty="0" smtClean="0"/>
              <a:t>	if [ conditional ]</a:t>
            </a:r>
          </a:p>
          <a:p>
            <a:pPr>
              <a:buNone/>
            </a:pPr>
            <a:r>
              <a:rPr lang="en-US" dirty="0" smtClean="0"/>
              <a:t>	then</a:t>
            </a:r>
          </a:p>
          <a:p>
            <a:pPr>
              <a:buNone/>
            </a:pPr>
            <a:r>
              <a:rPr lang="en-US" dirty="0" smtClean="0"/>
              <a:t>	</a:t>
            </a:r>
            <a:r>
              <a:rPr lang="en-US" dirty="0" err="1" smtClean="0"/>
              <a:t>fi</a:t>
            </a:r>
            <a:endParaRPr lang="en-US" dirty="0" smtClean="0"/>
          </a:p>
          <a:p>
            <a:pPr>
              <a:buNone/>
            </a:pPr>
            <a:endParaRPr lang="en-US" dirty="0" smtClean="0"/>
          </a:p>
          <a:p>
            <a:pPr>
              <a:buNone/>
            </a:pPr>
            <a:r>
              <a:rPr lang="en-US" dirty="0" smtClean="0"/>
              <a:t>	</a:t>
            </a:r>
            <a:r>
              <a:rPr lang="en-US" b="1" dirty="0" smtClean="0"/>
              <a:t>Make sure to surround the brackets with spaces (the shell parser requires it)</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Useful commands in shell</a:t>
            </a:r>
            <a:endParaRPr lang="en-US" dirty="0"/>
          </a:p>
        </p:txBody>
      </p:sp>
      <p:sp>
        <p:nvSpPr>
          <p:cNvPr id="3" name="内容占位符 2"/>
          <p:cNvSpPr>
            <a:spLocks noGrp="1"/>
          </p:cNvSpPr>
          <p:nvPr>
            <p:ph idx="1"/>
          </p:nvPr>
        </p:nvSpPr>
        <p:spPr/>
        <p:txBody>
          <a:bodyPr/>
          <a:lstStyle/>
          <a:p>
            <a:r>
              <a:rPr lang="en-US" b="1" dirty="0" err="1" smtClean="0"/>
              <a:t>ls</a:t>
            </a:r>
            <a:r>
              <a:rPr lang="en-US" dirty="0" smtClean="0"/>
              <a:t>: display all file and directory names. Just like dir command in MS-dos.</a:t>
            </a:r>
          </a:p>
          <a:p>
            <a:r>
              <a:rPr lang="en-US" b="1" dirty="0" err="1" smtClean="0"/>
              <a:t>mkdir</a:t>
            </a:r>
            <a:r>
              <a:rPr lang="en-US" dirty="0" smtClean="0"/>
              <a:t>: help to create the directory</a:t>
            </a:r>
          </a:p>
          <a:p>
            <a:r>
              <a:rPr lang="en-US" b="1" dirty="0" err="1" smtClean="0"/>
              <a:t>cd</a:t>
            </a:r>
            <a:r>
              <a:rPr lang="en-US" dirty="0" smtClean="0"/>
              <a:t>: helps to change directory</a:t>
            </a:r>
          </a:p>
          <a:p>
            <a:r>
              <a:rPr lang="en-US" b="1" dirty="0" err="1" smtClean="0"/>
              <a:t>pwd</a:t>
            </a:r>
            <a:r>
              <a:rPr lang="en-US" dirty="0" smtClean="0"/>
              <a:t>: helps to display current path</a:t>
            </a:r>
          </a:p>
          <a:p>
            <a:r>
              <a:rPr lang="en-US" b="1" dirty="0" err="1" smtClean="0"/>
              <a:t>chmod</a:t>
            </a:r>
            <a:r>
              <a:rPr lang="en-US" dirty="0" smtClean="0"/>
              <a:t>: change mode of permission</a:t>
            </a:r>
          </a:p>
          <a:p>
            <a:r>
              <a:rPr lang="en-US" b="1" dirty="0" smtClean="0"/>
              <a:t>echo</a:t>
            </a:r>
            <a:r>
              <a:rPr lang="en-US" dirty="0" smtClean="0"/>
              <a:t>: display the message</a:t>
            </a:r>
          </a:p>
          <a:p>
            <a:r>
              <a:rPr lang="en-US" b="1" dirty="0" smtClean="0"/>
              <a:t>date</a:t>
            </a:r>
            <a:r>
              <a:rPr lang="en-US" dirty="0" smtClean="0"/>
              <a:t>: display the current date </a:t>
            </a:r>
          </a:p>
          <a:p>
            <a:r>
              <a:rPr lang="en-US" b="1" dirty="0" smtClean="0"/>
              <a:t>who</a:t>
            </a:r>
            <a:r>
              <a:rPr lang="en-US" dirty="0" smtClean="0"/>
              <a:t>: output the currently logged in users’ info</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Useful commands in shell</a:t>
            </a:r>
            <a:endParaRPr lang="en-US" dirty="0"/>
          </a:p>
        </p:txBody>
      </p:sp>
      <p:sp>
        <p:nvSpPr>
          <p:cNvPr id="3" name="内容占位符 2"/>
          <p:cNvSpPr>
            <a:spLocks noGrp="1"/>
          </p:cNvSpPr>
          <p:nvPr>
            <p:ph idx="1"/>
          </p:nvPr>
        </p:nvSpPr>
        <p:spPr/>
        <p:txBody>
          <a:bodyPr/>
          <a:lstStyle/>
          <a:p>
            <a:r>
              <a:rPr lang="en-US" b="1" dirty="0" err="1" smtClean="0"/>
              <a:t>ps</a:t>
            </a:r>
            <a:r>
              <a:rPr lang="en-US" dirty="0" smtClean="0"/>
              <a:t>: reports a snapshot of current process, give details of all the user</a:t>
            </a:r>
          </a:p>
          <a:p>
            <a:r>
              <a:rPr lang="en-US" b="1" dirty="0" smtClean="0"/>
              <a:t>touch</a:t>
            </a:r>
            <a:r>
              <a:rPr lang="en-US" dirty="0" smtClean="0"/>
              <a:t>: update the access and modification times of each file to current time</a:t>
            </a:r>
          </a:p>
          <a:p>
            <a:r>
              <a:rPr lang="en-US" b="1" dirty="0" err="1" smtClean="0"/>
              <a:t>grep</a:t>
            </a:r>
            <a:r>
              <a:rPr lang="en-US" dirty="0" smtClean="0"/>
              <a:t>: searches the named input files (or standard input if no files are named) for lines containing a match to the given pattern</a:t>
            </a:r>
          </a:p>
          <a:p>
            <a:pPr lvl="1"/>
            <a:r>
              <a:rPr lang="en-US" dirty="0" err="1" smtClean="0"/>
              <a:t>eg</a:t>
            </a:r>
            <a:r>
              <a:rPr lang="en-US" dirty="0" smtClean="0"/>
              <a:t>. </a:t>
            </a:r>
            <a:r>
              <a:rPr lang="en-US" dirty="0" err="1" smtClean="0"/>
              <a:t>grep</a:t>
            </a:r>
            <a:r>
              <a:rPr lang="en-US" dirty="0" smtClean="0"/>
              <a:t> </a:t>
            </a:r>
            <a:r>
              <a:rPr lang="en-US" dirty="0" err="1" smtClean="0"/>
              <a:t>aa</a:t>
            </a:r>
            <a:r>
              <a:rPr lang="en-US" dirty="0" smtClean="0"/>
              <a:t> file1 </a:t>
            </a:r>
          </a:p>
          <a:p>
            <a:r>
              <a:rPr lang="en-US" b="1" dirty="0" smtClean="0"/>
              <a:t>cat</a:t>
            </a:r>
            <a:r>
              <a:rPr lang="en-US" dirty="0" smtClean="0"/>
              <a:t>: create, append new data and display the contain of a file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7285</TotalTime>
  <Words>917</Words>
  <Application>Microsoft Office PowerPoint</Application>
  <PresentationFormat>On-screen Show (4:3)</PresentationFormat>
  <Paragraphs>171</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隶书</vt:lpstr>
      <vt:lpstr>宋体</vt:lpstr>
      <vt:lpstr>Calibri</vt:lpstr>
      <vt:lpstr>Constantia</vt:lpstr>
      <vt:lpstr>Wingdings</vt:lpstr>
      <vt:lpstr>Wingdings 2</vt:lpstr>
      <vt:lpstr>流畅</vt:lpstr>
      <vt:lpstr>Shell Script</vt:lpstr>
      <vt:lpstr>Shell</vt:lpstr>
      <vt:lpstr>Shell Programming</vt:lpstr>
      <vt:lpstr>Basic Shell Programming</vt:lpstr>
      <vt:lpstr>Basic Shell Programming</vt:lpstr>
      <vt:lpstr>Basic Shell Programming</vt:lpstr>
      <vt:lpstr>Basic Shell Programming</vt:lpstr>
      <vt:lpstr>Useful commands in shell</vt:lpstr>
      <vt:lpstr>Useful commands in shell</vt:lpstr>
      <vt:lpstr>Useful commands in shell</vt:lpstr>
      <vt:lpstr>Logic of the Assignment 1</vt:lpstr>
      <vt:lpstr>Case Statement</vt:lpstr>
      <vt:lpstr>Part 1</vt:lpstr>
      <vt:lpstr>Hints:</vt:lpstr>
      <vt:lpstr>Hints:</vt:lpstr>
      <vt:lpstr>Useful syntax using awk:</vt:lpstr>
      <vt:lpstr>Part 2</vt:lpstr>
      <vt:lpstr>Part 3</vt:lpstr>
      <vt:lpstr>Hints:</vt:lpstr>
      <vt:lpstr>Read and print entire userlist</vt:lpstr>
      <vt:lpstr>Get the list of currently online user</vt:lpstr>
      <vt:lpstr>Print numbered list of online users</vt:lpstr>
      <vt:lpstr>Select to see particular user</vt:lpstr>
      <vt:lpstr>Notes:</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Shell Script</dc:title>
  <dc:creator>Lily</dc:creator>
  <cp:lastModifiedBy>Li Feng</cp:lastModifiedBy>
  <cp:revision>226</cp:revision>
  <dcterms:created xsi:type="dcterms:W3CDTF">2010-09-03T13:49:43Z</dcterms:created>
  <dcterms:modified xsi:type="dcterms:W3CDTF">2017-02-06T13:55:01Z</dcterms:modified>
</cp:coreProperties>
</file>