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5" r:id="rId14"/>
    <p:sldId id="282" r:id="rId15"/>
    <p:sldId id="266" r:id="rId16"/>
    <p:sldId id="267" r:id="rId17"/>
    <p:sldId id="268" r:id="rId18"/>
    <p:sldId id="257" r:id="rId19"/>
    <p:sldId id="285" r:id="rId20"/>
    <p:sldId id="258" r:id="rId21"/>
    <p:sldId id="286" r:id="rId22"/>
    <p:sldId id="288" r:id="rId23"/>
    <p:sldId id="289" r:id="rId24"/>
    <p:sldId id="259" r:id="rId25"/>
    <p:sldId id="283" r:id="rId26"/>
    <p:sldId id="270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9955" autoAdjust="0"/>
  </p:normalViewPr>
  <p:slideViewPr>
    <p:cSldViewPr snapToGrid="0">
      <p:cViewPr varScale="1">
        <p:scale>
          <a:sx n="90" d="100"/>
          <a:sy n="90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22B72-47CC-4987-94BE-07D0A5D9BCD4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8A087-FF36-4CE3-BCDE-695A9A76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C6BF0-B383-491F-8FEF-8D4A687E80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 hierarchical structure frequently takes the shape</a:t>
            </a:r>
            <a:r>
              <a:rPr lang="en-US" altLang="en-US" baseline="0" dirty="0"/>
              <a:t> of a pyramid. Tracing the family’s lineage gives us an example of a family tree.</a:t>
            </a:r>
          </a:p>
          <a:p>
            <a:r>
              <a:rPr lang="en-US" altLang="en-US" baseline="0" dirty="0"/>
              <a:t>Linux </a:t>
            </a:r>
            <a:r>
              <a:rPr lang="en-US" altLang="en-US" baseline="0" dirty="0" err="1"/>
              <a:t>filesystem</a:t>
            </a:r>
            <a:r>
              <a:rPr lang="en-US" altLang="en-US" baseline="0" dirty="0"/>
              <a:t> is called a tree. It consists of a set of connected files and allow you find any particular one easily.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9021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6ACE7E-FA9D-40CB-B9F9-3E15C72F3A2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err="1"/>
              <a:t>rmdir</a:t>
            </a:r>
            <a:r>
              <a:rPr lang="en-US" altLang="en-US" dirty="0"/>
              <a:t> = </a:t>
            </a:r>
            <a:r>
              <a:rPr lang="en-US" altLang="en-US" dirty="0" err="1"/>
              <a:t>rm</a:t>
            </a:r>
            <a:r>
              <a:rPr lang="en-US" altLang="en-US" dirty="0"/>
              <a:t> –r</a:t>
            </a:r>
          </a:p>
          <a:p>
            <a:r>
              <a:rPr lang="en-US" altLang="en-US" dirty="0"/>
              <a:t>mv, </a:t>
            </a:r>
            <a:r>
              <a:rPr lang="en-US" altLang="en-US" dirty="0" err="1"/>
              <a:t>cp</a:t>
            </a:r>
            <a:r>
              <a:rPr lang="en-US" altLang="en-US" dirty="0"/>
              <a:t> : move or copy files</a:t>
            </a:r>
          </a:p>
          <a:p>
            <a:r>
              <a:rPr lang="en-US" altLang="en-US" dirty="0"/>
              <a:t>mv: move a directory</a:t>
            </a:r>
          </a:p>
          <a:p>
            <a:r>
              <a:rPr lang="en-US" altLang="en-US" dirty="0"/>
              <a:t>If</a:t>
            </a:r>
            <a:r>
              <a:rPr lang="en-US" altLang="en-US" baseline="0" dirty="0"/>
              <a:t> the working directory is : /home/max</a:t>
            </a:r>
            <a:endParaRPr lang="en-US" altLang="en-US" dirty="0"/>
          </a:p>
          <a:p>
            <a:r>
              <a:rPr lang="en-US" altLang="en-US" dirty="0"/>
              <a:t>Command: mv names temp literature </a:t>
            </a:r>
          </a:p>
        </p:txBody>
      </p:sp>
    </p:spTree>
    <p:extLst>
      <p:ext uri="{BB962C8B-B14F-4D97-AF65-F5344CB8AC3E}">
        <p14:creationId xmlns:p14="http://schemas.microsoft.com/office/powerpoint/2010/main" val="215621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6A45D0-6D84-4B3D-B28D-7255CEB6B35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err="1"/>
              <a:t>Filesystem</a:t>
            </a:r>
            <a:r>
              <a:rPr lang="en-US" altLang="en-US" baseline="0" dirty="0"/>
              <a:t> Hierarchy Standard: / root (the ancestor of all files in the </a:t>
            </a:r>
            <a:r>
              <a:rPr lang="en-US" altLang="en-US" baseline="0" dirty="0" err="1"/>
              <a:t>filesystem</a:t>
            </a:r>
            <a:r>
              <a:rPr lang="en-US" altLang="en-US" baseline="0" dirty="0"/>
              <a:t>)</a:t>
            </a:r>
          </a:p>
          <a:p>
            <a:r>
              <a:rPr lang="en-US" altLang="en-US" baseline="0" dirty="0"/>
              <a:t>Bin: essential command binaries </a:t>
            </a:r>
          </a:p>
          <a:p>
            <a:r>
              <a:rPr lang="en-US" altLang="en-US" baseline="0" dirty="0"/>
              <a:t>Boot: boot loader</a:t>
            </a:r>
          </a:p>
          <a:p>
            <a:r>
              <a:rPr lang="en-US" altLang="en-US" baseline="0" dirty="0" err="1"/>
              <a:t>Lib:libraries</a:t>
            </a:r>
            <a:endParaRPr lang="en-US" altLang="en-US" baseline="0" dirty="0"/>
          </a:p>
          <a:p>
            <a:r>
              <a:rPr lang="en-US" altLang="en-US" baseline="0" dirty="0" err="1"/>
              <a:t>Etc</a:t>
            </a:r>
            <a:r>
              <a:rPr lang="en-US" altLang="en-US" baseline="0" dirty="0"/>
              <a:t>: configuration</a:t>
            </a:r>
          </a:p>
          <a:p>
            <a:r>
              <a:rPr lang="en-US" altLang="en-US" baseline="0" dirty="0"/>
              <a:t>Tem: temporary files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19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D1EED-3EF5-4524-BB03-AD99F4F3BC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05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734BCA-748D-4224-B7CC-B78C21EAD2A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ACL: access</a:t>
            </a:r>
            <a:r>
              <a:rPr lang="en-US" altLang="en-US" baseline="0" dirty="0"/>
              <a:t> control list (present if the file has an ACL) provide finer-grained control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757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99CB6-5B67-4BAA-8D00-0674DBEE1F5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6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52A41-E1D4-4FBF-9941-9531196CBB6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0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97ECF-E88B-4871-940E-64492F561C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091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11D5C-65AA-4FCD-B3EE-0BA9EE3A35C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64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4C874-258B-4FBC-B385-1AC3534CA9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5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784ED-15DE-45CF-8802-8E586FA8308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63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325177-59E8-45F3-8CF0-53161D6EA5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654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BCAA8A-A64C-47D0-BA7B-154F19BAD2C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 link is a</a:t>
            </a:r>
            <a:r>
              <a:rPr lang="en-US" altLang="en-US" baseline="0" dirty="0"/>
              <a:t> pointer to a file. Each time you create a file using vim, touch, cp. You are putting a pointer in a directory.</a:t>
            </a:r>
          </a:p>
          <a:p>
            <a:r>
              <a:rPr lang="en-US" altLang="en-US" baseline="0" dirty="0"/>
              <a:t>You can share your file to other user by creating additional link to the file. (first give permission)</a:t>
            </a:r>
          </a:p>
          <a:p>
            <a:r>
              <a:rPr lang="en-US" altLang="en-US" baseline="0" dirty="0"/>
              <a:t>Link is also useful to a single user with a large directory </a:t>
            </a:r>
            <a:r>
              <a:rPr lang="en-US" altLang="en-US" baseline="0" dirty="0" err="1"/>
              <a:t>hierarchy.c</a:t>
            </a:r>
            <a:endParaRPr lang="en-US" altLang="en-US" baseline="0" dirty="0"/>
          </a:p>
          <a:p>
            <a:r>
              <a:rPr lang="en-US" altLang="en-US" baseline="0" dirty="0"/>
              <a:t>All you to-do lists conveniently in one place.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3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D2AAB9-6320-42F6-B836-4352CB4D167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Tree</a:t>
            </a:r>
            <a:r>
              <a:rPr lang="en-US" altLang="en-US" baseline="0" dirty="0"/>
              <a:t> representation usually pictured upside down with its root at the top. Either a file or a directory.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69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842938-3E2D-4AD8-9E74-3A1BDCDEFA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3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EA37CB-103C-4ABD-9F26-07BC220642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Absolute</a:t>
            </a:r>
            <a:r>
              <a:rPr lang="en-US" altLang="en-US" baseline="0" dirty="0"/>
              <a:t> path starts with “/”.</a:t>
            </a:r>
          </a:p>
          <a:p>
            <a:r>
              <a:rPr lang="en-US" altLang="en-US" baseline="0" dirty="0"/>
              <a:t>“~” : home directory</a:t>
            </a:r>
          </a:p>
          <a:p>
            <a:r>
              <a:rPr lang="en-US" altLang="en-US" baseline="0" dirty="0"/>
              <a:t>“.”: current directory(working directory)</a:t>
            </a:r>
          </a:p>
          <a:p>
            <a:r>
              <a:rPr lang="en-US" altLang="en-US" baseline="0" dirty="0"/>
              <a:t>“..”: parent directory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07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0E65D1-7EB6-4327-BB5D-3354E455AD4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Relative path: traces</a:t>
            </a:r>
            <a:r>
              <a:rPr lang="en-US" altLang="en-US" baseline="0" dirty="0"/>
              <a:t> a path from the working directory to a file. The </a:t>
            </a:r>
            <a:r>
              <a:rPr lang="en-US" altLang="en-US" baseline="0" dirty="0" err="1"/>
              <a:t>parthname</a:t>
            </a:r>
            <a:r>
              <a:rPr lang="en-US" altLang="en-US" baseline="0" dirty="0"/>
              <a:t> is relative to the working directory.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308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90D7B-75FD-4B5B-B362-DA730056E3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3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7A0FC-26FD-4AFC-8686-D3E0972D79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31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0CB76E-7BDC-40AF-8895-D2E638D7BE6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9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A8C-0E51-4F4F-B7A3-6306BE54647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Commands(II) and </a:t>
            </a:r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/>
              <a:t>Capital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2639"/>
            <a:ext cx="8229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1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685800"/>
            <a:ext cx="72691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045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0288"/>
            <a:ext cx="822960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493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file in Unix/Linux has an associated permission level</a:t>
            </a:r>
          </a:p>
          <a:p>
            <a:r>
              <a:rPr lang="en-US" altLang="en-US"/>
              <a:t>This allows the user to prevent others from reading/writing/executing their files or directories</a:t>
            </a:r>
          </a:p>
          <a:p>
            <a:r>
              <a:rPr lang="en-US" altLang="en-US"/>
              <a:t>Use “ls -l </a:t>
            </a:r>
            <a:r>
              <a:rPr lang="en-US" altLang="en-US" i="1"/>
              <a:t>filename</a:t>
            </a:r>
            <a:r>
              <a:rPr lang="en-US" altLang="en-US"/>
              <a:t>” to find the permission level of that file</a:t>
            </a:r>
          </a:p>
        </p:txBody>
      </p:sp>
    </p:spTree>
    <p:extLst>
      <p:ext uri="{BB962C8B-B14F-4D97-AF65-F5344CB8AC3E}">
        <p14:creationId xmlns:p14="http://schemas.microsoft.com/office/powerpoint/2010/main" val="82762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0425"/>
            <a:ext cx="822960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355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Permission levels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“r” means “read only” permission</a:t>
            </a:r>
          </a:p>
          <a:p>
            <a:r>
              <a:rPr lang="en-US" altLang="en-US" dirty="0"/>
              <a:t>“w” means “write” permission</a:t>
            </a:r>
          </a:p>
          <a:p>
            <a:r>
              <a:rPr lang="en-US" altLang="en-US" dirty="0"/>
              <a:t>“x” means “execute” permission</a:t>
            </a:r>
          </a:p>
        </p:txBody>
      </p:sp>
    </p:spTree>
    <p:extLst>
      <p:ext uri="{BB962C8B-B14F-4D97-AF65-F5344CB8AC3E}">
        <p14:creationId xmlns:p14="http://schemas.microsoft.com/office/powerpoint/2010/main" val="303872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9812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 flipV="1">
            <a:off x="2209800" y="2590800"/>
            <a:ext cx="3810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117725" y="5907089"/>
            <a:ext cx="1507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User (you)</a:t>
            </a:r>
          </a:p>
        </p:txBody>
      </p:sp>
    </p:spTree>
    <p:extLst>
      <p:ext uri="{BB962C8B-B14F-4D97-AF65-F5344CB8AC3E}">
        <p14:creationId xmlns:p14="http://schemas.microsoft.com/office/powerpoint/2010/main" val="326694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135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4384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H="1" flipV="1">
            <a:off x="2590800" y="2590800"/>
            <a:ext cx="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117726" y="5907089"/>
            <a:ext cx="980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1528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137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8956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2590800" y="2590800"/>
            <a:ext cx="5334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117726" y="5907089"/>
            <a:ext cx="93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83550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access permission</a:t>
            </a:r>
          </a:p>
          <a:p>
            <a:endParaRPr lang="en-US" dirty="0"/>
          </a:p>
          <a:p>
            <a:r>
              <a:rPr lang="en-US" dirty="0"/>
              <a:t>u: owner(user)       g: group         o: other         a: all</a:t>
            </a:r>
          </a:p>
          <a:p>
            <a:endParaRPr lang="en-US" dirty="0"/>
          </a:p>
          <a:p>
            <a:r>
              <a:rPr lang="en-US" dirty="0"/>
              <a:t>+: add                -: remove</a:t>
            </a:r>
          </a:p>
          <a:p>
            <a:endParaRPr lang="en-US" dirty="0"/>
          </a:p>
          <a:p>
            <a:r>
              <a:rPr lang="en-US" dirty="0"/>
              <a:t>r: read               w: write           x: execute </a:t>
            </a:r>
          </a:p>
        </p:txBody>
      </p:sp>
    </p:spTree>
    <p:extLst>
      <p:ext uri="{BB962C8B-B14F-4D97-AF65-F5344CB8AC3E}">
        <p14:creationId xmlns:p14="http://schemas.microsoft.com/office/powerpoint/2010/main" val="1902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685800"/>
            <a:ext cx="72151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3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chmod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3537857" cy="4351338"/>
          </a:xfrm>
        </p:spPr>
        <p:txBody>
          <a:bodyPr/>
          <a:lstStyle/>
          <a:p>
            <a:r>
              <a:rPr lang="en-US" altLang="en-US" sz="2400" dirty="0"/>
              <a:t>If you own the file, you can change it’s permissions with “</a:t>
            </a:r>
            <a:r>
              <a:rPr lang="en-US" altLang="en-US" sz="2400" dirty="0" err="1"/>
              <a:t>chmod</a:t>
            </a:r>
            <a:r>
              <a:rPr lang="en-US" altLang="en-US" sz="2400" dirty="0"/>
              <a:t>”</a:t>
            </a:r>
          </a:p>
          <a:p>
            <a:pPr lvl="1"/>
            <a:r>
              <a:rPr lang="en-US" altLang="en-US" sz="2000" dirty="0"/>
              <a:t>Syntax: </a:t>
            </a:r>
            <a:r>
              <a:rPr lang="en-US" altLang="en-US" sz="2000" dirty="0" err="1"/>
              <a:t>chmod</a:t>
            </a:r>
            <a:r>
              <a:rPr lang="en-US" altLang="en-US" sz="2000" dirty="0"/>
              <a:t> [</a:t>
            </a:r>
            <a:r>
              <a:rPr lang="en-US" altLang="en-US" b="1" dirty="0"/>
              <a:t>u</a:t>
            </a:r>
            <a:r>
              <a:rPr lang="en-US" altLang="en-US" sz="2000" dirty="0"/>
              <a:t>ser</a:t>
            </a:r>
            <a:r>
              <a:rPr lang="en-US" altLang="en-US" sz="2000" b="1" dirty="0"/>
              <a:t>/</a:t>
            </a:r>
            <a:r>
              <a:rPr lang="en-US" altLang="en-US" b="1" dirty="0"/>
              <a:t>g</a:t>
            </a:r>
            <a:r>
              <a:rPr lang="en-US" altLang="en-US" sz="2000" dirty="0"/>
              <a:t>roup</a:t>
            </a:r>
            <a:r>
              <a:rPr lang="en-US" altLang="en-US" sz="2000" b="1" dirty="0"/>
              <a:t>/</a:t>
            </a:r>
            <a:r>
              <a:rPr lang="en-US" altLang="en-US" b="1" dirty="0"/>
              <a:t>o</a:t>
            </a:r>
            <a:r>
              <a:rPr lang="en-US" altLang="en-US" sz="2000" dirty="0"/>
              <a:t>thers</a:t>
            </a:r>
            <a:r>
              <a:rPr lang="en-US" altLang="en-US" sz="2000" b="1" dirty="0"/>
              <a:t>/</a:t>
            </a:r>
            <a:r>
              <a:rPr lang="en-US" altLang="en-US" b="1" dirty="0"/>
              <a:t>a</a:t>
            </a:r>
            <a:r>
              <a:rPr lang="en-US" altLang="en-US" sz="2000" dirty="0"/>
              <a:t>ll]+[permission] [file(s)]</a:t>
            </a:r>
          </a:p>
          <a:p>
            <a:pPr lvl="1"/>
            <a:r>
              <a:rPr lang="en-US" altLang="en-US" sz="2000" dirty="0"/>
              <a:t>The right example grant execute permission to all: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/>
          </p:nvPr>
        </p:nvGraphicFramePr>
        <p:xfrm>
          <a:off x="4576354" y="1825625"/>
          <a:ext cx="7296150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4" imgW="10844444" imgH="6628571" progId="Photoshop.Image.7">
                  <p:embed/>
                </p:oleObj>
              </mc:Choice>
              <mc:Fallback>
                <p:oleObj name="Image" r:id="rId4" imgW="10844444" imgH="6628571" progId="Photoshop.Image.7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354" y="1825625"/>
                        <a:ext cx="7296150" cy="445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31400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arguments</a:t>
            </a:r>
          </a:p>
        </p:txBody>
      </p:sp>
      <p:pic>
        <p:nvPicPr>
          <p:cNvPr id="5122" name="Picture 2" descr="Image result for numerical file permission in u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19" y="1690688"/>
            <a:ext cx="7051762" cy="47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8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“</a:t>
            </a:r>
            <a:r>
              <a:rPr lang="en-US" dirty="0" err="1"/>
              <a:t>rwxr</a:t>
            </a:r>
            <a:r>
              <a:rPr lang="en-US" dirty="0"/>
              <a:t>-x--x” to numeric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rwxr</a:t>
            </a:r>
            <a:r>
              <a:rPr lang="en-US" dirty="0"/>
              <a:t>-x--x: </a:t>
            </a:r>
            <a:r>
              <a:rPr lang="en-US" u="sng" dirty="0"/>
              <a:t>111</a:t>
            </a:r>
            <a:r>
              <a:rPr lang="en-US" dirty="0"/>
              <a:t> </a:t>
            </a:r>
            <a:r>
              <a:rPr lang="en-US" u="sng" dirty="0"/>
              <a:t>101</a:t>
            </a:r>
            <a:r>
              <a:rPr lang="en-US" dirty="0"/>
              <a:t> </a:t>
            </a:r>
            <a:r>
              <a:rPr lang="en-US" u="sng" dirty="0"/>
              <a:t>001</a:t>
            </a:r>
            <a:r>
              <a:rPr lang="en-US" dirty="0"/>
              <a:t> (Binary)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111 (Binary): 7 (octal)</a:t>
            </a:r>
          </a:p>
          <a:p>
            <a:endParaRPr lang="en-US" dirty="0"/>
          </a:p>
          <a:p>
            <a:r>
              <a:rPr lang="en-US" dirty="0"/>
              <a:t>101 (Binary): 5 (octal)</a:t>
            </a:r>
          </a:p>
          <a:p>
            <a:endParaRPr lang="en-US" dirty="0"/>
          </a:p>
          <a:p>
            <a:r>
              <a:rPr lang="en-US" dirty="0"/>
              <a:t>001 (Binary): 1 (octal)</a:t>
            </a:r>
          </a:p>
          <a:p>
            <a:endParaRPr lang="en-US" dirty="0"/>
          </a:p>
          <a:p>
            <a:r>
              <a:rPr lang="en-US" dirty="0" err="1"/>
              <a:t>rwxr</a:t>
            </a:r>
            <a:r>
              <a:rPr lang="en-US" dirty="0"/>
              <a:t>-x--x: 751 (octal) </a:t>
            </a:r>
          </a:p>
        </p:txBody>
      </p:sp>
    </p:spTree>
    <p:extLst>
      <p:ext uri="{BB962C8B-B14F-4D97-AF65-F5344CB8AC3E}">
        <p14:creationId xmlns:p14="http://schemas.microsoft.com/office/powerpoint/2010/main" val="80546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program (a.k.a. a job)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sure the program has executable permissions </a:t>
            </a:r>
          </a:p>
          <a:p>
            <a:r>
              <a:rPr lang="en-US" altLang="en-US"/>
              <a:t>Use “./”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808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4964"/>
            <a:ext cx="8229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42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on Feb 13</a:t>
            </a:r>
            <a:r>
              <a:rPr lang="en-US" baseline="30000" dirty="0"/>
              <a:t>th</a:t>
            </a:r>
            <a:r>
              <a:rPr lang="en-US" dirty="0"/>
              <a:t> in class. </a:t>
            </a:r>
          </a:p>
          <a:p>
            <a:endParaRPr lang="en-US" dirty="0"/>
          </a:p>
          <a:p>
            <a:r>
              <a:rPr lang="en-US" dirty="0"/>
              <a:t>Close book. Close note.</a:t>
            </a:r>
          </a:p>
          <a:p>
            <a:endParaRPr lang="en-US" dirty="0"/>
          </a:p>
          <a:p>
            <a:r>
              <a:rPr lang="en-US" dirty="0"/>
              <a:t>10 - 15 minutes.</a:t>
            </a:r>
          </a:p>
          <a:p>
            <a:endParaRPr lang="en-US" dirty="0"/>
          </a:p>
          <a:p>
            <a:r>
              <a:rPr lang="en-US" dirty="0"/>
              <a:t>Focus on Unix commands and file structure.</a:t>
            </a:r>
          </a:p>
        </p:txBody>
      </p:sp>
    </p:spTree>
    <p:extLst>
      <p:ext uri="{BB962C8B-B14F-4D97-AF65-F5344CB8AC3E}">
        <p14:creationId xmlns:p14="http://schemas.microsoft.com/office/powerpoint/2010/main" val="75384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Lab 3_1 and Lab 3_2: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script to capture your work for lab 3_1 and lab 3_2 (</a:t>
            </a:r>
            <a:r>
              <a:rPr lang="en-US" dirty="0" err="1"/>
              <a:t>ilearn</a:t>
            </a:r>
            <a:r>
              <a:rPr lang="en-US" dirty="0"/>
              <a:t>), save it to your lastname_lab3.txt, and send the file in </a:t>
            </a:r>
            <a:r>
              <a:rPr lang="en-US"/>
              <a:t>iLearn.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1036639"/>
            <a:ext cx="7783513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12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4" y="685800"/>
            <a:ext cx="7242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3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95551"/>
            <a:ext cx="82296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67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84275"/>
            <a:ext cx="822960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4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87425"/>
            <a:ext cx="82296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15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4" y="685800"/>
            <a:ext cx="80930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63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33564"/>
            <a:ext cx="82296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378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988</Words>
  <Application>Microsoft Macintosh PowerPoint</Application>
  <PresentationFormat>Widescreen</PresentationFormat>
  <Paragraphs>130</Paragraphs>
  <Slides>27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Image</vt:lpstr>
      <vt:lpstr>Unix Commands(II) and 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permissions</vt:lpstr>
      <vt:lpstr>PowerPoint Presentation</vt:lpstr>
      <vt:lpstr>Permission levels</vt:lpstr>
      <vt:lpstr>File Permissions</vt:lpstr>
      <vt:lpstr>File Permissions</vt:lpstr>
      <vt:lpstr>File Permissions</vt:lpstr>
      <vt:lpstr>Command: Chmod</vt:lpstr>
      <vt:lpstr>Command: chmod</vt:lpstr>
      <vt:lpstr>Command: Chmod</vt:lpstr>
      <vt:lpstr>Numeric arguments</vt:lpstr>
      <vt:lpstr>Convert “rwxr-x--x” to numeric presentation</vt:lpstr>
      <vt:lpstr>Running a program (a.k.a. a job)</vt:lpstr>
      <vt:lpstr>PowerPoint Presentation</vt:lpstr>
      <vt:lpstr>Announcement: </vt:lpstr>
      <vt:lpstr>In class Lab 3_1 and Lab 3_2: 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commands (II)</dc:title>
  <dc:creator>Li Feng</dc:creator>
  <cp:lastModifiedBy>Microsoft Office User</cp:lastModifiedBy>
  <cp:revision>27</cp:revision>
  <dcterms:created xsi:type="dcterms:W3CDTF">2017-01-25T14:28:01Z</dcterms:created>
  <dcterms:modified xsi:type="dcterms:W3CDTF">2019-02-06T04:19:44Z</dcterms:modified>
</cp:coreProperties>
</file>