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1" r:id="rId17"/>
    <p:sldId id="272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87061" autoAdjust="0"/>
  </p:normalViewPr>
  <p:slideViewPr>
    <p:cSldViewPr snapToGrid="0">
      <p:cViewPr varScale="1">
        <p:scale>
          <a:sx n="102" d="100"/>
          <a:sy n="102" d="100"/>
        </p:scale>
        <p:origin x="9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7E475-ED18-472E-8719-8641768A6C10}" type="datetimeFigureOut">
              <a:rPr lang="en-US" smtClean="0"/>
              <a:t>2/6/19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4F6AA-CB27-4493-AC40-FD6630973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45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8F28BF-5D4C-49E9-A30A-05219ED0374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43425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0625" cy="4087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9449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9707A2-2B2B-4DE2-9DC2-38615E88C25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43425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0625" cy="4087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b</a:t>
            </a:r>
            <a:r>
              <a:rPr lang="en-US" altLang="en-US" baseline="0" dirty="0"/>
              <a:t> and w: punctuation as word</a:t>
            </a:r>
            <a:endParaRPr lang="en-US" altLang="en-US" dirty="0"/>
          </a:p>
          <a:p>
            <a:r>
              <a:rPr lang="en-US" altLang="en-US" dirty="0"/>
              <a:t>B and W: blank delimited words</a:t>
            </a:r>
          </a:p>
        </p:txBody>
      </p:sp>
    </p:spTree>
    <p:extLst>
      <p:ext uri="{BB962C8B-B14F-4D97-AF65-F5344CB8AC3E}">
        <p14:creationId xmlns:p14="http://schemas.microsoft.com/office/powerpoint/2010/main" val="3196828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342561-4133-490C-ABED-491F4BFF6872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43425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0625" cy="4087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- is</a:t>
            </a:r>
            <a:r>
              <a:rPr lang="en-US" altLang="en-US" baseline="0" dirty="0"/>
              <a:t> similar to RETURN but work in the opposite way.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6290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494146-8722-4D5F-94CF-86B9C073EAB1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43425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0625" cy="4087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6156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6095AB-D1E2-468D-B4B1-C66A4329E5BD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43425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0625" cy="4087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9579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2F75D7-052E-455D-80D3-B53FD5581919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2566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487A5FF-DD9E-4A87-B203-21751ABF149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41838" cy="34051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0625" cy="4087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513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E67EAEE-6134-4633-9A85-F1D5DD19F81D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41838" cy="34051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0625" cy="4087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56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100106-360A-45E4-A3A3-5FA31D6FE44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43425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0625" cy="4087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9550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B5EF55-2ED2-434E-BF52-53F1C90EB840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43425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0625" cy="4087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:help</a:t>
            </a:r>
          </a:p>
        </p:txBody>
      </p:sp>
    </p:spTree>
    <p:extLst>
      <p:ext uri="{BB962C8B-B14F-4D97-AF65-F5344CB8AC3E}">
        <p14:creationId xmlns:p14="http://schemas.microsoft.com/office/powerpoint/2010/main" val="3148510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818C06D-9396-4BC0-BBFF-196EA62AC519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43425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0625" cy="4087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:help insert</a:t>
            </a:r>
          </a:p>
          <a:p>
            <a:r>
              <a:rPr lang="en-US" altLang="en-US" dirty="0"/>
              <a:t>:q to quit from help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4816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5821EF3-B737-4DAB-A3A0-56BA0B40AD9A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43425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0625" cy="4087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Open a file</a:t>
            </a:r>
            <a:r>
              <a:rPr lang="en-US" altLang="en-US" baseline="0" dirty="0"/>
              <a:t> to edit, it is locked.</a:t>
            </a:r>
          </a:p>
          <a:p>
            <a:r>
              <a:rPr lang="en-US" altLang="en-US" baseline="0" dirty="0"/>
              <a:t>If file is opened again, this will show up.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8157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6B2636-9B17-443E-B069-9A6169ADAEA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43425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0625" cy="4087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1264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84F2CCF-4D02-4E65-953F-B741FE489A96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90525" y="685800"/>
            <a:ext cx="6054725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0625" cy="4087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Space: forward</a:t>
            </a:r>
          </a:p>
          <a:p>
            <a:r>
              <a:rPr lang="en-US" altLang="en-US" dirty="0"/>
              <a:t>h: backward</a:t>
            </a:r>
          </a:p>
        </p:txBody>
      </p:sp>
    </p:spTree>
    <p:extLst>
      <p:ext uri="{BB962C8B-B14F-4D97-AF65-F5344CB8AC3E}">
        <p14:creationId xmlns:p14="http://schemas.microsoft.com/office/powerpoint/2010/main" val="3186070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11A0C-E427-4B8B-92CA-EACECFFB3AA4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56D8-E541-4678-B47F-3F293EC9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1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11A0C-E427-4B8B-92CA-EACECFFB3AA4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56D8-E541-4678-B47F-3F293EC9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5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11A0C-E427-4B8B-92CA-EACECFFB3AA4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56D8-E541-4678-B47F-3F293EC9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11A0C-E427-4B8B-92CA-EACECFFB3AA4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56D8-E541-4678-B47F-3F293EC9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11A0C-E427-4B8B-92CA-EACECFFB3AA4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56D8-E541-4678-B47F-3F293EC9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3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11A0C-E427-4B8B-92CA-EACECFFB3AA4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56D8-E541-4678-B47F-3F293EC9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11A0C-E427-4B8B-92CA-EACECFFB3AA4}" type="datetimeFigureOut">
              <a:rPr lang="en-US" smtClean="0"/>
              <a:t>2/6/19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56D8-E541-4678-B47F-3F293EC9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3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11A0C-E427-4B8B-92CA-EACECFFB3AA4}" type="datetimeFigureOut">
              <a:rPr lang="en-US" smtClean="0"/>
              <a:t>2/6/19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56D8-E541-4678-B47F-3F293EC9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2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11A0C-E427-4B8B-92CA-EACECFFB3AA4}" type="datetimeFigureOut">
              <a:rPr lang="en-US" smtClean="0"/>
              <a:t>2/6/19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56D8-E541-4678-B47F-3F293EC9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7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11A0C-E427-4B8B-92CA-EACECFFB3AA4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56D8-E541-4678-B47F-3F293EC9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9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11A0C-E427-4B8B-92CA-EACECFFB3AA4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56D8-E541-4678-B47F-3F293EC9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6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11A0C-E427-4B8B-92CA-EACECFFB3AA4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456D8-E541-4678-B47F-3F293EC9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1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Vim Editor and </a:t>
            </a:r>
            <a:br>
              <a:rPr lang="en-US" dirty="0"/>
            </a:br>
            <a:r>
              <a:rPr lang="en-US" dirty="0"/>
              <a:t>Simple Shell 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Li Feng</a:t>
            </a:r>
          </a:p>
          <a:p>
            <a:r>
              <a:rPr lang="en-US" dirty="0"/>
              <a:t>Capital University</a:t>
            </a:r>
          </a:p>
        </p:txBody>
      </p:sp>
    </p:spTree>
    <p:extLst>
      <p:ext uri="{BB962C8B-B14F-4D97-AF65-F5344CB8AC3E}">
        <p14:creationId xmlns:p14="http://schemas.microsoft.com/office/powerpoint/2010/main" val="3723652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00" y="2408239"/>
            <a:ext cx="6300788" cy="203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89361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739" y="2012950"/>
            <a:ext cx="5976937" cy="283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0830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4" y="1438275"/>
            <a:ext cx="5832475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95345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44614"/>
            <a:ext cx="8229600" cy="416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71970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00" y="2130425"/>
            <a:ext cx="6121400" cy="259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65303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Hot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 : Move to start of line</a:t>
            </a:r>
          </a:p>
          <a:p>
            <a:r>
              <a:rPr lang="en-US" dirty="0"/>
              <a:t>$ : Move to end of line</a:t>
            </a:r>
          </a:p>
          <a:p>
            <a:r>
              <a:rPr lang="en-US" dirty="0"/>
              <a:t>G : Jump to last line</a:t>
            </a:r>
          </a:p>
          <a:p>
            <a:r>
              <a:rPr lang="en-US" dirty="0"/>
              <a:t>V : Visual view, then using arrow up and down to choose multiple lines</a:t>
            </a:r>
          </a:p>
          <a:p>
            <a:r>
              <a:rPr lang="en-US" dirty="0"/>
              <a:t>D: delete </a:t>
            </a:r>
          </a:p>
          <a:p>
            <a:r>
              <a:rPr lang="en-US" dirty="0"/>
              <a:t>y: copy</a:t>
            </a:r>
          </a:p>
          <a:p>
            <a:r>
              <a:rPr lang="en-US" dirty="0"/>
              <a:t>P: paste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027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program for shell to run</a:t>
            </a:r>
          </a:p>
          <a:p>
            <a:endParaRPr lang="en-US" dirty="0"/>
          </a:p>
          <a:p>
            <a:r>
              <a:rPr lang="en-US" dirty="0"/>
              <a:t>The first line in your script should be:</a:t>
            </a:r>
          </a:p>
          <a:p>
            <a:pPr lvl="1"/>
            <a:r>
              <a:rPr lang="en-US" dirty="0"/>
              <a:t>#!/bin/</a:t>
            </a:r>
            <a:r>
              <a:rPr lang="en-US" dirty="0" err="1"/>
              <a:t>sh</a:t>
            </a:r>
            <a:endParaRPr lang="en-US" dirty="0"/>
          </a:p>
          <a:p>
            <a:pPr lvl="1"/>
            <a:r>
              <a:rPr lang="en-US" dirty="0"/>
              <a:t>This says that regardless of the shell the user is running, run this script in bash</a:t>
            </a:r>
          </a:p>
        </p:txBody>
      </p:sp>
    </p:spTree>
    <p:extLst>
      <p:ext uri="{BB962C8B-B14F-4D97-AF65-F5344CB8AC3E}">
        <p14:creationId xmlns:p14="http://schemas.microsoft.com/office/powerpoint/2010/main" val="1472358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Simple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vim hello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#!/bin/</a:t>
            </a:r>
            <a:r>
              <a:rPr lang="en-US" dirty="0" err="1"/>
              <a:t>sh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echo “Hello $USER”</a:t>
            </a:r>
          </a:p>
          <a:p>
            <a:pPr marL="0" indent="0">
              <a:buNone/>
            </a:pPr>
            <a:r>
              <a:rPr lang="en-US" dirty="0"/>
              <a:t>echo “You are in $PWD”</a:t>
            </a:r>
          </a:p>
          <a:p>
            <a:pPr marL="0" indent="0">
              <a:buNone/>
            </a:pPr>
            <a:r>
              <a:rPr lang="en-US" dirty="0"/>
              <a:t>echo “It has files:” </a:t>
            </a:r>
          </a:p>
          <a:p>
            <a:pPr marL="0" indent="0">
              <a:buNone/>
            </a:pPr>
            <a:r>
              <a:rPr lang="en-US" dirty="0"/>
              <a:t>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469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Running the script “hello”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Running the sample script “hello”</a:t>
            </a:r>
          </a:p>
          <a:p>
            <a:pPr lvl="1"/>
            <a:r>
              <a:rPr lang="en-US" altLang="en-US" dirty="0"/>
              <a:t>Make sure the script is executable</a:t>
            </a:r>
          </a:p>
          <a:p>
            <a:pPr lvl="1"/>
            <a:r>
              <a:rPr lang="en-US" altLang="en-US" dirty="0"/>
              <a:t>./hello</a:t>
            </a:r>
          </a:p>
        </p:txBody>
      </p:sp>
    </p:spTree>
    <p:extLst>
      <p:ext uri="{BB962C8B-B14F-4D97-AF65-F5344CB8AC3E}">
        <p14:creationId xmlns:p14="http://schemas.microsoft.com/office/powerpoint/2010/main" val="2438318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basics: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$0: Name of the script</a:t>
            </a:r>
          </a:p>
          <a:p>
            <a:endParaRPr lang="en-US" dirty="0"/>
          </a:p>
          <a:p>
            <a:r>
              <a:rPr lang="en-US" dirty="0"/>
              <a:t>$x: command line argument or the script (x is a number)</a:t>
            </a:r>
          </a:p>
          <a:p>
            <a:pPr lvl="1"/>
            <a:r>
              <a:rPr lang="en-US" dirty="0"/>
              <a:t>$4: the fifth argument (including script name)</a:t>
            </a:r>
          </a:p>
          <a:p>
            <a:pPr lvl="1"/>
            <a:endParaRPr lang="en-US" dirty="0"/>
          </a:p>
          <a:p>
            <a:r>
              <a:rPr lang="en-US" dirty="0"/>
              <a:t>$#: the number of arguments </a:t>
            </a:r>
          </a:p>
        </p:txBody>
      </p:sp>
    </p:spTree>
    <p:extLst>
      <p:ext uri="{BB962C8B-B14F-4D97-AF65-F5344CB8AC3E}">
        <p14:creationId xmlns:p14="http://schemas.microsoft.com/office/powerpoint/2010/main" val="184701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839" y="685800"/>
            <a:ext cx="768032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08582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89" y="685800"/>
            <a:ext cx="771842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38409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975" y="685800"/>
            <a:ext cx="5989638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66763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88950"/>
            <a:ext cx="8229600" cy="588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33867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20701"/>
            <a:ext cx="8229600" cy="581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3101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93714"/>
            <a:ext cx="8229600" cy="587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40549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08000"/>
            <a:ext cx="8229600" cy="584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76533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4" y="1036639"/>
            <a:ext cx="5564187" cy="478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98392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631</Words>
  <Application>Microsoft Macintosh PowerPoint</Application>
  <PresentationFormat>Widescreen</PresentationFormat>
  <Paragraphs>86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Vim Editor and  Simple Shell 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Useful Hot keys</vt:lpstr>
      <vt:lpstr>Shell Script</vt:lpstr>
      <vt:lpstr>Example: Simple shell script</vt:lpstr>
      <vt:lpstr>Running the script “hello”</vt:lpstr>
      <vt:lpstr>Other basics:</vt:lpstr>
    </vt:vector>
  </TitlesOfParts>
  <Company>Capital Univeristy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Vim Editor and  Simple Shell Script</dc:title>
  <dc:creator>Li Feng</dc:creator>
  <cp:lastModifiedBy>Microsoft Office User</cp:lastModifiedBy>
  <cp:revision>20</cp:revision>
  <dcterms:created xsi:type="dcterms:W3CDTF">2017-02-15T02:46:38Z</dcterms:created>
  <dcterms:modified xsi:type="dcterms:W3CDTF">2019-02-06T20:17:05Z</dcterms:modified>
</cp:coreProperties>
</file>