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79" r:id="rId4"/>
    <p:sldId id="28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3" r:id="rId21"/>
    <p:sldId id="282" r:id="rId22"/>
    <p:sldId id="260" r:id="rId23"/>
    <p:sldId id="257" r:id="rId24"/>
    <p:sldId id="258" r:id="rId25"/>
    <p:sldId id="261" r:id="rId26"/>
    <p:sldId id="25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7" autoAdjust="0"/>
    <p:restoredTop sz="86344" autoAdjust="0"/>
  </p:normalViewPr>
  <p:slideViewPr>
    <p:cSldViewPr snapToGrid="0">
      <p:cViewPr varScale="1">
        <p:scale>
          <a:sx n="98" d="100"/>
          <a:sy n="98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240C9-26DD-47D0-BDE0-7CFA5A1E522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90914-BD3E-4887-BFBC-7CC8CF1F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[arg1] [arg2]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90914-BD3E-4887-BFBC-7CC8CF1F6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7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B5C56D-6284-47B7-A8C0-90A68EAF8EE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Redirecting</a:t>
            </a:r>
            <a:r>
              <a:rPr lang="en-US" altLang="en-US" baseline="0" dirty="0"/>
              <a:t> output can destroy a file. </a:t>
            </a:r>
          </a:p>
          <a:p>
            <a:r>
              <a:rPr lang="en-US" altLang="en-US" baseline="0" dirty="0"/>
              <a:t>Prevents overwriting files: set –o </a:t>
            </a:r>
            <a:r>
              <a:rPr lang="en-US" altLang="en-US" baseline="0" dirty="0" err="1"/>
              <a:t>noclobber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674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D6B68F-6018-4892-BC12-FD5F9D834B9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36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758E19-DFB8-484A-B321-A1C59284EEF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31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219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E70DAD-2B66-4903-8EC3-2338B71F506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31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3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3F30F9-1147-4DE3-8480-23E3B388623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31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25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95B16D-2849-4D1B-B9AD-137CF7C77F8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13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D2F887-F8F1-4894-AB07-AF6304FF2BA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31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Ls | less</a:t>
            </a:r>
          </a:p>
          <a:p>
            <a:r>
              <a:rPr lang="en-US" altLang="en-US" dirty="0"/>
              <a:t>Who | grep </a:t>
            </a:r>
            <a:r>
              <a:rPr lang="en-US" altLang="en-US" dirty="0" err="1"/>
              <a:t>sam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493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2F5401-D4A3-49F8-AA32-E350C319445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31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Tee: copies its standard input both to a file and to a standard output</a:t>
            </a:r>
          </a:p>
          <a:p>
            <a:r>
              <a:rPr lang="en-US" altLang="en-US" dirty="0"/>
              <a:t>File extension: followed by a period after the name of the file.</a:t>
            </a:r>
          </a:p>
          <a:p>
            <a:r>
              <a:rPr lang="en-US" altLang="en-US" dirty="0"/>
              <a:t>Who | sort | </a:t>
            </a:r>
            <a:r>
              <a:rPr lang="en-US" altLang="en-US" dirty="0" err="1"/>
              <a:t>lpr</a:t>
            </a:r>
            <a:r>
              <a:rPr lang="en-US" altLang="en-US" dirty="0"/>
              <a:t> : sort is a filter</a:t>
            </a:r>
          </a:p>
        </p:txBody>
      </p:sp>
    </p:spTree>
    <p:extLst>
      <p:ext uri="{BB962C8B-B14F-4D97-AF65-F5344CB8AC3E}">
        <p14:creationId xmlns:p14="http://schemas.microsoft.com/office/powerpoint/2010/main" val="1009006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4F6AA-CB27-4493-AC40-FD6630973F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$User and $PWD: system variable build into bash the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90914-BD3E-4887-BFBC-7CC8CF1F6C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Cat: join and display files</a:t>
            </a:r>
          </a:p>
          <a:p>
            <a:r>
              <a:rPr lang="en-US" dirty="0"/>
              <a:t>Less: displays text files, one screen at a time</a:t>
            </a:r>
          </a:p>
          <a:p>
            <a:r>
              <a:rPr lang="en-US" dirty="0"/>
              <a:t>Grep: search for a pattern in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90914-BD3E-4887-BFBC-7CC8CF1F6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82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F75D7-052E-455D-80D3-B53FD558191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Foreground: shell</a:t>
            </a:r>
            <a:r>
              <a:rPr lang="en-US" altLang="en-US" baseline="0" dirty="0"/>
              <a:t> will waits for it to finish before displaying another prompt for you to continue.</a:t>
            </a:r>
          </a:p>
          <a:p>
            <a:r>
              <a:rPr lang="en-US" altLang="en-US" baseline="0" dirty="0"/>
              <a:t>Background: you do not have to wait for the command to finish.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818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2481D-905A-4014-9158-A544F6DCC19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606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44E8E-11D8-44F6-BE22-244D4CC4CE3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94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8BA11-3BC0-4A76-9CA9-51E928D733A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51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90280-0A72-4DF5-AC85-E47E4AEE76B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7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ECA4A4-E5E2-4B47-9A8A-49C8EC350B5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-r: reverse order</a:t>
            </a:r>
          </a:p>
          <a:p>
            <a:r>
              <a:rPr lang="en-US" altLang="en-US" dirty="0"/>
              <a:t>-x: in horizontally sorted rows</a:t>
            </a:r>
          </a:p>
          <a:p>
            <a:r>
              <a:rPr lang="en-US" altLang="en-US" dirty="0"/>
              <a:t>Combine options</a:t>
            </a:r>
          </a:p>
        </p:txBody>
      </p:sp>
    </p:spTree>
    <p:extLst>
      <p:ext uri="{BB962C8B-B14F-4D97-AF65-F5344CB8AC3E}">
        <p14:creationId xmlns:p14="http://schemas.microsoft.com/office/powerpoint/2010/main" val="402009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6F44D8-980A-473D-8C5E-1259E1194D6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Looks at the line as a whole</a:t>
            </a:r>
            <a:r>
              <a:rPr lang="en-US" altLang="en-US" baseline="0" dirty="0"/>
              <a:t> and parse (break) it into its component parts. Look for the name of the command.</a:t>
            </a:r>
            <a:endParaRPr lang="en-US" altLang="en-US" dirty="0"/>
          </a:p>
          <a:p>
            <a:r>
              <a:rPr lang="en-US" altLang="en-US" dirty="0"/>
              <a:t>The name</a:t>
            </a:r>
            <a:r>
              <a:rPr lang="en-US" altLang="en-US" baseline="0" dirty="0"/>
              <a:t> of the command is the first item on the command line after the prompt (argument zero)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289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867E62-296A-4CAE-97EE-CD9C2CFF148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Everything</a:t>
            </a:r>
            <a:r>
              <a:rPr lang="en-US" altLang="en-US" baseline="0" dirty="0"/>
              <a:t> in Unix is either a process or a file.</a:t>
            </a:r>
          </a:p>
          <a:p>
            <a:r>
              <a:rPr lang="en-US" altLang="en-US" baseline="0" dirty="0"/>
              <a:t>A process is an execution of a command.</a:t>
            </a:r>
          </a:p>
          <a:p>
            <a:r>
              <a:rPr lang="en-US" altLang="en-US" baseline="0" dirty="0"/>
              <a:t>While the command is executing, the shell waits for the process to finish.</a:t>
            </a:r>
          </a:p>
          <a:p>
            <a:r>
              <a:rPr lang="en-US" altLang="en-US" baseline="0" dirty="0"/>
              <a:t>When the program finishes execution, it passes its exit status to the shell.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01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C59C23-7BA4-45E5-9962-5AC41A7163B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Standard output: printer, file,</a:t>
            </a:r>
            <a:r>
              <a:rPr lang="en-US" altLang="en-US" baseline="0" dirty="0"/>
              <a:t> screen</a:t>
            </a:r>
          </a:p>
          <a:p>
            <a:r>
              <a:rPr lang="en-US" altLang="en-US" baseline="0" dirty="0"/>
              <a:t>Standard error goes to the screen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712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02093E-C8EC-48BE-9586-85F76A7E792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79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9DC56A-81AD-4421-BF15-7F5F7C5C49A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Cause the shell to alter where standard input of a command comes form and where standard output goes to.</a:t>
            </a:r>
          </a:p>
        </p:txBody>
      </p:sp>
    </p:spTree>
    <p:extLst>
      <p:ext uri="{BB962C8B-B14F-4D97-AF65-F5344CB8AC3E}">
        <p14:creationId xmlns:p14="http://schemas.microsoft.com/office/powerpoint/2010/main" val="422007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5DCE93-8F02-4B1E-A84D-3F6E3E4415D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Use caution when you redirect output to a file. If the file exists, the shell will overwrite it and destroy its contents.</a:t>
            </a:r>
          </a:p>
        </p:txBody>
      </p:sp>
    </p:spTree>
    <p:extLst>
      <p:ext uri="{BB962C8B-B14F-4D97-AF65-F5344CB8AC3E}">
        <p14:creationId xmlns:p14="http://schemas.microsoft.com/office/powerpoint/2010/main" val="333348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6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7B96-044D-4514-BC2F-88A359E5BD82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7A4A-A890-4E48-B43E-0CD3E68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/>
              <a:t>Capital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72900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9" y="1676400"/>
            <a:ext cx="5888037" cy="486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651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732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1360170"/>
            <a:ext cx="8229600" cy="407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664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Standard Input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43" y="1789112"/>
            <a:ext cx="5732462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798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that take input from a file or standard input: cat, </a:t>
            </a:r>
            <a:r>
              <a:rPr lang="en-US" dirty="0" err="1"/>
              <a:t>lpr</a:t>
            </a:r>
            <a:r>
              <a:rPr lang="en-US" dirty="0"/>
              <a:t>, sort,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27289"/>
            <a:ext cx="822960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274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and Appending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65108"/>
            <a:ext cx="8229600" cy="29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192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one or more commands separated by a pipe symbol (|)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" y="3455671"/>
            <a:ext cx="8229600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774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54250"/>
            <a:ext cx="82296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367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9364"/>
            <a:ext cx="82296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260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that processes an input stream of data to produce an output stream of data.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3429954"/>
            <a:ext cx="8229600" cy="231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999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shell interprets commands user entered and manages their executions.</a:t>
            </a:r>
          </a:p>
          <a:p>
            <a:endParaRPr lang="en-US" dirty="0"/>
          </a:p>
          <a:p>
            <a:r>
              <a:rPr lang="en-US" dirty="0"/>
              <a:t>Command line: </a:t>
            </a:r>
          </a:p>
          <a:p>
            <a:pPr lvl="1"/>
            <a:r>
              <a:rPr lang="en-US" dirty="0"/>
              <a:t>Simple command</a:t>
            </a:r>
          </a:p>
          <a:p>
            <a:pPr lvl="1"/>
            <a:r>
              <a:rPr lang="en-US" dirty="0"/>
              <a:t>Pipeline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program for shell to run</a:t>
            </a:r>
          </a:p>
          <a:p>
            <a:endParaRPr lang="en-US" dirty="0"/>
          </a:p>
          <a:p>
            <a:r>
              <a:rPr lang="en-US" dirty="0"/>
              <a:t>The first line in your script should be:</a:t>
            </a:r>
          </a:p>
          <a:p>
            <a:pPr lvl="1"/>
            <a:r>
              <a:rPr lang="en-US" dirty="0"/>
              <a:t>#!  /bin/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This says that regardless of the shell the user is running, run this script in bash</a:t>
            </a:r>
          </a:p>
        </p:txBody>
      </p:sp>
    </p:spTree>
    <p:extLst>
      <p:ext uri="{BB962C8B-B14F-4D97-AF65-F5344CB8AC3E}">
        <p14:creationId xmlns:p14="http://schemas.microsoft.com/office/powerpoint/2010/main" val="327888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vim hello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#!  /bin/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“Hello $USER”</a:t>
            </a:r>
          </a:p>
          <a:p>
            <a:pPr marL="0" indent="0">
              <a:buNone/>
            </a:pPr>
            <a:r>
              <a:rPr lang="en-US" dirty="0"/>
              <a:t>echo “You are in $PWD”</a:t>
            </a:r>
          </a:p>
          <a:p>
            <a:pPr marL="0" indent="0">
              <a:buNone/>
            </a:pPr>
            <a:r>
              <a:rPr lang="en-US" dirty="0"/>
              <a:t>echo “It has files:” </a:t>
            </a:r>
          </a:p>
          <a:p>
            <a:pPr marL="0" indent="0">
              <a:buNone/>
            </a:pPr>
            <a:r>
              <a:rPr lang="en-US" dirty="0"/>
              <a:t>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3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program: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Running the sample script “hello”</a:t>
            </a:r>
          </a:p>
          <a:p>
            <a:pPr lvl="1"/>
            <a:r>
              <a:rPr lang="en-US" altLang="en-US" dirty="0"/>
              <a:t>Make sure the file is executable</a:t>
            </a:r>
          </a:p>
          <a:p>
            <a:pPr lvl="1"/>
            <a:r>
              <a:rPr lang="en-US" altLang="en-US"/>
              <a:t>./hello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Running a command in the foreground (on the window screen)</a:t>
            </a:r>
          </a:p>
          <a:p>
            <a:endParaRPr lang="en-US" altLang="en-US" dirty="0"/>
          </a:p>
          <a:p>
            <a:r>
              <a:rPr lang="en-US" altLang="en-US" dirty="0"/>
              <a:t>Running a command in the background – type an ampersand “&amp;”</a:t>
            </a:r>
          </a:p>
        </p:txBody>
      </p:sp>
    </p:spTree>
    <p:extLst>
      <p:ext uri="{BB962C8B-B14F-4D97-AF65-F5344CB8AC3E}">
        <p14:creationId xmlns:p14="http://schemas.microsoft.com/office/powerpoint/2010/main" val="295602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ps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2832463" cy="4351338"/>
          </a:xfrm>
        </p:spPr>
        <p:txBody>
          <a:bodyPr/>
          <a:lstStyle/>
          <a:p>
            <a:r>
              <a:rPr lang="en-US" altLang="en-US" dirty="0"/>
              <a:t>To view the processes that you’re running:</a:t>
            </a:r>
          </a:p>
          <a:p>
            <a:pPr lvl="1"/>
            <a:r>
              <a:rPr lang="en-US" altLang="en-US" dirty="0" err="1"/>
              <a:t>ps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>
            <p:extLst/>
          </p:nvPr>
        </p:nvGraphicFramePr>
        <p:xfrm>
          <a:off x="4199709" y="1825625"/>
          <a:ext cx="7391400" cy="445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Image" r:id="rId4" imgW="10361905" imgH="6247619" progId="Photoshop.Image.7">
                  <p:embed/>
                </p:oleObj>
              </mc:Choice>
              <mc:Fallback>
                <p:oleObj name="Image" r:id="rId4" imgW="10361905" imgH="6247619" progId="Photoshop.Image.7">
                  <p:embed/>
                  <p:pic>
                    <p:nvPicPr>
                      <p:cNvPr id="113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709" y="1825625"/>
                        <a:ext cx="7391400" cy="445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664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top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2714897" cy="4351338"/>
          </a:xfrm>
        </p:spPr>
        <p:txBody>
          <a:bodyPr/>
          <a:lstStyle/>
          <a:p>
            <a:r>
              <a:rPr lang="en-US" altLang="en-US" dirty="0"/>
              <a:t>To view the CPU usage of all processes:</a:t>
            </a:r>
          </a:p>
          <a:p>
            <a:pPr lvl="1"/>
            <a:r>
              <a:rPr lang="en-US" altLang="en-US" dirty="0"/>
              <a:t>top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4084320" y="1825625"/>
          <a:ext cx="777240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Image" r:id="rId4" imgW="10361905" imgH="6171429" progId="Photoshop.Image.7">
                  <p:embed/>
                </p:oleObj>
              </mc:Choice>
              <mc:Fallback>
                <p:oleObj name="Image" r:id="rId4" imgW="10361905" imgH="6171429" progId="Photoshop.Image.7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320" y="1825625"/>
                        <a:ext cx="7772400" cy="462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135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Ending a program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100" dirty="0"/>
              <a:t>Suspend key – “ctrl-z” can suspend a foreground job (stop it from running)</a:t>
            </a:r>
          </a:p>
          <a:p>
            <a:endParaRPr lang="en-US" altLang="en-US" sz="3100" dirty="0"/>
          </a:p>
          <a:p>
            <a:r>
              <a:rPr lang="en-US" altLang="en-US" sz="3100" dirty="0"/>
              <a:t>Interrupt key -“ctrl-c” can stop a foreground job but cannot abort a background process.</a:t>
            </a:r>
          </a:p>
          <a:p>
            <a:endParaRPr lang="en-US" altLang="en-US" sz="3100" dirty="0"/>
          </a:p>
          <a:p>
            <a:r>
              <a:rPr lang="en-US" altLang="en-US" sz="3100" dirty="0"/>
              <a:t>“kill” could terminate a background process.</a:t>
            </a:r>
          </a:p>
          <a:p>
            <a:endParaRPr lang="en-US" alt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3308075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kill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2963091" cy="4351338"/>
          </a:xfrm>
        </p:spPr>
        <p:txBody>
          <a:bodyPr/>
          <a:lstStyle/>
          <a:p>
            <a:r>
              <a:rPr lang="en-US" altLang="en-US" dirty="0"/>
              <a:t>kill  PID</a:t>
            </a:r>
          </a:p>
          <a:p>
            <a:r>
              <a:rPr lang="en-US" altLang="en-US" dirty="0"/>
              <a:t>kill -9 PID 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>
            <p:extLst/>
          </p:nvPr>
        </p:nvGraphicFramePr>
        <p:xfrm>
          <a:off x="4005943" y="1825625"/>
          <a:ext cx="77343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Image" r:id="rId4" imgW="10311111" imgH="6247619" progId="Photoshop.Image.7">
                  <p:embed/>
                </p:oleObj>
              </mc:Choice>
              <mc:Fallback>
                <p:oleObj name="Image" r:id="rId4" imgW="10311111" imgH="6247619" progId="Photoshop.Image.7">
                  <p:embed/>
                  <p:pic>
                    <p:nvPicPr>
                      <p:cNvPr id="115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943" y="1825625"/>
                        <a:ext cx="7734300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0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Due Feb 13th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5</a:t>
            </a:r>
          </a:p>
          <a:p>
            <a:endParaRPr lang="en-US" dirty="0"/>
          </a:p>
          <a:p>
            <a:r>
              <a:rPr lang="en-US" dirty="0"/>
              <a:t>Assignment 3 is due a hardcopy in class on Feb 20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Chapter4: Page 122: Q8, Q9, Q10</a:t>
            </a:r>
          </a:p>
          <a:p>
            <a:pPr lvl="1"/>
            <a:r>
              <a:rPr lang="en-US" dirty="0"/>
              <a:t>Chapter5: Page 155: Q1, Q2, Q3, Q4, Q5, Q9, Q16</a:t>
            </a:r>
          </a:p>
          <a:p>
            <a:endParaRPr lang="en-US" dirty="0"/>
          </a:p>
          <a:p>
            <a:r>
              <a:rPr lang="en-US" dirty="0"/>
              <a:t>Lab 4 is in </a:t>
            </a:r>
            <a:r>
              <a:rPr lang="en-US" dirty="0" err="1"/>
              <a:t>iLearn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2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Token: each sequence of nonblank characters.</a:t>
            </a:r>
          </a:p>
          <a:p>
            <a:endParaRPr lang="en-US" dirty="0"/>
          </a:p>
          <a:p>
            <a:r>
              <a:rPr lang="en-US" dirty="0"/>
              <a:t>Argument: a token that a command acts on.</a:t>
            </a:r>
          </a:p>
          <a:p>
            <a:endParaRPr lang="en-US" dirty="0"/>
          </a:p>
          <a:p>
            <a:r>
              <a:rPr lang="en-US" dirty="0"/>
              <a:t>Option: an argument that modifies the effects of a command.</a:t>
            </a:r>
          </a:p>
        </p:txBody>
      </p:sp>
    </p:spTree>
    <p:extLst>
      <p:ext uri="{BB962C8B-B14F-4D97-AF65-F5344CB8AC3E}">
        <p14:creationId xmlns:p14="http://schemas.microsoft.com/office/powerpoint/2010/main" val="24537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Zero argument: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, ls, hostname</a:t>
            </a:r>
          </a:p>
          <a:p>
            <a:pPr lvl="1"/>
            <a:endParaRPr lang="en-US" dirty="0"/>
          </a:p>
          <a:p>
            <a:r>
              <a:rPr lang="en-US" dirty="0"/>
              <a:t>One argument:</a:t>
            </a:r>
          </a:p>
          <a:p>
            <a:pPr lvl="1"/>
            <a:r>
              <a:rPr lang="en-US" dirty="0"/>
              <a:t>cat, cd, echo, less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Two arguments: </a:t>
            </a:r>
          </a:p>
          <a:p>
            <a:pPr lvl="1"/>
            <a:r>
              <a:rPr lang="en-US" dirty="0" err="1"/>
              <a:t>cp</a:t>
            </a:r>
            <a:r>
              <a:rPr lang="en-US" dirty="0"/>
              <a:t>, mv, grep      </a:t>
            </a:r>
          </a:p>
          <a:p>
            <a:pPr lvl="1"/>
            <a:endParaRPr lang="en-US" dirty="0"/>
          </a:p>
          <a:p>
            <a:r>
              <a:rPr lang="en-US" dirty="0"/>
              <a:t>One option: cat --help</a:t>
            </a:r>
          </a:p>
          <a:p>
            <a:r>
              <a:rPr lang="en-US" dirty="0"/>
              <a:t>One option and one argument: ls -l file</a:t>
            </a:r>
          </a:p>
        </p:txBody>
      </p:sp>
    </p:spTree>
    <p:extLst>
      <p:ext uri="{BB962C8B-B14F-4D97-AF65-F5344CB8AC3E}">
        <p14:creationId xmlns:p14="http://schemas.microsoft.com/office/powerpoint/2010/main" val="32808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335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547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09837" cy="2179955"/>
          </a:xfrm>
        </p:spPr>
        <p:txBody>
          <a:bodyPr>
            <a:normAutofit fontScale="90000"/>
          </a:bodyPr>
          <a:lstStyle/>
          <a:p>
            <a:r>
              <a:rPr lang="en-US" dirty="0"/>
              <a:t>Parsing the command 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594360"/>
            <a:ext cx="54959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392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 command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3789"/>
            <a:ext cx="822960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417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and Standard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38325"/>
            <a:ext cx="8229600" cy="437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43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Screen as a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92289"/>
            <a:ext cx="8229600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856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1161</Words>
  <Application>Microsoft Macintosh PowerPoint</Application>
  <PresentationFormat>Widescreen</PresentationFormat>
  <Paragraphs>165</Paragraphs>
  <Slides>27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Image</vt:lpstr>
      <vt:lpstr>The Shell</vt:lpstr>
      <vt:lpstr>Shell</vt:lpstr>
      <vt:lpstr>Simple commands:</vt:lpstr>
      <vt:lpstr>Simple commands:</vt:lpstr>
      <vt:lpstr>PowerPoint Presentation</vt:lpstr>
      <vt:lpstr>Parsing the command line</vt:lpstr>
      <vt:lpstr>Execute a command</vt:lpstr>
      <vt:lpstr>Standard Input and Standard Output</vt:lpstr>
      <vt:lpstr>The Screen as a file</vt:lpstr>
      <vt:lpstr>Redirection</vt:lpstr>
      <vt:lpstr>Redirecting Standard Output</vt:lpstr>
      <vt:lpstr>PowerPoint Presentation</vt:lpstr>
      <vt:lpstr>Redirect Standard Input</vt:lpstr>
      <vt:lpstr>Utilities that take input from a file or standard input: cat, lpr, sort, grep</vt:lpstr>
      <vt:lpstr>Redirecting and Appending Output</vt:lpstr>
      <vt:lpstr>Pipe</vt:lpstr>
      <vt:lpstr>PowerPoint Presentation</vt:lpstr>
      <vt:lpstr>PowerPoint Presentation</vt:lpstr>
      <vt:lpstr>Filters</vt:lpstr>
      <vt:lpstr>Shell Script</vt:lpstr>
      <vt:lpstr>Example: Simple shell script</vt:lpstr>
      <vt:lpstr>Running a program: an example</vt:lpstr>
      <vt:lpstr>Command: ps</vt:lpstr>
      <vt:lpstr>Command: top</vt:lpstr>
      <vt:lpstr>Ending a program</vt:lpstr>
      <vt:lpstr>Command: kill</vt:lpstr>
      <vt:lpstr>Lab 4 Due Feb 13th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</dc:title>
  <dc:creator>Li Feng</dc:creator>
  <cp:lastModifiedBy>Microsoft Office User</cp:lastModifiedBy>
  <cp:revision>37</cp:revision>
  <dcterms:created xsi:type="dcterms:W3CDTF">2017-01-30T22:15:30Z</dcterms:created>
  <dcterms:modified xsi:type="dcterms:W3CDTF">2019-02-14T02:46:32Z</dcterms:modified>
</cp:coreProperties>
</file>