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87593" autoAdjust="0"/>
  </p:normalViewPr>
  <p:slideViewPr>
    <p:cSldViewPr snapToGrid="0">
      <p:cViewPr varScale="1">
        <p:scale>
          <a:sx n="102" d="100"/>
          <a:sy n="102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CD1A6-69BD-4B39-8DEB-C02B345B8AF5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392DF-9B2E-4203-BE2A-E798280B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392DF-9B2E-4203-BE2A-E798280BC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BB9F-9FDE-494A-9041-428E359A74B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847F-2678-4DD2-9873-84771340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 dirty="0"/>
              <a:t>Capital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134659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18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[ conditional ]; 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555172"/>
            <a:ext cx="67294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0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4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until [ conditional ]; 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765300"/>
            <a:ext cx="5721350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75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Lab5 is due </a:t>
            </a:r>
            <a:r>
              <a:rPr lang="en-US"/>
              <a:t>next Wednesday (Feb 27</a:t>
            </a:r>
            <a:r>
              <a:rPr lang="en-US" baseline="30000"/>
              <a:t>th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#![path to shell you want to use]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.  #!/bin/bash</a:t>
            </a:r>
            <a:r>
              <a:rPr lang="en-US" dirty="0"/>
              <a:t>: current script should be run by the Bourne Again shell</a:t>
            </a:r>
          </a:p>
          <a:p>
            <a:r>
              <a:rPr lang="en-US" b="1" dirty="0"/>
              <a:t>#</a:t>
            </a:r>
            <a:r>
              <a:rPr lang="en-US" dirty="0"/>
              <a:t>: begins a comment</a:t>
            </a:r>
          </a:p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Assignment: </a:t>
            </a:r>
            <a:r>
              <a:rPr lang="en-US" dirty="0" err="1"/>
              <a:t>variablename</a:t>
            </a:r>
            <a:r>
              <a:rPr lang="en-US" dirty="0"/>
              <a:t>=5 (no space between)</a:t>
            </a:r>
          </a:p>
          <a:p>
            <a:pPr lvl="1"/>
            <a:r>
              <a:rPr lang="en-US" dirty="0"/>
              <a:t>Usage: </a:t>
            </a:r>
            <a:r>
              <a:rPr lang="en-US" b="1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Reading from the keyboard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7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operation:</a:t>
            </a:r>
          </a:p>
          <a:p>
            <a:pPr lvl="1"/>
            <a:r>
              <a:rPr lang="en-US" dirty="0"/>
              <a:t>Constant number declaration: declare -r NUM1=6 </a:t>
            </a:r>
          </a:p>
          <a:p>
            <a:pPr lvl="1"/>
            <a:endParaRPr lang="en-US" dirty="0"/>
          </a:p>
          <a:p>
            <a:pPr lvl="1"/>
            <a:r>
              <a:rPr lang="en-US" baseline="0" dirty="0"/>
              <a:t>$(( )): arithmetic expansion (not for use with an enclosed equal sign)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(( )):</a:t>
            </a:r>
            <a:r>
              <a:rPr lang="en-US" baseline="0" dirty="0"/>
              <a:t> arithmetic evaluation (use when the enclosed value contains an equal sign)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need to write duplicate code</a:t>
            </a:r>
          </a:p>
          <a:p>
            <a:endParaRPr lang="en-US" dirty="0"/>
          </a:p>
          <a:p>
            <a:r>
              <a:rPr lang="en-US" dirty="0"/>
              <a:t>Define a function:</a:t>
            </a:r>
          </a:p>
          <a:p>
            <a:pPr lvl="1"/>
            <a:r>
              <a:rPr lang="en-US" dirty="0"/>
              <a:t>Local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Global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 arguments to function: $1, $2,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1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804954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r>
              <a:rPr lang="en-US" dirty="0"/>
              <a:t>	fi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Make sure to surround the brackets with spaces (the shell parser requires it)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155" y="665571"/>
            <a:ext cx="35575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9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392783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7" y="792775"/>
            <a:ext cx="41513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74548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if [ conditional ]</a:t>
            </a:r>
          </a:p>
          <a:p>
            <a:pPr>
              <a:buNone/>
            </a:pPr>
            <a:r>
              <a:rPr lang="en-US" dirty="0"/>
              <a:t>	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elif</a:t>
            </a:r>
            <a:r>
              <a:rPr lang="en-US" dirty="0"/>
              <a:t> [ conditional ]</a:t>
            </a:r>
          </a:p>
          <a:p>
            <a:pPr>
              <a:buNone/>
            </a:pPr>
            <a:r>
              <a:rPr lang="en-US" dirty="0"/>
              <a:t>   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else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fi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675209"/>
            <a:ext cx="368458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2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126" cy="435133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/>
              <a:t>	case	$</a:t>
            </a:r>
            <a:r>
              <a:rPr lang="en-US" sz="4000" dirty="0" err="1"/>
              <a:t>variableName</a:t>
            </a:r>
            <a:r>
              <a:rPr lang="en-US" sz="4000" dirty="0"/>
              <a:t> 	in</a:t>
            </a:r>
          </a:p>
          <a:p>
            <a:pPr>
              <a:buNone/>
            </a:pPr>
            <a:r>
              <a:rPr lang="en-US" sz="4000" dirty="0"/>
              <a:t>   	pattern1)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pattern2)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*)</a:t>
            </a:r>
          </a:p>
          <a:p>
            <a:pPr>
              <a:buNone/>
            </a:pPr>
            <a:r>
              <a:rPr lang="en-US" sz="4000" dirty="0"/>
              <a:t>			command</a:t>
            </a:r>
          </a:p>
          <a:p>
            <a:pPr>
              <a:buNone/>
            </a:pPr>
            <a:r>
              <a:rPr lang="en-US" sz="4000" dirty="0"/>
              <a:t>			;;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/>
              <a:t>esac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690563"/>
            <a:ext cx="33559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10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720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(( i=0; i&lt;=10; i=i+1)); 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7" y="690563"/>
            <a:ext cx="27797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85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184</Words>
  <Application>Microsoft Macintosh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Shell Script Programming</vt:lpstr>
      <vt:lpstr>Basic Shell Programming</vt:lpstr>
      <vt:lpstr>Basic Shell Programming</vt:lpstr>
      <vt:lpstr>Functions</vt:lpstr>
      <vt:lpstr>Conditionals</vt:lpstr>
      <vt:lpstr>Conditionals</vt:lpstr>
      <vt:lpstr>Conditionals</vt:lpstr>
      <vt:lpstr>Case Statement</vt:lpstr>
      <vt:lpstr>Looping</vt:lpstr>
      <vt:lpstr>Looping</vt:lpstr>
      <vt:lpstr>Looping</vt:lpstr>
      <vt:lpstr>Assignment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</dc:title>
  <dc:creator>Li Feng</dc:creator>
  <cp:lastModifiedBy>Microsoft Office User</cp:lastModifiedBy>
  <cp:revision>15</cp:revision>
  <dcterms:created xsi:type="dcterms:W3CDTF">2017-02-22T03:33:29Z</dcterms:created>
  <dcterms:modified xsi:type="dcterms:W3CDTF">2019-02-21T02:20:45Z</dcterms:modified>
</cp:coreProperties>
</file>