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1dcd9e74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1dcd9e7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1dcd9e74b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1dcd9e7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1daf2d94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1daf2d9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daf2d94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daf2d9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dcd9e7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dcd9e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dcd9e74b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1dcd9e74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US">
                <a:solidFill>
                  <a:schemeClr val="accent2"/>
                </a:solidFill>
              </a:rPr>
              <a:t>ROOKSOURCE &amp; TECHNICAL YOUTH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CAPITAL UNIVERSITY 9/17/2018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136700" y="4807823"/>
            <a:ext cx="2286000" cy="18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1" lang="en-US">
                <a:solidFill>
                  <a:schemeClr val="accent2"/>
                </a:solidFill>
              </a:rPr>
              <a:t>OFTWARE ENGINEERING</a:t>
            </a:r>
            <a:endParaRPr b="0" i="0" sz="3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foundational programming, database knowledge, Analytical skills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Hot Technologies: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JavaScript, Swift, Python, Java, Ruby, 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Companies look for: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GitHub, Stack Overflow, Lynda.com, coursera, published projects, website</a:t>
            </a:r>
            <a:endParaRPr b="1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BUSINESS ANALYST</a:t>
            </a:r>
            <a:endParaRPr b="0" i="0" sz="3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SDLC, Programming, prototyping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Hot Technologies: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Jira, user stories, agile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Companies look for: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Keeps up on tech trends, explanation of workflow, business acumen, ability to communicate, writing ability</a:t>
            </a:r>
            <a:endParaRPr b="1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Q</a:t>
            </a:r>
            <a:r>
              <a:rPr b="1" lang="en-US">
                <a:solidFill>
                  <a:schemeClr val="accent2"/>
                </a:solidFill>
              </a:rPr>
              <a:t>UALITY ASSURANCE &amp; TESTING</a:t>
            </a:r>
            <a:endParaRPr b="0" i="0" sz="3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SDLC, Programming fundamentals, code testing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Hot Technologies: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selenium, Appium, hp quicktest, regression testing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Companies look for: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interest in breaking &amp; fixing, documentation skills, initiative, interest in automation</a:t>
            </a:r>
            <a:endParaRPr b="1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</a:rPr>
              <a:t>DATA ANALYSIS 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sql, python, Excel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Hot Technologies: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NoSQL databases, predictive analytics, r, data virtualization, APIs, data integration, Hadoop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Companies look for: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knowledge, cloud initiatives, scripting</a:t>
            </a:r>
            <a:endParaRPr b="1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WE’RE HIRING!!!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677334" y="1488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/>
              <a:t>Huntington Bank</a:t>
            </a:r>
            <a:endParaRPr b="1" u="sng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Located in Easton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Starting the interview process in the next few weeks, offers will be extended by November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Positions will start in January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Roles include:</a:t>
            </a:r>
            <a:endParaRPr/>
          </a:p>
          <a:p>
            <a:pPr indent="-309880" lvl="1" marL="914400" rtl="0" algn="l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Business Systems Analyst</a:t>
            </a:r>
            <a:endParaRPr/>
          </a:p>
          <a:p>
            <a:pPr indent="-309880" lvl="1" marL="914400" rtl="0" algn="l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Data Analyst</a:t>
            </a:r>
            <a:endParaRPr/>
          </a:p>
          <a:p>
            <a:pPr indent="-309880" lvl="1" marL="914400" rtl="0" algn="l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Risk Testers</a:t>
            </a:r>
            <a:endParaRPr/>
          </a:p>
          <a:p>
            <a:pPr indent="-309880" lvl="1" marL="914400" rtl="0" algn="l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QA Analyst</a:t>
            </a:r>
            <a:endParaRPr/>
          </a:p>
          <a:p>
            <a:pPr indent="-309880" lvl="1" marL="914400" rtl="0" algn="l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Programmer Analyst (software engineer)</a:t>
            </a:r>
            <a:endParaRPr/>
          </a:p>
          <a:p>
            <a:pPr indent="-309880" lvl="1" marL="914400" rtl="0" algn="l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Project Coordinator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649" y="2867350"/>
            <a:ext cx="4609451" cy="34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I WANT BROOKSOURCE’S HELP!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583184" y="1642714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Add us on LinkedIn!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Take a business card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Send us your resume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Schedule a conversation with Megan or Kaitlyn so we can start helping you prepare for your job search!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5895100" y="3483925"/>
            <a:ext cx="34029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MEGAN ECKERLE</a:t>
            </a:r>
            <a:endParaRPr b="1"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614-456-3100</a:t>
            </a:r>
            <a:endParaRPr b="1"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meckerle@brooksource.com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5895100" y="4804825"/>
            <a:ext cx="3639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KAITLYN THOMPSON</a:t>
            </a:r>
            <a:endParaRPr b="1"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614-360-1409</a:t>
            </a:r>
            <a:endParaRPr b="1"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kthompson@brooksource.com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25" y="3403821"/>
            <a:ext cx="5472700" cy="30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accent2"/>
                </a:solidFill>
              </a:rPr>
              <a:t>AGENDA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86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What </a:t>
            </a:r>
            <a:r>
              <a:rPr lang="en-US" sz="2400"/>
              <a:t>is Brooksource &amp; Technical Youth?</a:t>
            </a:r>
            <a:endParaRPr sz="2400"/>
          </a:p>
          <a:p>
            <a:pPr indent="-4038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n-US" sz="2400"/>
              <a:t>How to work with Recruiters</a:t>
            </a:r>
            <a:endParaRPr sz="2400"/>
          </a:p>
          <a:p>
            <a:pPr indent="-4038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n-US" sz="2400"/>
              <a:t>Types of employment</a:t>
            </a:r>
            <a:endParaRPr sz="2400"/>
          </a:p>
          <a:p>
            <a:pPr indent="-4038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Career </a:t>
            </a:r>
            <a:r>
              <a:rPr lang="en-US" sz="2400"/>
              <a:t>paths in IT</a:t>
            </a:r>
            <a:endParaRPr sz="2400"/>
          </a:p>
          <a:p>
            <a:pPr indent="-4038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Roles</a:t>
            </a:r>
            <a:r>
              <a:rPr lang="en-US" sz="2400"/>
              <a:t> we are hiring for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>
                <a:solidFill>
                  <a:schemeClr val="accent2"/>
                </a:solidFill>
              </a:rPr>
              <a:t>HO ARE WE?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865650" y="4686549"/>
            <a:ext cx="41841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lang="en-US"/>
              <a:t>MEGAN ECKERLE</a:t>
            </a:r>
            <a:br>
              <a:rPr b="1" lang="en-US"/>
            </a:br>
            <a:br>
              <a:rPr b="1" lang="en-US"/>
            </a:br>
            <a:r>
              <a:rPr lang="en-US"/>
              <a:t>Technical Youth Coordinator</a:t>
            </a:r>
            <a:endParaRPr/>
          </a:p>
          <a:p>
            <a:pPr indent="-251459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/>
              <a:t>meckerle@brooksource.com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5472450" y="4514050"/>
            <a:ext cx="46185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51459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KAITLYN THOMPSON</a:t>
            </a:r>
            <a:b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Team Lead, Professional Recruiter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kthompson@brooksource.com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17177" l="0" r="0" t="0"/>
          <a:stretch/>
        </p:blipFill>
        <p:spPr>
          <a:xfrm>
            <a:off x="1727638" y="1538950"/>
            <a:ext cx="2460125" cy="30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102" y="1853288"/>
            <a:ext cx="2613198" cy="261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WHAT IS BROOKSOURCE?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14559" y="1488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are an </a:t>
            </a:r>
            <a:r>
              <a:rPr b="1" lang="en-US"/>
              <a:t>IT Recruiting company</a:t>
            </a:r>
            <a:r>
              <a:rPr lang="en-US"/>
              <a:t> founded in 2000.  We have 25 markets nationwide!  We recruit on all different types of technical positions ranging from entry level to C-level executive roles!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</a:t>
            </a:r>
            <a:r>
              <a:rPr b="1" lang="en-US"/>
              <a:t>Technical Youth program</a:t>
            </a:r>
            <a:r>
              <a:rPr lang="en-US"/>
              <a:t> is designed to help students with the transition into the professional world.  We provide additional technical training and professional development to start your career!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4152550"/>
            <a:ext cx="3831900" cy="752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675" y="4007525"/>
            <a:ext cx="3207900" cy="11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5">
            <a:alphaModFix/>
          </a:blip>
          <a:srcRect b="29210" l="0" r="0" t="14080"/>
          <a:stretch/>
        </p:blipFill>
        <p:spPr>
          <a:xfrm>
            <a:off x="614550" y="5001662"/>
            <a:ext cx="3459425" cy="110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325" y="6104725"/>
            <a:ext cx="3459425" cy="76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6050" y="3787100"/>
            <a:ext cx="3459426" cy="16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48425" y="5077850"/>
            <a:ext cx="1409675" cy="14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83103" y="5268450"/>
            <a:ext cx="1586673" cy="13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06277" y="5189050"/>
            <a:ext cx="2089000" cy="14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28000" y="5077850"/>
            <a:ext cx="1586675" cy="15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350" y="225238"/>
            <a:ext cx="48768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00" y="1998688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950" y="2277225"/>
            <a:ext cx="2017563" cy="20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3175" y="2496146"/>
            <a:ext cx="3447300" cy="172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7375" y="4869833"/>
            <a:ext cx="5010725" cy="219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 flipH="1">
            <a:off x="2291225" y="1271150"/>
            <a:ext cx="1412400" cy="7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2"/>
          <p:cNvCxnSpPr>
            <a:stCxn id="180" idx="2"/>
          </p:cNvCxnSpPr>
          <p:nvPr/>
        </p:nvCxnSpPr>
        <p:spPr>
          <a:xfrm>
            <a:off x="5750750" y="1453963"/>
            <a:ext cx="402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2"/>
          <p:cNvCxnSpPr>
            <a:endCxn id="183" idx="0"/>
          </p:cNvCxnSpPr>
          <p:nvPr/>
        </p:nvCxnSpPr>
        <p:spPr>
          <a:xfrm>
            <a:off x="7627025" y="1161446"/>
            <a:ext cx="2029800" cy="13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2"/>
          <p:cNvCxnSpPr/>
          <p:nvPr/>
        </p:nvCxnSpPr>
        <p:spPr>
          <a:xfrm>
            <a:off x="2244150" y="4394150"/>
            <a:ext cx="1522200" cy="8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>
            <a:stCxn id="182" idx="2"/>
          </p:cNvCxnSpPr>
          <p:nvPr/>
        </p:nvCxnSpPr>
        <p:spPr>
          <a:xfrm flipH="1">
            <a:off x="5822132" y="4284700"/>
            <a:ext cx="600" cy="9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2"/>
          <p:cNvCxnSpPr/>
          <p:nvPr/>
        </p:nvCxnSpPr>
        <p:spPr>
          <a:xfrm flipH="1">
            <a:off x="7783825" y="4268600"/>
            <a:ext cx="1396800" cy="9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HOW TO WORK WITH RECRUITERS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677334" y="1642714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b="1" lang="en-US"/>
              <a:t>WHAT DO WE DO?????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We hire on behalf of clients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We thoroughly screen candidates and help match you to job opportunities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Recruiting process:  Phone Screen, Face to Face Meeting, Reference Check, Client Interview, Serve as Point of Contact During Employment</a:t>
            </a:r>
            <a:br>
              <a:rPr lang="en-U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b="1" lang="en-US"/>
              <a:t>DO THEY CHARGE FEES?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NO!!! We are not headhunters and never charge you anything!  It’s FREE to work with Brooksource!</a:t>
            </a:r>
            <a:br>
              <a:rPr lang="en-U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b="1" lang="en-US"/>
              <a:t>I DON’T GRADUATE FOR A WHILE….HOW CAN I WORK WITH YOU NOW?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Career guidance and market insight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Resume reviews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Mock interviews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Networking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GOOD QUESTIONS TO ASK RECRUITERS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Always specify that they require your permission to submit your resume to a client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Know where your resume has been sent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Thoroughly understand the position you are being submitted for, know the pay, understand the terms of agreement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Know the reputation of the company you are working with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When possible, find a company tailored to your specific interest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</a:rPr>
              <a:t>TYPES OF EMPLOYMENT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677334" y="179963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1" i="0" lang="en-US" sz="1800" u="none" cap="none" strike="noStrike">
                <a:solidFill>
                  <a:srgbClr val="3F3F3F"/>
                </a:solidFill>
              </a:rPr>
              <a:t>C</a:t>
            </a:r>
            <a:r>
              <a:rPr b="1" lang="en-US"/>
              <a:t>ONTRACT</a:t>
            </a:r>
            <a:endParaRPr b="1"/>
          </a:p>
          <a:p>
            <a:pPr indent="-3187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employment for a certain period of time, possibility for extension</a:t>
            </a:r>
            <a:endParaRPr sz="18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1" i="0" lang="en-US" sz="1800" u="none" cap="none" strike="noStrike">
                <a:solidFill>
                  <a:srgbClr val="3F3F3F"/>
                </a:solidFill>
              </a:rPr>
              <a:t>C</a:t>
            </a:r>
            <a:r>
              <a:rPr b="1" lang="en-US"/>
              <a:t>ONTRACT-TO-HIRE</a:t>
            </a:r>
            <a:endParaRPr b="1"/>
          </a:p>
          <a:p>
            <a:pPr indent="-3187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Employment on a contractual basis for a certain period of time, expectation of becoming a permanent employee of the client</a:t>
            </a:r>
            <a:endParaRPr sz="1800"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</a:rPr>
              <a:t>CAREERS IN TECHNOLOGY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management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Analysis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Quality Assurance + software testing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Infrastructure support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analysis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