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8" r:id="rId5"/>
    <p:sldId id="257" r:id="rId6"/>
    <p:sldId id="259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892"/>
  </p:normalViewPr>
  <p:slideViewPr>
    <p:cSldViewPr snapToGrid="0" snapToObjects="1">
      <p:cViewPr varScale="1">
        <p:scale>
          <a:sx n="122" d="100"/>
          <a:sy n="12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CA75A-B4D4-9A4C-9DB6-C81A7C44627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F36CA-C4FE-3E49-8448-4D201B04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modern cryptography page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modern cryptography page 317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modern 279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7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ED7B-907E-634E-81BD-40F16ABB0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Encrypted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024C-CF64-0D4E-9BAB-55A10D32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ethan</a:t>
            </a:r>
            <a:r>
              <a:rPr lang="en-US" dirty="0"/>
              <a:t> </a:t>
            </a:r>
            <a:r>
              <a:rPr lang="en-US" dirty="0" err="1"/>
              <a:t>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53F2-E611-D949-9F6C-D048EF5B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3DE7-79F6-DF4C-98A9-A95D397C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8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187A-DA88-8E4F-8B64-4EF84F37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1B1-DDBF-2348-B325-816514A2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Encrypt the usernames/everything being sent to and from the server</a:t>
            </a:r>
          </a:p>
          <a:p>
            <a:r>
              <a:rPr lang="en-US" dirty="0"/>
              <a:t>Proper login system and private key storage system</a:t>
            </a:r>
          </a:p>
          <a:p>
            <a:r>
              <a:rPr lang="en-US" dirty="0"/>
              <a:t>Chat with multiple users at the same time in different chat windows</a:t>
            </a:r>
          </a:p>
        </p:txBody>
      </p:sp>
    </p:spTree>
    <p:extLst>
      <p:ext uri="{BB962C8B-B14F-4D97-AF65-F5344CB8AC3E}">
        <p14:creationId xmlns:p14="http://schemas.microsoft.com/office/powerpoint/2010/main" val="315024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165-C9A7-E34D-A4EF-D15ECC6F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55C4-2815-7544-8A0A-CEC2C1B8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TODO: properly format &amp; list remaining sources</a:t>
            </a:r>
          </a:p>
          <a:p>
            <a:endParaRPr lang="en-US" dirty="0"/>
          </a:p>
          <a:p>
            <a:r>
              <a:rPr lang="en-US" i="1" dirty="0"/>
              <a:t>Introduction to Modern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D41B-5F14-C645-99B6-20535336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AA2C-FAB8-1B47-9978-B12337C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Math and Computer Science background</a:t>
            </a:r>
          </a:p>
          <a:p>
            <a:r>
              <a:rPr lang="en-US" dirty="0"/>
              <a:t>Interested in encryption</a:t>
            </a:r>
          </a:p>
          <a:p>
            <a:pPr lvl="1"/>
            <a:r>
              <a:rPr lang="en-US" dirty="0"/>
              <a:t>More specifically for means of communication</a:t>
            </a:r>
          </a:p>
          <a:p>
            <a:r>
              <a:rPr lang="en-US" dirty="0"/>
              <a:t>Examine a method of encryption</a:t>
            </a:r>
          </a:p>
          <a:p>
            <a:pPr lvl="1"/>
            <a:r>
              <a:rPr lang="en-US" dirty="0"/>
              <a:t>Focusing more on computer science aspect</a:t>
            </a:r>
          </a:p>
          <a:p>
            <a:pPr lvl="1"/>
            <a:r>
              <a:rPr lang="en-US" dirty="0"/>
              <a:t>Create a working example of encrypted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1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3223-64AD-F243-81EC-F35B873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DA40-5D6C-BA4F-9672-EED33532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Why do we want to encrypt things?</a:t>
            </a:r>
          </a:p>
          <a:p>
            <a:r>
              <a:rPr lang="en-US" dirty="0"/>
              <a:t>Symmetric encryption</a:t>
            </a:r>
          </a:p>
          <a:p>
            <a:r>
              <a:rPr lang="en-US" dirty="0"/>
              <a:t>Asymmetric encryption</a:t>
            </a:r>
          </a:p>
          <a:p>
            <a:r>
              <a:rPr lang="en-US" dirty="0"/>
              <a:t>Brief look into RSA and how it works</a:t>
            </a:r>
          </a:p>
          <a:p>
            <a:r>
              <a:rPr lang="en-US" dirty="0"/>
              <a:t>Combining symmetric and asymmetric encryption</a:t>
            </a:r>
          </a:p>
          <a:p>
            <a:r>
              <a:rPr lang="en-US" dirty="0"/>
              <a:t>Encrypted communication demo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FB56-AB47-9A41-8FC6-20D03AC9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Symmetric/Private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E382-4EE6-0545-9FEE-A776A8F5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Cryptography has historically been concerned with communicating secret information</a:t>
            </a:r>
          </a:p>
          <a:p>
            <a:r>
              <a:rPr lang="en-US" dirty="0"/>
              <a:t>Two parties securely share some secret key in advance</a:t>
            </a:r>
          </a:p>
          <a:p>
            <a:r>
              <a:rPr lang="en-US" dirty="0"/>
              <a:t>The secret key is used to encrypt the plaintext by the sender</a:t>
            </a:r>
          </a:p>
          <a:p>
            <a:r>
              <a:rPr lang="en-US" dirty="0"/>
              <a:t>Now the </a:t>
            </a:r>
            <a:r>
              <a:rPr lang="en-US" dirty="0" err="1"/>
              <a:t>ciphertext</a:t>
            </a:r>
            <a:r>
              <a:rPr lang="en-US" dirty="0"/>
              <a:t> can be freely sent without worry</a:t>
            </a:r>
          </a:p>
          <a:p>
            <a:r>
              <a:rPr lang="en-US" dirty="0"/>
              <a:t>The secret key is also used to decrypt the </a:t>
            </a:r>
            <a:r>
              <a:rPr lang="en-US" dirty="0" err="1"/>
              <a:t>ciphertext</a:t>
            </a:r>
            <a:r>
              <a:rPr lang="en-US" dirty="0"/>
              <a:t> by the receiver</a:t>
            </a:r>
          </a:p>
        </p:txBody>
      </p:sp>
    </p:spTree>
    <p:extLst>
      <p:ext uri="{BB962C8B-B14F-4D97-AF65-F5344CB8AC3E}">
        <p14:creationId xmlns:p14="http://schemas.microsoft.com/office/powerpoint/2010/main" val="140729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4DA1-8917-694B-9C3A-1A259EB6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cannot safely trade keys?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C4AA-D1F2-214A-985C-00CEF523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4239"/>
            <a:ext cx="10131425" cy="3901441"/>
          </a:xfrm>
        </p:spPr>
        <p:txBody>
          <a:bodyPr anchor="t"/>
          <a:lstStyle/>
          <a:p>
            <a:r>
              <a:rPr lang="en-US" dirty="0"/>
              <a:t>Asymmetric cryptographic algorithm as opposed to symmetric</a:t>
            </a:r>
          </a:p>
          <a:p>
            <a:pPr lvl="1"/>
            <a:r>
              <a:rPr lang="en-US" dirty="0"/>
              <a:t>Also called public key encryption </a:t>
            </a:r>
          </a:p>
          <a:p>
            <a:pPr lvl="1"/>
            <a:r>
              <a:rPr lang="en-US" dirty="0"/>
              <a:t>Involve problems that are very difficult to solve in order to safely transmit data</a:t>
            </a:r>
          </a:p>
          <a:p>
            <a:pPr lvl="1"/>
            <a:r>
              <a:rPr lang="en-US" dirty="0"/>
              <a:t>Each party generates a pair of keys called the public and private keys</a:t>
            </a:r>
          </a:p>
          <a:p>
            <a:pPr lvl="1"/>
            <a:r>
              <a:rPr lang="en-US" dirty="0"/>
              <a:t>The public key can be shared freely but the private key must be kept secret</a:t>
            </a:r>
          </a:p>
          <a:p>
            <a:pPr lvl="1"/>
            <a:r>
              <a:rPr lang="en-US" dirty="0"/>
              <a:t>The sender can then use the recipient’s public key to encrypt a message</a:t>
            </a:r>
          </a:p>
          <a:p>
            <a:pPr lvl="1"/>
            <a:r>
              <a:rPr lang="en-US" dirty="0"/>
              <a:t>Now the </a:t>
            </a:r>
            <a:r>
              <a:rPr lang="en-US" dirty="0" err="1"/>
              <a:t>ciphertext</a:t>
            </a:r>
            <a:r>
              <a:rPr lang="en-US" dirty="0"/>
              <a:t> can be freely sent without worry</a:t>
            </a:r>
          </a:p>
          <a:p>
            <a:pPr lvl="1"/>
            <a:r>
              <a:rPr lang="en-US" dirty="0"/>
              <a:t>Then recipient can then decrypt the </a:t>
            </a:r>
            <a:r>
              <a:rPr lang="en-US" dirty="0" err="1"/>
              <a:t>ciphertext</a:t>
            </a:r>
            <a:r>
              <a:rPr lang="en-US" dirty="0"/>
              <a:t> with their private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5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B863-70D2-7F4F-AEC0-FE01E1C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932FC-9775-FC48-9AC6-14D00883E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06039"/>
                <a:ext cx="10131425" cy="4962927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Factoring large prime numbers is very difficult</a:t>
                </a:r>
              </a:p>
              <a:p>
                <a:pPr lvl="1"/>
                <a:r>
                  <a:rPr lang="en-US" dirty="0"/>
                  <a:t>No efficient algorithm found in hundreds of years	</a:t>
                </a:r>
              </a:p>
              <a:p>
                <a:r>
                  <a:rPr lang="en-US" dirty="0"/>
                  <a:t>Named after </a:t>
                </a:r>
                <a:r>
                  <a:rPr lang="en-US" dirty="0" err="1"/>
                  <a:t>Rivest</a:t>
                </a:r>
                <a:r>
                  <a:rPr lang="en-US" dirty="0"/>
                  <a:t>, Shamir, and </a:t>
                </a:r>
                <a:r>
                  <a:rPr lang="en-US" dirty="0" err="1"/>
                  <a:t>Adleman</a:t>
                </a:r>
                <a:r>
                  <a:rPr lang="en-US" dirty="0"/>
                  <a:t> who first published the algorithm</a:t>
                </a:r>
              </a:p>
              <a:p>
                <a:r>
                  <a:rPr lang="en-US" dirty="0"/>
                  <a:t>First we generate two large and distinct primes p and q</a:t>
                </a:r>
              </a:p>
              <a:p>
                <a:r>
                  <a:rPr lang="en-US" dirty="0"/>
                  <a:t>We choose a public exponent e such that is coprime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our case we use 65537</a:t>
                </a:r>
              </a:p>
              <a:p>
                <a:r>
                  <a:rPr lang="en-US" dirty="0"/>
                  <a:t>Then find a private exponent d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 other words, the modular multiplicative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Here we have the public key composed of (e, n) and the private key composed of (d, n) where n=</a:t>
                </a:r>
                <a:r>
                  <a:rPr lang="en-US" dirty="0" err="1"/>
                  <a:t>pq</a:t>
                </a:r>
                <a:endParaRPr lang="en-US" dirty="0"/>
              </a:p>
              <a:p>
                <a:r>
                  <a:rPr lang="en-US" dirty="0"/>
                  <a:t>Then we can can encrypt a value 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decrypt our value 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932FC-9775-FC48-9AC6-14D00883E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06039"/>
                <a:ext cx="10131425" cy="4962927"/>
              </a:xfrm>
              <a:blipFill>
                <a:blip r:embed="rId3"/>
                <a:stretch>
                  <a:fillRect l="-375" t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97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A21B-0666-FC4C-971A-02840EF5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3942-F9C0-2647-B29F-B9C64C5C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4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692-5EE9-194D-B8F4-B661F748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EE9D-8EEA-AB47-8B77-010C835D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No! </a:t>
            </a:r>
          </a:p>
          <a:p>
            <a:pPr lvl="1"/>
            <a:r>
              <a:rPr lang="en-US" dirty="0"/>
              <a:t>RSA requires padding to be secure</a:t>
            </a:r>
          </a:p>
          <a:p>
            <a:pPr lvl="2"/>
            <a:r>
              <a:rPr lang="en-US" dirty="0"/>
              <a:t>Pad the rest of the message up to the desired bit-size with random data</a:t>
            </a:r>
          </a:p>
          <a:p>
            <a:pPr lvl="2"/>
            <a:r>
              <a:rPr lang="en-US" dirty="0"/>
              <a:t>Convert the message to a number that can be used with RSA</a:t>
            </a:r>
          </a:p>
          <a:p>
            <a:pPr lvl="2"/>
            <a:r>
              <a:rPr lang="en-US" dirty="0"/>
              <a:t>Prevents against a multitude of attacks</a:t>
            </a:r>
          </a:p>
          <a:p>
            <a:pPr lvl="1"/>
            <a:r>
              <a:rPr lang="en-US" dirty="0"/>
              <a:t>It is dangerous to attempt to implement your own padding</a:t>
            </a:r>
          </a:p>
          <a:p>
            <a:pPr lvl="2"/>
            <a:r>
              <a:rPr lang="en-US" dirty="0"/>
              <a:t>Best to use standardized padding and use a high level library</a:t>
            </a:r>
          </a:p>
          <a:p>
            <a:pPr lvl="1"/>
            <a:r>
              <a:rPr lang="en-US" dirty="0"/>
              <a:t>Too easy to make mistakes or implement something wrong</a:t>
            </a:r>
          </a:p>
          <a:p>
            <a:pPr lvl="1"/>
            <a:endParaRPr lang="en-US" dirty="0"/>
          </a:p>
          <a:p>
            <a:r>
              <a:rPr lang="en-US" dirty="0"/>
              <a:t>For my demo I chose to use the standard encryption library java provides</a:t>
            </a:r>
          </a:p>
        </p:txBody>
      </p:sp>
    </p:spTree>
    <p:extLst>
      <p:ext uri="{BB962C8B-B14F-4D97-AF65-F5344CB8AC3E}">
        <p14:creationId xmlns:p14="http://schemas.microsoft.com/office/powerpoint/2010/main" val="217679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7837-657A-4B47-9677-B316443D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USING RSA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2093-FEB4-AD46-B858-2B93196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Decrypting RSA is much slower than encrypting</a:t>
            </a:r>
          </a:p>
          <a:p>
            <a:r>
              <a:rPr lang="en-US" dirty="0"/>
              <a:t>RSA can be combined with a symmetric algorithm such as AES to provide encryption at least as secure as RSA alone</a:t>
            </a:r>
          </a:p>
          <a:p>
            <a:pPr lvl="1"/>
            <a:r>
              <a:rPr lang="en-US" dirty="0"/>
              <a:t>First generate a random secret key for encrypting/decrypting with AES</a:t>
            </a:r>
          </a:p>
          <a:p>
            <a:pPr lvl="1"/>
            <a:r>
              <a:rPr lang="en-US" dirty="0"/>
              <a:t>Then we can encrypt our message with AES rather than RSA</a:t>
            </a:r>
          </a:p>
          <a:p>
            <a:pPr lvl="1"/>
            <a:r>
              <a:rPr lang="en-US" dirty="0"/>
              <a:t>Then we encrypt our AES key with our recipients RSA public key</a:t>
            </a:r>
          </a:p>
          <a:p>
            <a:pPr lvl="1"/>
            <a:r>
              <a:rPr lang="en-US" dirty="0"/>
              <a:t>Then we safely send our AES encrypted </a:t>
            </a:r>
            <a:r>
              <a:rPr lang="en-US" dirty="0" err="1"/>
              <a:t>ciphertext</a:t>
            </a:r>
            <a:r>
              <a:rPr lang="en-US" dirty="0"/>
              <a:t> and our RSA encrypted secret key</a:t>
            </a:r>
          </a:p>
          <a:p>
            <a:pPr lvl="1"/>
            <a:r>
              <a:rPr lang="en-US" dirty="0"/>
              <a:t>Then the recipient uses their RSA private key to decrypt the secret key and the secret key to get the plaintext message </a:t>
            </a:r>
          </a:p>
        </p:txBody>
      </p:sp>
    </p:spTree>
    <p:extLst>
      <p:ext uri="{BB962C8B-B14F-4D97-AF65-F5344CB8AC3E}">
        <p14:creationId xmlns:p14="http://schemas.microsoft.com/office/powerpoint/2010/main" val="2259044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1493</TotalTime>
  <Words>505</Words>
  <Application>Microsoft Macintosh PowerPoint</Application>
  <PresentationFormat>Widescreen</PresentationFormat>
  <Paragraphs>82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Celestial</vt:lpstr>
      <vt:lpstr>RSA Encrypted communication</vt:lpstr>
      <vt:lpstr>INTRODUCTION</vt:lpstr>
      <vt:lpstr>outline</vt:lpstr>
      <vt:lpstr>Symmetric/Private key encryption</vt:lpstr>
      <vt:lpstr>What if we cannot safely trade keys?</vt:lpstr>
      <vt:lpstr>What is RSA?</vt:lpstr>
      <vt:lpstr>RSA CODE DEMO</vt:lpstr>
      <vt:lpstr>Safe to use?</vt:lpstr>
      <vt:lpstr>PROBLEM WITH USING RSA ALONE</vt:lpstr>
      <vt:lpstr>CHAT SERVER DEMO</vt:lpstr>
      <vt:lpstr>Future development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Encrypted communication</dc:title>
  <dc:creator>Ave, Ethan</dc:creator>
  <cp:lastModifiedBy>Ave, Ethan</cp:lastModifiedBy>
  <cp:revision>21</cp:revision>
  <dcterms:created xsi:type="dcterms:W3CDTF">2019-03-31T16:30:34Z</dcterms:created>
  <dcterms:modified xsi:type="dcterms:W3CDTF">2019-04-01T17:23:56Z</dcterms:modified>
</cp:coreProperties>
</file>