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c0b1b29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c0b1b29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c0b1b29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c0b1b29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1c0b1b29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1c0b1b29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c0b1b29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c0b1b29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c0b1b29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1c0b1b29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c0b1b29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1c0b1b29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0553cb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0553cb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1c0b1b29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1c0b1b29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c0b1b29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1c0b1b29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d0553cb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d0553cb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0553cb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0553cb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d0553cba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d0553cb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20373bb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20373bb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1c0b1b29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1c0b1b29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d0553cb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d0553cb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209c083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209c083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209c083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209c083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c0b1b29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c0b1b2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c0b1b2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c0b1b2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c0b1b29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c0b1b2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c0b1b29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c0b1b29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c0b1b29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c0b1b29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c0b1b29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c0b1b29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c0b1b29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c0b1b29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olang.org/doc/faq#history" TargetMode="External"/><Relationship Id="rId4" Type="http://schemas.openxmlformats.org/officeDocument/2006/relationships/hyperlink" Target="https://www.technologyreview.com/s/601441/moores-law-is-dead-now-what/" TargetMode="External"/><Relationship Id="rId5" Type="http://schemas.openxmlformats.org/officeDocument/2006/relationships/hyperlink" Target="https://www.theverge.com/2019/1/7/18171718/intel-ice-lake-10nm-processor-dell-demo-ces-201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I wrote a LISP interpreter and why you should too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Tommy Stopak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Advisor: Dr. Li Feng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Syntax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Syntactic roots in the Lambda Calculus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4800">
                <a:solidFill>
                  <a:srgbClr val="FFFFFF"/>
                </a:solidFill>
              </a:rPr>
              <a:t> </a:t>
            </a:r>
            <a:r>
              <a:rPr lang="en" sz="4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λ</a:t>
            </a:r>
            <a:r>
              <a:rPr lang="en" sz="4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xy.x+y</a:t>
            </a:r>
            <a:endParaRPr sz="4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Only syntax in lisp is parentheses and symbols.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 LISP: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(defun add (x y) (+ x y))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(add 5 6)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with functions and not objects.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effects pushed to the outside.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Eliminates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concurrency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class functions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could this be the way we see programming move in the future?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531050"/>
            <a:ext cx="8520600" cy="30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Moore’s law is failing.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Moore’s law?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Gordon Moore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Forecast of future of chip technology.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Predicted doubling trend would continue.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very long time he was right.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catch?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Pushing the boundaries of physics.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 Ice Lake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Implications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so maybe I should learn LISP. But why actually write one?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583825"/>
            <a:ext cx="85206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more about the inner-workings of programming languages.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a deeper understanding of LISP.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or create skills in the language you are implementing the LISP 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syntax and can be easily implemented.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LISP is so powerful why is it so easy to implement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no syntax, so parsing it is a breeze.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Written in a manner that creates the abstract syntax tree for you.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implement it in any </a:t>
            </a:r>
            <a:r>
              <a:rPr lang="en"/>
              <a:t>language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wrote mine in Go. 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Mostly because I like the mascot.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525" y="616475"/>
            <a:ext cx="4125776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about Go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at 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Ken Thompson, Rob Pike, and Rob Griesmer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used for high performance back-end computing (Ex: Netflix Microservices)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based language, with no objects and minimal standard libraries.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my implementation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gLisp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currently only handle integers and basic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up to the CLHS by any means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only takes REPL input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talk about today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you should consider writing your own LISP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Stack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Golang 1.1.5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&amp;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GoLand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code overview </a:t>
            </a: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501" y="451213"/>
            <a:ext cx="3277176" cy="424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took away from the experience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Skills in a programming language I had never used before.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much deeper understanding of LISP.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appreciation for languages with many syntactic forms.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Patience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thorough understanding of recursion.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 want to take this in the future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</a:t>
            </a:r>
            <a:r>
              <a:rPr lang="en"/>
              <a:t>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error handling and error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Goroutines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implementation of the CLHS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Compiling with LLVM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me on github @tstopak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made the repository for the language public, and would appreciate any contributions. </a:t>
            </a:r>
            <a:endParaRPr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300" y="2136125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1965: "Moore's Law" Predicts the Future of Integrated Circuits. (n.d.). Retrieved March 08, 2019, from https://www.computerhistory.org/siliconengine/moores-law-predicts-the-future-of-integrated-circuits/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Frequently Asked Questions (FAQ). (n.d.). Retrieved March 08, 2019, from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https://golang.org/doc/faq#history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 McCarthy. (n.d.). Retrieved March 08, 2019, from https://www.computerhistory.org/fellowawards/hall/john-mccarthy/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LISP. (n.d.). Retrieved March 08, 2019, from https://www.merriam-webster.com/dictionary/lisp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Simonite, T. (2017, February 06). Moore’s Law Is Dead. Now What? Retrieved March 5, 2019, from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https://www.technologyreview.com/s/601441/moores-law-is-dead-now-what/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Warren, T. (2019, January 07). Intel demonstrates 10nm Ice Lake processor, promises PCs will ship with it later this year. Retrieved March 08, 2019, from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https://www.theverge.com/2019/1/7/18171718/intel-ice-lake-10nm-processor-dell-demo-ces-2019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many of you think of a LISP you may think of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900" y="999338"/>
            <a:ext cx="3722676" cy="372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 think of a LISP I think of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363" y="1017725"/>
            <a:ext cx="543128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was that?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John Mccarthy (1927-2011)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Stanford Professor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 father of AI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Inventor of LISP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Turing Award Winner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LISP as defined by Merriam Webster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550"/>
            <a:ext cx="8839200" cy="2463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LISP as defined by me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One of the best programming languages ever.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why the name LISP?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bad at (and yet still love) acronyms.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WYSIWIG, GNU, PICNIC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 =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 = Processor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LISP = List Processor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LISP so great?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syntax.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way of the future.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