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 Medium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.fntdata"/><Relationship Id="rId22" Type="http://schemas.openxmlformats.org/officeDocument/2006/relationships/font" Target="fonts/RobotoMonoMedium-boldItalic.fntdata"/><Relationship Id="rId21" Type="http://schemas.openxmlformats.org/officeDocument/2006/relationships/font" Target="fonts/RobotoMonoMedium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79219f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79219f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9017aa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9017aa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79219f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79219f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602aa1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602aa1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602aa1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602aa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f578c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f578c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779f1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779f1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79219f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79219f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779f1a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779f1a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779f1a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779f1a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79219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79219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779f1a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779f1a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b="1" sz="52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 Medium"/>
              <a:buNone/>
              <a:defRPr sz="28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Font typeface="Roboto Mono"/>
              <a:buChar char="●"/>
              <a:defRPr sz="1800">
                <a:solidFill>
                  <a:srgbClr val="CFE2F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Roboto Mono"/>
              <a:buChar char="○"/>
              <a:defRPr>
                <a:solidFill>
                  <a:srgbClr val="CFE2F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Roboto Mono"/>
              <a:buChar char="■"/>
              <a:defRPr>
                <a:solidFill>
                  <a:srgbClr val="CFE2F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Roboto Mono"/>
              <a:buChar char="●"/>
              <a:defRPr>
                <a:solidFill>
                  <a:srgbClr val="CFE2F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Roboto Mono"/>
              <a:buChar char="○"/>
              <a:defRPr>
                <a:solidFill>
                  <a:srgbClr val="CFE2F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Byzantine Problem and Blockchain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Manivanh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Dr. Feng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555600"/>
            <a:ext cx="663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and Signed Messages Cont.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89600"/>
            <a:ext cx="83496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Assume a general’s signature can be forged and communication between generals happens in real-time.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Solution: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</a:t>
            </a:r>
            <a:r>
              <a:rPr i="1" lang="en" sz="2000"/>
              <a:t>m </a:t>
            </a:r>
            <a:r>
              <a:rPr lang="en" sz="2000"/>
              <a:t>number of generals and </a:t>
            </a:r>
            <a:r>
              <a:rPr i="1" lang="en" sz="2000"/>
              <a:t>t </a:t>
            </a:r>
            <a:r>
              <a:rPr lang="en" sz="2000"/>
              <a:t>number of traitors in </a:t>
            </a:r>
            <a:r>
              <a:rPr i="1" lang="en" sz="2000"/>
              <a:t>m, </a:t>
            </a:r>
            <a:r>
              <a:rPr lang="en" sz="2000"/>
              <a:t>then </a:t>
            </a:r>
            <a:r>
              <a:rPr i="1" lang="en" sz="2000"/>
              <a:t>m&gt;3t</a:t>
            </a:r>
            <a:r>
              <a:rPr lang="en" sz="2000"/>
              <a:t> must be true for a consensus.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and Signed Messages Example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357238"/>
            <a:ext cx="48423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Example: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Commanding general is a traitor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Tells Lieutenant 1 to retreat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Tells Lieutenant 2 to attack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Lieutenant 1 and 2 cannot determine who the traitor is when they exchange information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46377" l="15038" r="29263" t="11983"/>
          <a:stretch/>
        </p:blipFill>
        <p:spPr>
          <a:xfrm>
            <a:off x="5254925" y="1753988"/>
            <a:ext cx="3704424" cy="22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Blockchain?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blockchain is a component of state machine replication. This means that a service has the ability to maintain a state and allow clients to send operations.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cont.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389600"/>
            <a:ext cx="37728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imitates a trusted service. 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Nodes on the Internet run the distributed protocol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 asset is created by the service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All nodes work to reach a consensus but do not trust each other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Introduction: What is the Byzantine Problem?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Byzantine Generals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Oral vs. Written Messages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BFT and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and How It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Example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-127825" y="1412425"/>
            <a:ext cx="4858500" cy="23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Byzantine Generals Problem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The Byzantine Problem occurs within distributed computer systems, or systems that are comprised of several computers.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Systems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distributed system allows computers to work in sync.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If one computer were to malfunction, the productivity of the other computers does not stop.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Faults in Distributed Systems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Traditional failure detection can be tricked by Byzantine failures.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corrupted node can appear to be functioning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By presenting arbitrary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Byzantine Fault Tolerance cannot be reached until a consensus is reached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caused by human interaction or electrical shortage or inaccuracy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Generals Problem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army has several troops surrounding an enemy fortress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army can decide to attack or retreat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attacking: All troops must agree to attack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retreating: All troops must retreat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Else: If no agreement, the army will face major losses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4007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of the Byzantine Problem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4007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Involves two conditions: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Oral messages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Written and signed messages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742850" y="409650"/>
            <a:ext cx="42546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Oral Messages: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The Traitorous General: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general who says he will attack to one general and retreat to another.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742850" y="2571750"/>
            <a:ext cx="44013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Written and Signed Messages: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Two cases: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When a commanding general’s signature can and cannot be forged.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Oral Messages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assumptions: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 message sent is delivered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receiver knows who sent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absence of a message can be detected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consensus can be reached with only 3 generals.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</a:t>
            </a:r>
            <a:r>
              <a:rPr i="1" lang="en"/>
              <a:t>m</a:t>
            </a:r>
            <a:r>
              <a:rPr lang="en"/>
              <a:t> number of traitors, there must be </a:t>
            </a:r>
            <a:r>
              <a:rPr i="1" lang="en"/>
              <a:t>2m+1 </a:t>
            </a:r>
            <a:r>
              <a:rPr lang="en"/>
              <a:t>generals with </a:t>
            </a:r>
            <a:r>
              <a:rPr i="1" lang="en"/>
              <a:t>m+1 </a:t>
            </a:r>
            <a:r>
              <a:rPr lang="en"/>
              <a:t>chances to exchange information.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67050" y="514100"/>
            <a:ext cx="7919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and Signed Messages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389600"/>
            <a:ext cx="8237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additional assumptions: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4. A loyal general’s signature cannot be forged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 Anyone can verify the authenticity of a signature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Solution: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 consensus can be reached with only 3 generals.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</a:t>
            </a:r>
            <a:r>
              <a:rPr i="1" lang="en" sz="1800"/>
              <a:t>m</a:t>
            </a:r>
            <a:r>
              <a:rPr lang="en" sz="1800"/>
              <a:t> traitors there needs to be </a:t>
            </a:r>
            <a:r>
              <a:rPr i="1" lang="en" sz="1800"/>
              <a:t>2m+1 </a:t>
            </a:r>
            <a:r>
              <a:rPr lang="en" sz="1800"/>
              <a:t>generals with </a:t>
            </a:r>
            <a:r>
              <a:rPr i="1" lang="en" sz="1800"/>
              <a:t>m+1</a:t>
            </a:r>
            <a:r>
              <a:rPr lang="en" sz="1800"/>
              <a:t> chances to exchange information.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