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6" r:id="rId4"/>
    <p:sldId id="258" r:id="rId5"/>
    <p:sldId id="257" r:id="rId6"/>
    <p:sldId id="259" r:id="rId7"/>
    <p:sldId id="270" r:id="rId8"/>
    <p:sldId id="271" r:id="rId9"/>
    <p:sldId id="260" r:id="rId10"/>
    <p:sldId id="262" r:id="rId11"/>
    <p:sldId id="272" r:id="rId12"/>
    <p:sldId id="261" r:id="rId13"/>
    <p:sldId id="268" r:id="rId14"/>
    <p:sldId id="269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612"/>
  </p:normalViewPr>
  <p:slideViewPr>
    <p:cSldViewPr snapToGrid="0" snapToObjects="1">
      <p:cViewPr varScale="1">
        <p:scale>
          <a:sx n="135" d="100"/>
          <a:sy n="135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0F3777-32BD-C143-B5DE-78A476437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2D9AE-EC56-5F46-8854-0599FA3C58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92694-A121-2C45-A9E9-45E25917BABC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ADEBD-9B98-D147-941F-92D3EBBB03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CBAC-4C34-7B44-B15B-7A610BAE8F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7B486-EBE2-2644-86FF-354DB199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2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CA75A-B4D4-9A4C-9DB6-C81A7C44627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F36CA-C4FE-3E49-8448-4D201B04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modern cryptography 330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RSA can be combined with a symmetric algorithm such as AES to provide encryption at least as secure as RSA alone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tutorials.jenkov.com</a:t>
            </a:r>
            <a:r>
              <a:rPr lang="en-US" dirty="0"/>
              <a:t>/java-cryptography/</a:t>
            </a:r>
            <a:r>
              <a:rPr lang="en-US" dirty="0" err="1"/>
              <a:t>cipher.html</a:t>
            </a:r>
            <a:endParaRPr lang="en-US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www.geeksforgeeks.org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/multi-threaded-chat-application-set-1/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7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6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modern cryptography page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Applied Cryptography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page 24</a:t>
            </a:r>
          </a:p>
          <a:p>
            <a:endParaRPr lang="en-US" dirty="0"/>
          </a:p>
          <a:p>
            <a:r>
              <a:rPr lang="en-US" dirty="0"/>
              <a:t>Two parties securely share some secret key in advance</a:t>
            </a:r>
          </a:p>
          <a:p>
            <a:r>
              <a:rPr lang="en-US" dirty="0"/>
              <a:t>The secret key is used to encrypt the plaintext by the sender</a:t>
            </a:r>
          </a:p>
          <a:p>
            <a:r>
              <a:rPr lang="en-US" dirty="0"/>
              <a:t>Now the </a:t>
            </a:r>
            <a:r>
              <a:rPr lang="en-US" dirty="0" err="1"/>
              <a:t>ciphertext</a:t>
            </a:r>
            <a:r>
              <a:rPr lang="en-US" dirty="0"/>
              <a:t> can be freely sent without worry</a:t>
            </a:r>
          </a:p>
          <a:p>
            <a:r>
              <a:rPr lang="en-US" dirty="0"/>
              <a:t>The secret key is also used to decrypt the </a:t>
            </a:r>
            <a:r>
              <a:rPr lang="en-US" dirty="0" err="1"/>
              <a:t>ciphertext</a:t>
            </a:r>
            <a:r>
              <a:rPr lang="en-US" dirty="0"/>
              <a:t> by the receiver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Doesn’t necessarily need to be the same key, but the encryption key can be calculated from the decryption key and vice versa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modern cryptography page 317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Applied Cryptography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page 25</a:t>
            </a:r>
          </a:p>
          <a:p>
            <a:endParaRPr lang="en-US" dirty="0"/>
          </a:p>
          <a:p>
            <a:pPr lvl="1"/>
            <a:r>
              <a:rPr lang="en-US" dirty="0"/>
              <a:t>Each party generates a pair of keys called the public and private keys</a:t>
            </a:r>
          </a:p>
          <a:p>
            <a:pPr lvl="1"/>
            <a:r>
              <a:rPr lang="en-US" dirty="0"/>
              <a:t>The public key can be shared freely but the private key must be kept secret</a:t>
            </a:r>
          </a:p>
          <a:p>
            <a:pPr lvl="1"/>
            <a:r>
              <a:rPr lang="en-US" dirty="0"/>
              <a:t>The sender can then use the recipient’s public key to encrypt a message</a:t>
            </a:r>
          </a:p>
          <a:p>
            <a:pPr lvl="1"/>
            <a:r>
              <a:rPr lang="en-US" dirty="0"/>
              <a:t>Now the </a:t>
            </a:r>
            <a:r>
              <a:rPr lang="en-US" dirty="0" err="1"/>
              <a:t>ciphertext</a:t>
            </a:r>
            <a:r>
              <a:rPr lang="en-US" dirty="0"/>
              <a:t> can be freely sent without worry</a:t>
            </a:r>
          </a:p>
          <a:p>
            <a:pPr lvl="1"/>
            <a:r>
              <a:rPr lang="en-US" dirty="0"/>
              <a:t>Then recipient can then decrypt the </a:t>
            </a:r>
            <a:r>
              <a:rPr lang="en-US" dirty="0" err="1"/>
              <a:t>ciphertext</a:t>
            </a:r>
            <a:r>
              <a:rPr lang="en-US" dirty="0"/>
              <a:t> with their private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modern 279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Applied Cryptography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page 619</a:t>
            </a:r>
          </a:p>
          <a:p>
            <a:r>
              <a:rPr lang="en-US" dirty="0"/>
              <a:t>No efficient algorithm found in hundreds of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crypto.stanford.edu</a:t>
            </a:r>
            <a:r>
              <a:rPr lang="en-US" dirty="0"/>
              <a:t>/~</a:t>
            </a:r>
            <a:r>
              <a:rPr lang="en-US" dirty="0" err="1"/>
              <a:t>dabo</a:t>
            </a:r>
            <a:r>
              <a:rPr lang="en-US" dirty="0"/>
              <a:t>/papers/RSA-</a:t>
            </a:r>
            <a:r>
              <a:rPr lang="en-US" dirty="0" err="1"/>
              <a:t>survey.pdf</a:t>
            </a:r>
            <a:endParaRPr lang="en-US" dirty="0"/>
          </a:p>
          <a:p>
            <a:r>
              <a:rPr lang="en-US" dirty="0"/>
              <a:t>Possible attacks without padding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Factoring, most obvious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Many many more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Several of them use Coppersmith’s theorem which finds roots of a polynomial modulo 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3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size no longer limited by RSA bit size</a:t>
            </a:r>
          </a:p>
          <a:p>
            <a:r>
              <a:rPr lang="en-US" dirty="0"/>
              <a:t>Much faster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Applied Cryptography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page 58-62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algorithms are generally at least 1000 times faster than public-key algorithms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F36CA-C4FE-3E49-8448-4D201B04C2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stanford.edu/~dabo/papers/RSA-survey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chi73blog.wordpress.com/2013/11/21/symmetric-encryption-vs-asymmetric-encryption/" TargetMode="External"/><Relationship Id="rId5" Type="http://schemas.openxmlformats.org/officeDocument/2006/relationships/hyperlink" Target="https://www.geeksforgeeks.org/multi-threaded-chat-application-set-1/" TargetMode="External"/><Relationship Id="rId4" Type="http://schemas.openxmlformats.org/officeDocument/2006/relationships/hyperlink" Target="http://tutorials.jenkov.com/java-cryptography/ciph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ED7B-907E-634E-81BD-40F16ABB0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Encrypted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024C-CF64-0D4E-9BAB-55A10D32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dirty="0" err="1"/>
              <a:t>ethan</a:t>
            </a:r>
            <a:r>
              <a:rPr lang="en-US" sz="2800" dirty="0"/>
              <a:t> </a:t>
            </a:r>
            <a:r>
              <a:rPr lang="en-US" sz="2800" dirty="0" err="1"/>
              <a:t>ave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83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692-5EE9-194D-B8F4-B661F748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EE9D-8EEA-AB47-8B77-010C835D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sz="2800" dirty="0"/>
              <a:t>RSA requires padding to be secure</a:t>
            </a:r>
          </a:p>
          <a:p>
            <a:pPr lvl="1"/>
            <a:r>
              <a:rPr lang="en-US" sz="2800" dirty="0"/>
              <a:t>Pad the rest of the message up to the desired bit-size with random data</a:t>
            </a:r>
          </a:p>
          <a:p>
            <a:pPr lvl="1"/>
            <a:r>
              <a:rPr lang="en-US" sz="2800" dirty="0"/>
              <a:t>Convert the message to a number that can be used with RSA</a:t>
            </a:r>
          </a:p>
          <a:p>
            <a:pPr lvl="1"/>
            <a:r>
              <a:rPr lang="en-US" sz="2800" dirty="0"/>
              <a:t>Prevents against a multitude of attack</a:t>
            </a:r>
          </a:p>
        </p:txBody>
      </p:sp>
    </p:spTree>
    <p:extLst>
      <p:ext uri="{BB962C8B-B14F-4D97-AF65-F5344CB8AC3E}">
        <p14:creationId xmlns:p14="http://schemas.microsoft.com/office/powerpoint/2010/main" val="217679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6A8F-66F9-F548-945B-B0A32417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CA10-04C5-FC48-93CC-B089A111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It is dangerous to attempt to implement your own padding</a:t>
            </a:r>
          </a:p>
          <a:p>
            <a:pPr lvl="1"/>
            <a:r>
              <a:rPr lang="en-US" sz="2800" dirty="0"/>
              <a:t>Best to use standardized padding and use a high level library</a:t>
            </a:r>
          </a:p>
          <a:p>
            <a:r>
              <a:rPr lang="en-US" sz="2800" dirty="0"/>
              <a:t>Too easy to make mistakes or implement something wrong</a:t>
            </a:r>
          </a:p>
          <a:p>
            <a:r>
              <a:rPr lang="en-US" sz="2800" dirty="0"/>
              <a:t>For my demo I chose to use the standard encryption library java provides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85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7837-657A-4B47-9677-B316443D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USING RSA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2093-FEB4-AD46-B858-2B93196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Decrypting RSA is much slower than encrypting</a:t>
            </a:r>
          </a:p>
          <a:p>
            <a:r>
              <a:rPr lang="en-US" sz="2800" dirty="0"/>
              <a:t>Asymmetric algorithms are generally much slower than symmetric methods</a:t>
            </a:r>
          </a:p>
          <a:p>
            <a:r>
              <a:rPr lang="en-US" sz="2800" dirty="0"/>
              <a:t>RSA has a fixed message size limited by the size of our primes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904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49FF-543D-0E4B-B285-648A68E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6AA5-B8AF-2F42-9DF1-8A2EB0BC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Combining AES (symmetric) with RSA (asymmetric)</a:t>
            </a:r>
          </a:p>
          <a:p>
            <a:pPr lvl="1"/>
            <a:r>
              <a:rPr lang="en-US" sz="2800" dirty="0"/>
              <a:t>First generate a random secret key and encrypt with AES (symmetric to encrypt data)</a:t>
            </a:r>
          </a:p>
          <a:p>
            <a:pPr lvl="1"/>
            <a:r>
              <a:rPr lang="en-US" sz="2800" dirty="0"/>
              <a:t>Then we encrypt our secret key with our recipients RSA public key (asymmetric to exchange the key)</a:t>
            </a:r>
          </a:p>
        </p:txBody>
      </p:sp>
    </p:spTree>
    <p:extLst>
      <p:ext uri="{BB962C8B-B14F-4D97-AF65-F5344CB8AC3E}">
        <p14:creationId xmlns:p14="http://schemas.microsoft.com/office/powerpoint/2010/main" val="224740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181D-A535-6947-AB8B-05C0A8E6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7687-7698-EB4B-9900-8B424C32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Very simple design</a:t>
            </a:r>
          </a:p>
          <a:p>
            <a:pPr lvl="1"/>
            <a:r>
              <a:rPr lang="en-US" sz="2800" dirty="0"/>
              <a:t>Accept multiple users</a:t>
            </a:r>
          </a:p>
          <a:p>
            <a:pPr lvl="1"/>
            <a:r>
              <a:rPr lang="en-US" sz="2800" dirty="0"/>
              <a:t>Send packets of information to and from a basic client</a:t>
            </a:r>
          </a:p>
          <a:p>
            <a:pPr lvl="1"/>
            <a:r>
              <a:rPr lang="en-US" sz="2800" dirty="0"/>
              <a:t>Not designed for handling a lot of information or connections at once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36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53F2-E611-D949-9F6C-D048EF5B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3DE7-79F6-DF4C-98A9-A95D397C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8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187A-DA88-8E4F-8B64-4EF84F37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1B1-DDBF-2348-B325-816514A2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Encrypt the usernames/everything being sent to/from the server</a:t>
            </a:r>
          </a:p>
          <a:p>
            <a:r>
              <a:rPr lang="en-US" sz="2800" dirty="0"/>
              <a:t>Proper login system and private key storage system</a:t>
            </a:r>
          </a:p>
          <a:p>
            <a:r>
              <a:rPr lang="en-US" sz="2800" dirty="0"/>
              <a:t>Chat with multiple users at the same time in different chat windows</a:t>
            </a:r>
          </a:p>
        </p:txBody>
      </p:sp>
    </p:spTree>
    <p:extLst>
      <p:ext uri="{BB962C8B-B14F-4D97-AF65-F5344CB8AC3E}">
        <p14:creationId xmlns:p14="http://schemas.microsoft.com/office/powerpoint/2010/main" val="315024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165-C9A7-E34D-A4EF-D15ECC6F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55C4-2815-7544-8A0A-CEC2C1B8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err="1"/>
              <a:t>Schneier</a:t>
            </a:r>
            <a:r>
              <a:rPr lang="en-US" dirty="0"/>
              <a:t>, Bruce. </a:t>
            </a:r>
            <a:r>
              <a:rPr lang="en-US" i="1" dirty="0"/>
              <a:t>Applied Cryptography, Second Edition: Protocols, Algorithms and Source Code in C</a:t>
            </a:r>
            <a:r>
              <a:rPr lang="en-US" dirty="0"/>
              <a:t>. Wiley, 1996.</a:t>
            </a:r>
          </a:p>
          <a:p>
            <a:r>
              <a:rPr lang="en-US" i="1" dirty="0"/>
              <a:t>An Introduction to Cryptography</a:t>
            </a:r>
            <a:r>
              <a:rPr lang="en-US" dirty="0"/>
              <a:t>. PGP Corporation.</a:t>
            </a:r>
          </a:p>
          <a:p>
            <a:r>
              <a:rPr lang="en-US" dirty="0"/>
              <a:t>Katz, Jonathan, and Yehuda Lindell. </a:t>
            </a:r>
            <a:r>
              <a:rPr lang="en-US" i="1" dirty="0"/>
              <a:t>Introduction to Modern Cryptography: Principles and Protocols</a:t>
            </a:r>
            <a:r>
              <a:rPr lang="en-US" dirty="0"/>
              <a:t>. Chapman &amp; Hall, 2007.</a:t>
            </a:r>
          </a:p>
          <a:p>
            <a:r>
              <a:rPr lang="en-US" dirty="0">
                <a:hlinkClick r:id="rId3"/>
              </a:rPr>
              <a:t>http://crypto.stanford.edu/~dabo/papers/RSA-survey.pdf</a:t>
            </a:r>
            <a:endParaRPr lang="en-US" i="1" dirty="0"/>
          </a:p>
          <a:p>
            <a:r>
              <a:rPr lang="en-US" i="1" dirty="0">
                <a:hlinkClick r:id="rId4"/>
              </a:rPr>
              <a:t>http://tutorials.jenkov.com/java-cryptography/cipher.html</a:t>
            </a:r>
            <a:endParaRPr lang="en-US" i="1" dirty="0"/>
          </a:p>
          <a:p>
            <a:r>
              <a:rPr lang="en-US" i="1" dirty="0">
                <a:hlinkClick r:id="rId5"/>
              </a:rPr>
              <a:t>https://www.geeksforgeeks.org/multi-threaded-chat-application-set-1/</a:t>
            </a:r>
            <a:endParaRPr lang="en-US" i="1" dirty="0"/>
          </a:p>
          <a:p>
            <a:r>
              <a:rPr lang="en-US" i="1" dirty="0">
                <a:hlinkClick r:id="rId6"/>
              </a:rPr>
              <a:t>http://sachi73blog.wordpress.com/2013/11/21/symmetric-encryption-vs-asymmetric-encryption/</a:t>
            </a:r>
            <a:r>
              <a:rPr lang="en-US" i="1" dirty="0"/>
              <a:t> Images only!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3223-64AD-F243-81EC-F35B873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DA40-5D6C-BA4F-9672-EED33532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Why do we want to encrypt things?</a:t>
            </a:r>
          </a:p>
          <a:p>
            <a:r>
              <a:rPr lang="en-US" sz="2800" dirty="0"/>
              <a:t>Symmetric encryption</a:t>
            </a:r>
          </a:p>
          <a:p>
            <a:r>
              <a:rPr lang="en-US" sz="2800" dirty="0"/>
              <a:t>Asymmetric encryption</a:t>
            </a:r>
          </a:p>
          <a:p>
            <a:r>
              <a:rPr lang="en-US" sz="2800" dirty="0"/>
              <a:t>Brief look into RSA and how it works</a:t>
            </a:r>
          </a:p>
          <a:p>
            <a:r>
              <a:rPr lang="en-US" sz="2800" dirty="0"/>
              <a:t>Combining symmetric and asymmetric encryption</a:t>
            </a:r>
          </a:p>
          <a:p>
            <a:r>
              <a:rPr lang="en-US" sz="2800" dirty="0"/>
              <a:t>Encrypted communication demo</a:t>
            </a:r>
          </a:p>
          <a:p>
            <a:r>
              <a:rPr lang="en-US" sz="2800" dirty="0"/>
              <a:t>Future work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94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D41B-5F14-C645-99B6-20535336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1668"/>
            <a:ext cx="10131425" cy="14562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AA2C-FAB8-1B47-9978-B12337C6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93969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sz="2800" dirty="0"/>
              <a:t>Math and Computer Science background</a:t>
            </a:r>
          </a:p>
          <a:p>
            <a:r>
              <a:rPr lang="en-US" sz="2800" dirty="0"/>
              <a:t>Interested in encryption</a:t>
            </a:r>
          </a:p>
          <a:p>
            <a:pPr lvl="1"/>
            <a:r>
              <a:rPr lang="en-US" sz="2800" dirty="0"/>
              <a:t>More specifically for means of communication</a:t>
            </a:r>
          </a:p>
          <a:p>
            <a:r>
              <a:rPr lang="en-US" sz="2800" dirty="0"/>
              <a:t>Examine a method of encryption</a:t>
            </a:r>
          </a:p>
          <a:p>
            <a:pPr lvl="1"/>
            <a:r>
              <a:rPr lang="en-US" sz="2800" dirty="0"/>
              <a:t>Focusing more on computer science aspect</a:t>
            </a:r>
          </a:p>
          <a:p>
            <a:pPr lvl="1"/>
            <a:r>
              <a:rPr lang="en-US" sz="2800" dirty="0"/>
              <a:t>Create a working example of encrypted communication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F508B-2C1C-6543-9843-281CFF472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8" t="49850" r="15352" b="26186"/>
          <a:stretch/>
        </p:blipFill>
        <p:spPr>
          <a:xfrm>
            <a:off x="685801" y="4819135"/>
            <a:ext cx="6190735" cy="16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FB56-AB47-9A41-8FC6-20D03AC9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Symmetric/Private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E382-4EE6-0545-9FEE-A776A8F5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Cryptography has historically been concerned with communicating secret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877DD-8105-2C43-9C44-7BEB3A51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19" y="3246987"/>
            <a:ext cx="6470569" cy="33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9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4DA1-8917-694B-9C3A-1A259EB6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What if we cannot safely trade keys?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C4AA-D1F2-214A-985C-00CEF523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65" y="1191522"/>
            <a:ext cx="10131425" cy="3901441"/>
          </a:xfrm>
        </p:spPr>
        <p:txBody>
          <a:bodyPr anchor="t">
            <a:normAutofit/>
          </a:bodyPr>
          <a:lstStyle/>
          <a:p>
            <a:r>
              <a:rPr lang="en-US" sz="2800" dirty="0"/>
              <a:t>Asymmetric cryptographic algorithm as opposed to symmetric</a:t>
            </a:r>
          </a:p>
          <a:p>
            <a:pPr lvl="1"/>
            <a:r>
              <a:rPr lang="en-US" sz="2800" dirty="0"/>
              <a:t>Also called public key encryption </a:t>
            </a:r>
          </a:p>
          <a:p>
            <a:pPr lvl="1"/>
            <a:r>
              <a:rPr lang="en-US" sz="2800" dirty="0"/>
              <a:t>Involve problems that are very difficult to solve in order to safely transmit data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D14CC-E055-1A4E-87AF-59CE886A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447" y="2876516"/>
            <a:ext cx="5693933" cy="37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5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B863-70D2-7F4F-AEC0-FE01E1C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932FC-9775-FC48-9AC6-14D00883E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06039"/>
                <a:ext cx="10131425" cy="4962927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800" dirty="0"/>
                  <a:t>Factoring large prime numbers is very difficult	</a:t>
                </a:r>
              </a:p>
              <a:p>
                <a:r>
                  <a:rPr lang="en-US" sz="2800" dirty="0"/>
                  <a:t>If we have two primes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Otherwise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is as hard to calculate as factoring</a:t>
                </a:r>
              </a:p>
              <a:p>
                <a:r>
                  <a:rPr lang="en-US" sz="2800" dirty="0"/>
                  <a:t>Named after </a:t>
                </a:r>
                <a:r>
                  <a:rPr lang="en-US" sz="2800" dirty="0" err="1"/>
                  <a:t>Rivest</a:t>
                </a:r>
                <a:r>
                  <a:rPr lang="en-US" sz="2800" dirty="0"/>
                  <a:t>, Shamir, and </a:t>
                </a:r>
                <a:r>
                  <a:rPr lang="en-US" sz="2800" dirty="0" err="1"/>
                  <a:t>Adleman</a:t>
                </a:r>
                <a:r>
                  <a:rPr lang="en-US" sz="2800" dirty="0"/>
                  <a:t> who first published the algorithm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932FC-9775-FC48-9AC6-14D00883E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06039"/>
                <a:ext cx="10131425" cy="4962927"/>
              </a:xfrm>
              <a:blipFill>
                <a:blip r:embed="rId3"/>
                <a:stretch>
                  <a:fillRect l="-1001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97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C068-AA9A-7047-9661-81F4B163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A96BE-804F-FD4E-9C4B-11D7A00A6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542512"/>
              </a:xfrm>
            </p:spPr>
            <p:txBody>
              <a:bodyPr anchor="t">
                <a:noAutofit/>
              </a:bodyPr>
              <a:lstStyle/>
              <a:p>
                <a:r>
                  <a:rPr lang="en-US" sz="2800" dirty="0"/>
                  <a:t>Generate two large and distinct primes p and q</a:t>
                </a:r>
              </a:p>
              <a:p>
                <a:r>
                  <a:rPr lang="en-US" sz="2800" dirty="0"/>
                  <a:t>Then n=p*q,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We choose a public exponent e such that is coprime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Find a private exponent d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We can encrypt a value t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Then we can decrypt our value t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0A96BE-804F-FD4E-9C4B-11D7A00A6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542512"/>
              </a:xfrm>
              <a:blipFill>
                <a:blip r:embed="rId2"/>
                <a:stretch>
                  <a:fillRect l="-1001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4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A600-2014-C547-B5F9-EEED2ED1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FB1FE-4BB7-2E43-B334-99F998CF2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sz="2800" dirty="0"/>
                  <a:t>Let p=3 and q=11, then n=p*q=33,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Public exponent: e=3</a:t>
                </a:r>
              </a:p>
              <a:p>
                <a:r>
                  <a:rPr lang="en-US" sz="2800" dirty="0"/>
                  <a:t>Private exponent: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20=7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Lets say we want to encrypt the value 2</a:t>
                </a:r>
              </a:p>
              <a:p>
                <a:r>
                  <a:rPr lang="en-US" sz="2800" dirty="0"/>
                  <a:t>Encrypt: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33=8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Decrypt: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33=2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FB1FE-4BB7-2E43-B334-99F998CF2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1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46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A21B-0666-FC4C-971A-02840EF5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3942-F9C0-2647-B29F-B9C64C5C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4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10019</TotalTime>
  <Words>822</Words>
  <Application>Microsoft Macintosh PowerPoint</Application>
  <PresentationFormat>Widescreen</PresentationFormat>
  <Paragraphs>129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Celestial</vt:lpstr>
      <vt:lpstr>RSA Encrypted communication </vt:lpstr>
      <vt:lpstr>outline</vt:lpstr>
      <vt:lpstr>INTRODUCTION</vt:lpstr>
      <vt:lpstr>Symmetric/Private key encryption</vt:lpstr>
      <vt:lpstr>What if we cannot safely trade keys?</vt:lpstr>
      <vt:lpstr>What is RSA?</vt:lpstr>
      <vt:lpstr>WHAT IS RSA?</vt:lpstr>
      <vt:lpstr>Quick example</vt:lpstr>
      <vt:lpstr>RSA CODE DEMO</vt:lpstr>
      <vt:lpstr>Safe to use?</vt:lpstr>
      <vt:lpstr>Implementing padding</vt:lpstr>
      <vt:lpstr>PROBLEM WITH USING RSA ALONE</vt:lpstr>
      <vt:lpstr>Hybrid encryption</vt:lpstr>
      <vt:lpstr>Chat server</vt:lpstr>
      <vt:lpstr>CHAT SERVER DEMO</vt:lpstr>
      <vt:lpstr>Future development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Encrypted communication</dc:title>
  <dc:creator>Ave, Ethan</dc:creator>
  <cp:lastModifiedBy>Ave, Ethan</cp:lastModifiedBy>
  <cp:revision>51</cp:revision>
  <cp:lastPrinted>2019-04-04T03:18:58Z</cp:lastPrinted>
  <dcterms:created xsi:type="dcterms:W3CDTF">2019-03-31T16:30:34Z</dcterms:created>
  <dcterms:modified xsi:type="dcterms:W3CDTF">2019-04-07T15:29:46Z</dcterms:modified>
</cp:coreProperties>
</file>