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66" r:id="rId4"/>
    <p:sldId id="269" r:id="rId5"/>
    <p:sldId id="268" r:id="rId6"/>
    <p:sldId id="267" r:id="rId7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238" autoAdjust="0"/>
  </p:normalViewPr>
  <p:slideViewPr>
    <p:cSldViewPr snapToGrid="0">
      <p:cViewPr varScale="1">
        <p:scale>
          <a:sx n="102" d="100"/>
          <a:sy n="102" d="100"/>
        </p:scale>
        <p:origin x="126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2020-03-03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2020-03-03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2020-03-03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ek.krakow.pl/kandydaci/oferta-dydaktyczn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noProof="0"/>
              <a:t>To do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75A9256D-41A5-4781-B66D-101EE75D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Korzystając z biblioteki </a:t>
            </a:r>
            <a:r>
              <a:rPr lang="pl-PL" dirty="0" err="1"/>
              <a:t>Bootstrap</a:t>
            </a:r>
            <a:r>
              <a:rPr lang="pl-PL" dirty="0"/>
              <a:t>, utwórz aplikację businesscard.html, która wyświetla wizytówkę studenta:</a:t>
            </a:r>
          </a:p>
          <a:p>
            <a:r>
              <a:rPr lang="pl-PL" dirty="0"/>
              <a:t>napis WIZYTÓWKA STUDENTA (</a:t>
            </a:r>
            <a:r>
              <a:rPr lang="pl-PL" dirty="0" err="1"/>
              <a:t>jumbotron</a:t>
            </a:r>
            <a:r>
              <a:rPr lang="pl-PL" dirty="0"/>
              <a:t>)</a:t>
            </a:r>
          </a:p>
          <a:p>
            <a:r>
              <a:rPr lang="pl-PL" dirty="0"/>
              <a:t>imię i nazwisko (wielki literami – element </a:t>
            </a:r>
            <a:r>
              <a:rPr lang="pl-PL" dirty="0" err="1"/>
              <a:t>h1</a:t>
            </a:r>
            <a:r>
              <a:rPr lang="pl-PL" dirty="0"/>
              <a:t>)</a:t>
            </a:r>
          </a:p>
          <a:p>
            <a:r>
              <a:rPr lang="pl-PL" dirty="0"/>
              <a:t>kierunek studiów</a:t>
            </a:r>
          </a:p>
          <a:p>
            <a:r>
              <a:rPr lang="pl-PL" dirty="0"/>
              <a:t>nazwa uczelni</a:t>
            </a:r>
          </a:p>
          <a:p>
            <a:r>
              <a:rPr lang="pl-PL" dirty="0"/>
              <a:t>adres uczelni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1368871-794F-4D98-9B95-A46D5BBA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3E8D2CA5-163C-4099-B736-2FAECD01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Business Card</a:t>
            </a:r>
          </a:p>
        </p:txBody>
      </p:sp>
    </p:spTree>
    <p:extLst>
      <p:ext uri="{BB962C8B-B14F-4D97-AF65-F5344CB8AC3E}">
        <p14:creationId xmlns:p14="http://schemas.microsoft.com/office/powerpoint/2010/main" val="78344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F5AEE7E-0D20-4F9B-9493-78B529856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/>
              <a:t>Utwórz aplikację programs.html, która wyświetli informacje o trzech wybranych kierunkach studiów w Uniwersytecie Ekonomicznym w Krakowie:</a:t>
            </a:r>
          </a:p>
          <a:p>
            <a:r>
              <a:rPr lang="pl-PL" dirty="0"/>
              <a:t>Użyj </a:t>
            </a:r>
            <a:r>
              <a:rPr lang="pl-PL" dirty="0" err="1"/>
              <a:t>jumbotron</a:t>
            </a:r>
            <a:r>
              <a:rPr lang="pl-PL" dirty="0"/>
              <a:t>, w którym umieść tytuł aplikacji (wielkimi literami) oraz nazwę uczelni</a:t>
            </a:r>
          </a:p>
          <a:p>
            <a:r>
              <a:rPr lang="pl-PL" dirty="0"/>
              <a:t>Poniżej, na całą szerokość ekranu, umieść 2-3 zdania na temat uczelni. Skorzystaj z Wikipedii.</a:t>
            </a:r>
          </a:p>
          <a:p>
            <a:r>
              <a:rPr lang="pl-PL" dirty="0"/>
              <a:t>Poniżej, w trzech kolumnach o równej szerokości umieść informacje o wybranych kierunkach studiów. Każda kolumna powinna zawierać nazwę kierunku oraz jeden dłuższy paragraf opisujący kierunek. Opis kierunków znajdziesz pod adresem:</a:t>
            </a:r>
            <a:br>
              <a:rPr lang="pl-PL" dirty="0"/>
            </a:br>
            <a:r>
              <a:rPr lang="pl-PL" dirty="0">
                <a:hlinkClick r:id="rId2"/>
              </a:rPr>
              <a:t>https://uek.krakow.pl/kandydaci/oferta-dydaktyczna</a:t>
            </a:r>
            <a:br>
              <a:rPr lang="pl-PL" dirty="0"/>
            </a:br>
            <a:r>
              <a:rPr lang="pl-PL" dirty="0"/>
              <a:t>Dokonaj takiej konfiguracji kolumn, aby na smartfonie wyświetlały się one jedna pod drugą. </a:t>
            </a:r>
          </a:p>
          <a:p>
            <a:r>
              <a:rPr lang="pl-PL" dirty="0"/>
              <a:t>Korzystając z Google Chrome </a:t>
            </a:r>
            <a:r>
              <a:rPr lang="pl-PL" dirty="0" err="1"/>
              <a:t>Devtools</a:t>
            </a:r>
            <a:r>
              <a:rPr lang="pl-PL" dirty="0"/>
              <a:t> sprawdź, czy dane wyświetlają się prawidłowo zarówno na komputerze stacjonarnym, jak i na urządzeniu mobilnym.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0665A17-245D-4AFC-A317-05F36406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027E3E7-08A3-4750-83BE-FF25D8D6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University Programs</a:t>
            </a:r>
          </a:p>
        </p:txBody>
      </p:sp>
    </p:spTree>
    <p:extLst>
      <p:ext uri="{BB962C8B-B14F-4D97-AF65-F5344CB8AC3E}">
        <p14:creationId xmlns:p14="http://schemas.microsoft.com/office/powerpoint/2010/main" val="186858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EF72046-6771-40E4-BAF7-26E3CDFF5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Utwórz kopię aplikacji programs.html, nadając jej nazwę programs-collapse.html.</a:t>
            </a:r>
          </a:p>
          <a:p>
            <a:r>
              <a:rPr lang="pl-PL" dirty="0"/>
              <a:t>W utworzonej kopii wprowadź modyfikacje, aby poniżej tekstu dotyczącego uczelni, a pod kolumnami z opisem kierunków, umieszczone były 3 różne zdjęcia uczelni. Zastosuj </a:t>
            </a:r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7D4C724-2957-4E6E-B978-F7D6F9F9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06A0CA2-1C00-4073-A25E-DE4275D5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Programs with </a:t>
            </a:r>
            <a:r>
              <a:rPr lang="pl-PL" dirty="0" err="1"/>
              <a:t>Collapse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5187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0A8D34B-A140-4371-89E4-9BBEA3EE8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Utwórz kopię aplikacji programs-collapse.html, nadając jej nazwę programs-images.html.</a:t>
            </a:r>
          </a:p>
          <a:p>
            <a:r>
              <a:rPr lang="pl-PL" dirty="0"/>
              <a:t>W utworzonej kopii wprowadź modyfikacje, aby informacja o kierunkach była rozwijana na życzenie. Do wyświetlania zdjęć zastosuj </a:t>
            </a:r>
            <a:r>
              <a:rPr lang="pl-PL" dirty="0" err="1"/>
              <a:t>Carousel</a:t>
            </a:r>
            <a:r>
              <a:rPr lang="pl-PL" dirty="0"/>
              <a:t>. Postaraj się, aby zdjęcia miały identyczne wymiary.</a:t>
            </a:r>
          </a:p>
          <a:p>
            <a:r>
              <a:rPr lang="pl-PL" dirty="0"/>
              <a:t>Sprawdź działanie aplikacji zarówno na komputerze stacjonarnym, jak i na urządzeniu mobilnym.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D55DBA6B-2FE4-4430-9323-D59B3629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8A23848D-FE78-4E59-B299-7130C693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Programs with </a:t>
            </a:r>
            <a:r>
              <a:rPr lang="pl-PL" dirty="0" err="1"/>
              <a:t>Images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765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E8FD056-5C26-4CE1-9CE1-32419186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dirty="0"/>
              <a:t>Utwórz aplikację sports.html, zawierającą formularz do zapisu na zajęcia sportowe. Formularz powinien zawierać:</a:t>
            </a:r>
          </a:p>
          <a:p>
            <a:r>
              <a:rPr lang="pl-PL" dirty="0"/>
              <a:t>Tytuł (możesz użyć </a:t>
            </a:r>
            <a:r>
              <a:rPr lang="pl-PL" dirty="0" err="1"/>
              <a:t>jumbotron</a:t>
            </a:r>
            <a:r>
              <a:rPr lang="pl-PL" dirty="0"/>
              <a:t>)</a:t>
            </a:r>
          </a:p>
          <a:p>
            <a:r>
              <a:rPr lang="pl-PL" dirty="0"/>
              <a:t>Imię, nazwisko, email (pola edycyjne)</a:t>
            </a:r>
          </a:p>
          <a:p>
            <a:r>
              <a:rPr lang="pl-PL" dirty="0"/>
              <a:t>Student / Pracownik (pola opcji)</a:t>
            </a:r>
          </a:p>
          <a:p>
            <a:r>
              <a:rPr lang="pl-PL" dirty="0"/>
              <a:t>Rodzaje zajęć  - badminton, siatkówka, basen (pola wyboru)</a:t>
            </a:r>
          </a:p>
          <a:p>
            <a:r>
              <a:rPr lang="pl-PL" dirty="0"/>
              <a:t>Uwagi (</a:t>
            </a:r>
            <a:r>
              <a:rPr lang="pl-PL" dirty="0" err="1"/>
              <a:t>textarea</a:t>
            </a:r>
            <a:r>
              <a:rPr lang="pl-PL" dirty="0"/>
              <a:t>)</a:t>
            </a:r>
          </a:p>
          <a:p>
            <a:r>
              <a:rPr lang="pl-PL" dirty="0"/>
              <a:t>Przycisk Zarejestruj</a:t>
            </a:r>
          </a:p>
          <a:p>
            <a:r>
              <a:rPr lang="pl-PL" dirty="0"/>
              <a:t>Zoptymalizuj formularz, aby był on prawidłowo wyświetlany zarówno na komputerze stacjonarnym, jak i na urządzeniu mobilnym.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3A0ACD22-BC5A-48E0-B9C2-DAF71A59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CA47689-F929-4F14-A500-634FC7CA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Sports </a:t>
            </a:r>
            <a:r>
              <a:rPr lang="pl-PL" dirty="0" err="1"/>
              <a:t>Activities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295605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2479</TotalTime>
  <Words>371</Words>
  <Application>Microsoft Office PowerPoint</Application>
  <PresentationFormat>Panoramiczny</PresentationFormat>
  <Paragraphs>35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Motyw pakietu Office</vt:lpstr>
      <vt:lpstr>To do</vt:lpstr>
      <vt:lpstr>Business Card</vt:lpstr>
      <vt:lpstr>University Programs</vt:lpstr>
      <vt:lpstr>Programs with Collapse</vt:lpstr>
      <vt:lpstr>Programs with Images</vt:lpstr>
      <vt:lpstr>Sports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</cp:lastModifiedBy>
  <cp:revision>300</cp:revision>
  <dcterms:created xsi:type="dcterms:W3CDTF">2017-01-20T14:56:17Z</dcterms:created>
  <dcterms:modified xsi:type="dcterms:W3CDTF">2020-03-03T01:51:39Z</dcterms:modified>
</cp:coreProperties>
</file>