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5" r:id="rId4"/>
    <p:sldId id="264" r:id="rId5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2020-02-23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2020-02-23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2020-02-23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Course </a:t>
            </a:r>
            <a:r>
              <a:rPr lang="pl-PL" noProof="0" dirty="0" err="1"/>
              <a:t>Introduction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EABDF73-F694-410A-85E7-656F8D97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Content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922FD2C-BE20-4783-80E3-B636C9B62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01-</a:t>
            </a:r>
            <a:r>
              <a:rPr lang="pl-PL" dirty="0" err="1"/>
              <a:t>CourseIntroduction</a:t>
            </a:r>
            <a:endParaRPr lang="pl-PL" dirty="0"/>
          </a:p>
          <a:p>
            <a:r>
              <a:rPr lang="pl-PL" dirty="0"/>
              <a:t>02-</a:t>
            </a:r>
            <a:r>
              <a:rPr lang="pl-PL" dirty="0" err="1"/>
              <a:t>JSCoreConcepts</a:t>
            </a:r>
            <a:endParaRPr lang="pl-PL" dirty="0"/>
          </a:p>
          <a:p>
            <a:r>
              <a:rPr lang="pl-PL" dirty="0" err="1"/>
              <a:t>03-DOM&amp;HandlingEvents</a:t>
            </a:r>
            <a:endParaRPr lang="pl-PL" dirty="0"/>
          </a:p>
          <a:p>
            <a:r>
              <a:rPr lang="pl-PL" dirty="0" err="1"/>
              <a:t>04-JSON&amp;DataTransfer</a:t>
            </a:r>
            <a:endParaRPr lang="pl-PL" dirty="0"/>
          </a:p>
          <a:p>
            <a:r>
              <a:rPr lang="pl-PL" dirty="0"/>
              <a:t>05-</a:t>
            </a:r>
            <a:r>
              <a:rPr lang="pl-PL" dirty="0" err="1"/>
              <a:t>VueFundamentals</a:t>
            </a:r>
            <a:endParaRPr lang="pl-PL" dirty="0"/>
          </a:p>
          <a:p>
            <a:r>
              <a:rPr lang="pl-PL" dirty="0"/>
              <a:t>06-</a:t>
            </a:r>
            <a:r>
              <a:rPr lang="pl-PL" dirty="0" err="1"/>
              <a:t>VueDataBinding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4BCF6CC-95F8-44DD-886A-1D120E5D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07-</a:t>
            </a:r>
            <a:r>
              <a:rPr lang="pl-PL" dirty="0" err="1"/>
              <a:t>VueComponents</a:t>
            </a:r>
            <a:endParaRPr lang="pl-PL" dirty="0"/>
          </a:p>
          <a:p>
            <a:r>
              <a:rPr lang="pl-PL" dirty="0"/>
              <a:t>08-</a:t>
            </a:r>
            <a:r>
              <a:rPr lang="pl-PL" dirty="0" err="1"/>
              <a:t>ProjectSpecification</a:t>
            </a:r>
            <a:endParaRPr lang="pl-PL" dirty="0"/>
          </a:p>
          <a:p>
            <a:r>
              <a:rPr lang="pl-PL" dirty="0"/>
              <a:t>09-</a:t>
            </a:r>
            <a:r>
              <a:rPr lang="pl-PL" dirty="0" err="1"/>
              <a:t>FinalTest</a:t>
            </a:r>
            <a:endParaRPr lang="pl-PL" dirty="0"/>
          </a:p>
          <a:p>
            <a:r>
              <a:rPr lang="pl-PL" dirty="0"/>
              <a:t>10-</a:t>
            </a:r>
            <a:r>
              <a:rPr lang="pl-PL" dirty="0" err="1"/>
              <a:t>ProjectImplementation</a:t>
            </a:r>
            <a:endParaRPr lang="pl-PL" dirty="0"/>
          </a:p>
          <a:p>
            <a:r>
              <a:rPr lang="pl-PL" dirty="0"/>
              <a:t>11-</a:t>
            </a:r>
            <a:r>
              <a:rPr lang="pl-PL" dirty="0" err="1"/>
              <a:t>FinalTestRetake</a:t>
            </a:r>
            <a:endParaRPr lang="pl-PL" dirty="0"/>
          </a:p>
          <a:p>
            <a:r>
              <a:rPr lang="pl-PL" dirty="0"/>
              <a:t>12-</a:t>
            </a:r>
            <a:r>
              <a:rPr lang="pl-PL" dirty="0" err="1"/>
              <a:t>ProjectAssessment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260F55B-43CF-4712-A091-169DB24D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83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A9256D-41A5-4781-B66D-101EE75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repository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Github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Students</a:t>
            </a:r>
            <a:r>
              <a:rPr lang="pl-PL" dirty="0"/>
              <a:t>’ </a:t>
            </a:r>
            <a:r>
              <a:rPr lang="pl-PL" dirty="0" err="1"/>
              <a:t>Fork</a:t>
            </a:r>
            <a:endParaRPr lang="pl-PL" dirty="0"/>
          </a:p>
          <a:p>
            <a:r>
              <a:rPr lang="pl-PL" dirty="0" err="1"/>
              <a:t>Moodle</a:t>
            </a:r>
            <a:r>
              <a:rPr lang="pl-PL" dirty="0"/>
              <a:t> Course</a:t>
            </a:r>
          </a:p>
          <a:p>
            <a:r>
              <a:rPr lang="pl-PL" dirty="0"/>
              <a:t>	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1368871-794F-4D98-9B95-A46D5BB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8D2CA5-163C-4099-B736-2FAECD0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34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noProof="0" dirty="0"/>
              <a:t>Obecności: 		0-20 pkt (zaliczenie min. 10 pkt / 50%)</a:t>
            </a:r>
          </a:p>
          <a:p>
            <a:r>
              <a:rPr lang="pl-PL" dirty="0"/>
              <a:t>Kolokwium: 	0-40 pkt (zaliczenie min. 20 pkt / 50%)</a:t>
            </a:r>
          </a:p>
          <a:p>
            <a:r>
              <a:rPr lang="pl-PL" noProof="0" dirty="0"/>
              <a:t>Projekt: 		0-40 pkt (zaliczenie min. </a:t>
            </a:r>
            <a:r>
              <a:rPr lang="pl-PL" dirty="0"/>
              <a:t>20 pkt / 50%)</a:t>
            </a:r>
            <a:endParaRPr lang="pl-PL" noProof="0" dirty="0"/>
          </a:p>
          <a:p>
            <a:r>
              <a:rPr lang="pl-PL" dirty="0"/>
              <a:t>RAZEM: 		0-100 pkt (zaliczenie min. 50 pkt / 50%)</a:t>
            </a:r>
          </a:p>
          <a:p>
            <a:r>
              <a:rPr lang="pl-PL" noProof="0" dirty="0"/>
              <a:t>Warunkiem zaliczenia kursu jest zaliczenie każdego z wymienionych elementów.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Course </a:t>
            </a:r>
            <a:r>
              <a:rPr lang="pl-PL" noProof="0" dirty="0" err="1"/>
              <a:t>Conditions</a:t>
            </a:r>
            <a:endParaRPr lang="en-GB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107</Words>
  <Application>Microsoft Office PowerPoint</Application>
  <PresentationFormat>Panoramiczny</PresentationFormat>
  <Paragraphs>29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Motyw pakietu Office</vt:lpstr>
      <vt:lpstr>Course Introduction</vt:lpstr>
      <vt:lpstr>Course Content</vt:lpstr>
      <vt:lpstr>Course Resources</vt:lpstr>
      <vt:lpstr>Course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267</cp:revision>
  <dcterms:created xsi:type="dcterms:W3CDTF">2017-01-20T14:56:17Z</dcterms:created>
  <dcterms:modified xsi:type="dcterms:W3CDTF">2020-02-23T12:53:51Z</dcterms:modified>
</cp:coreProperties>
</file>