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91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92" r:id="rId12"/>
    <p:sldId id="286" r:id="rId13"/>
    <p:sldId id="287" r:id="rId14"/>
    <p:sldId id="288" r:id="rId15"/>
    <p:sldId id="289" r:id="rId16"/>
    <p:sldId id="299" r:id="rId17"/>
    <p:sldId id="290" r:id="rId18"/>
    <p:sldId id="300" r:id="rId19"/>
    <p:sldId id="278" r:id="rId20"/>
    <p:sldId id="306" r:id="rId21"/>
    <p:sldId id="294" r:id="rId22"/>
    <p:sldId id="293" r:id="rId23"/>
    <p:sldId id="303" r:id="rId24"/>
    <p:sldId id="302" r:id="rId25"/>
    <p:sldId id="301" r:id="rId26"/>
    <p:sldId id="304" r:id="rId27"/>
    <p:sldId id="298" r:id="rId28"/>
    <p:sldId id="305" r:id="rId2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2020-02-17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2_B2U_zCj7Q&amp;list=PLck2iFB-00xlqW3TDcghclfYMstwgFR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-5obm1G_FY&amp;t=864s" TargetMode="External"/><Relationship Id="rId2" Type="http://schemas.openxmlformats.org/officeDocument/2006/relationships/hyperlink" Target="https://www.youtube.com/watch?v=dZ41D6LDSB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JS </a:t>
            </a:r>
            <a:r>
              <a:rPr lang="pl-PL" noProof="0" dirty="0" err="1"/>
              <a:t>Core</a:t>
            </a:r>
            <a:r>
              <a:rPr lang="pl-PL" noProof="0" dirty="0"/>
              <a:t> </a:t>
            </a:r>
            <a:r>
              <a:rPr lang="pl-PL" noProof="0" dirty="0" err="1"/>
              <a:t>Concepts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C0BB3C5-BDF4-4E3F-9D63-B43698F9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1A03D9-DDE9-4030-AA1A-5FD42BAB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98F97FE-9DE5-4AF7-85E0-B871C9D9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9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5EDE528-F9CD-4F47-BB29-D7A6692C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Arrow Functions (short syntax) - JavaScript Tutorial (ES6)</a:t>
            </a: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F05AFE-20D7-47F0-9B37-5B89E372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F44A49-A13D-46A7-B3CA-34A13E73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Details</a:t>
            </a:r>
            <a:endParaRPr lang="pl-PL" dirty="0"/>
          </a:p>
        </p:txBody>
      </p:sp>
      <p:pic>
        <p:nvPicPr>
          <p:cNvPr id="6" name="Grafika 5" descr="Prezentacja z multimediami">
            <a:extLst>
              <a:ext uri="{FF2B5EF4-FFF2-40B4-BE49-F238E27FC236}">
                <a16:creationId xmlns:a16="http://schemas.microsoft.com/office/drawing/2014/main" id="{E1A70732-8747-4E0F-99D3-E4F2A992C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825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1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F4E20F9-5ACF-47BE-99D3-8E78471E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Higher</a:t>
            </a:r>
            <a:r>
              <a:rPr lang="pl-PL" dirty="0"/>
              <a:t>-Order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4F975D-6050-400D-B394-0479F44D4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" y="1825625"/>
            <a:ext cx="5181600" cy="4351338"/>
          </a:xfrm>
        </p:spPr>
        <p:txBody>
          <a:bodyPr>
            <a:normAutofit/>
          </a:bodyPr>
          <a:lstStyle/>
          <a:p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n=1; n&lt;=10; n++)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+= i;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D9643E5-5124-486C-AE95-AFBA40C8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01640" cy="4351338"/>
          </a:xfrm>
        </p:spPr>
        <p:txBody>
          <a:bodyPr>
            <a:normAutofit/>
          </a:bodyPr>
          <a:lstStyle/>
          <a:p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console.log(sum(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(1,10));</a:t>
            </a:r>
          </a:p>
          <a:p>
            <a:endParaRPr lang="pl-PL" sz="2400" dirty="0">
              <a:cs typeface="Courier New" panose="02070309020205020404" pitchFamily="49" charset="0"/>
            </a:endParaRPr>
          </a:p>
          <a:p>
            <a:r>
              <a:rPr lang="pl-PL" dirty="0" err="1">
                <a:cs typeface="Courier New" panose="02070309020205020404" pitchFamily="49" charset="0"/>
              </a:rPr>
              <a:t>Function</a:t>
            </a:r>
            <a:r>
              <a:rPr lang="pl-PL" dirty="0">
                <a:cs typeface="Courier New" panose="02070309020205020404" pitchFamily="49" charset="0"/>
              </a:rPr>
              <a:t> as a argument</a:t>
            </a:r>
          </a:p>
          <a:p>
            <a:r>
              <a:rPr lang="pl-PL" dirty="0">
                <a:cs typeface="Courier New" panose="02070309020205020404" pitchFamily="49" charset="0"/>
              </a:rPr>
              <a:t>Return a </a:t>
            </a:r>
            <a:r>
              <a:rPr lang="pl-PL" dirty="0" err="1">
                <a:cs typeface="Courier New" panose="02070309020205020404" pitchFamily="49" charset="0"/>
              </a:rPr>
              <a:t>function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66D7140-91F7-4084-9720-703FC43D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32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9A242B3-DFC9-40D6-BCDF-F2A43ED7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Return </a:t>
            </a:r>
            <a:r>
              <a:rPr lang="pl-PL" dirty="0" err="1"/>
              <a:t>value</a:t>
            </a:r>
            <a:r>
              <a:rPr lang="pl-PL" dirty="0"/>
              <a:t> the same for the same </a:t>
            </a:r>
            <a:r>
              <a:rPr lang="pl-PL" dirty="0" err="1"/>
              <a:t>arguments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effects</a:t>
            </a:r>
            <a:endParaRPr lang="pl-PL" dirty="0"/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163B591-AE03-4698-BD37-9C33477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0366CC-A06B-4B4C-A1BC-33035B78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Pure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81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FE85ACF-4956-440A-B4AA-6368D49F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algn="ctr"/>
            <a:r>
              <a:rPr lang="pl-PL" dirty="0" err="1">
                <a:hlinkClick r:id="rId2"/>
              </a:rPr>
              <a:t>Pure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Functions</a:t>
            </a:r>
            <a:endParaRPr lang="pl-PL" dirty="0"/>
          </a:p>
          <a:p>
            <a:pPr algn="ctr"/>
            <a:r>
              <a:rPr lang="en-US" dirty="0">
                <a:cs typeface="Courier New" panose="02070309020205020404" pitchFamily="49" charset="0"/>
                <a:hlinkClick r:id="rId3"/>
              </a:rPr>
              <a:t>Learning Functional Programming with JavaScript</a:t>
            </a:r>
            <a:endParaRPr lang="pl-PL" dirty="0">
              <a:cs typeface="Courier New" panose="02070309020205020404" pitchFamily="49" charset="0"/>
            </a:endParaRP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BB584C1-1FF8-4956-9BD1-D3D014E0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E69CC08-63E8-4976-82BF-691E67BB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</a:t>
            </a:r>
            <a:r>
              <a:rPr lang="pl-PL" dirty="0"/>
              <a:t> Programming</a:t>
            </a:r>
          </a:p>
        </p:txBody>
      </p:sp>
      <p:pic>
        <p:nvPicPr>
          <p:cNvPr id="5" name="Grafika 4" descr="Prezentacja z multimediami">
            <a:extLst>
              <a:ext uri="{FF2B5EF4-FFF2-40B4-BE49-F238E27FC236}">
                <a16:creationId xmlns:a16="http://schemas.microsoft.com/office/drawing/2014/main" id="{039F0A13-F8E8-4717-B4BE-BCF3A2225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825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86D270C-F87D-473A-B06E-718B5B88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['pizza','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juice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('chips');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shoppingList.length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651805D-7D4D-4D48-AC36-A0044579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4826651-6C85-427A-80BC-CE59135F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Arrays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929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A7D7B6F-2C7E-477D-A42F-D802D51C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shoppingList.length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=&gt; {console.log(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);});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59200BD-2B9A-4B32-A4D1-B9C3ACA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1BB42B1-5DA7-4A0E-BD5A-CDE5551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Loops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7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E50EC78-1FDB-4730-980C-C62F999C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`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${this.name},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studying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}!`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Student('Ania', 'UEK’);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student.sayHi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5454D1-F96E-4C63-9ADA-C8642EAC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FD91B48-762E-4E80-8A35-CA58C09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14249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A5C7C87-F386-4A4E-8AD1-169FE0E9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"Ania"   : "312009",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"Wojtek" : "312011"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["Wojtek"]);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["Monika"] = "312224";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6BD02C-0142-4F7B-89B8-77FC8969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643D42C-444B-47F2-8504-7135F58D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984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pic>
        <p:nvPicPr>
          <p:cNvPr id="6" name="Grafika 5" descr="Tabli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99" y="1982334"/>
            <a:ext cx="234042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noProof="0" dirty="0"/>
              <a:t>JS </a:t>
            </a:r>
            <a:r>
              <a:rPr lang="pl-PL" noProof="0" dirty="0" err="1"/>
              <a:t>Types</a:t>
            </a:r>
            <a:r>
              <a:rPr lang="pl-PL" noProof="0" dirty="0"/>
              <a:t> and </a:t>
            </a:r>
            <a:r>
              <a:rPr lang="pl-PL" noProof="0" dirty="0" err="1"/>
              <a:t>Variables</a:t>
            </a:r>
            <a:endParaRPr lang="pl-PL" noProof="0" dirty="0"/>
          </a:p>
          <a:p>
            <a:r>
              <a:rPr lang="pl-PL" dirty="0"/>
              <a:t>JS Control </a:t>
            </a:r>
            <a:r>
              <a:rPr lang="pl-PL" dirty="0" err="1"/>
              <a:t>Flow</a:t>
            </a:r>
            <a:endParaRPr lang="pl-PL" dirty="0"/>
          </a:p>
          <a:p>
            <a:r>
              <a:rPr lang="pl-PL" dirty="0"/>
              <a:t>JS </a:t>
            </a:r>
            <a:r>
              <a:rPr lang="pl-PL" dirty="0" err="1"/>
              <a:t>Higer</a:t>
            </a:r>
            <a:r>
              <a:rPr lang="pl-PL" dirty="0"/>
              <a:t>-Order and </a:t>
            </a:r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</a:t>
            </a:r>
          </a:p>
          <a:p>
            <a:r>
              <a:rPr lang="pl-PL" noProof="0" dirty="0"/>
              <a:t>JS Data </a:t>
            </a:r>
            <a:r>
              <a:rPr lang="pl-PL" noProof="0" dirty="0" err="1"/>
              <a:t>Structures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EDCF26-EE76-4E64-B8D2-9BC0FACE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address.js zawiera dane adresowe.</a:t>
            </a:r>
          </a:p>
          <a:p>
            <a:r>
              <a:rPr lang="pl-PL" dirty="0"/>
              <a:t>Wyświetl dwukrotnie dane adresowe na konsoli w formie podanej w programie:</a:t>
            </a:r>
          </a:p>
          <a:p>
            <a:r>
              <a:rPr lang="pl-PL" dirty="0"/>
              <a:t>	nie stosując formatowania łańcuchów znakowych</a:t>
            </a:r>
          </a:p>
          <a:p>
            <a:r>
              <a:rPr lang="pl-PL" dirty="0"/>
              <a:t>	stosując formatowanie łańcuchów znakowych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E891B33-BDBA-4084-B5F0-366FE683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0501DB5-A193-48C8-9CEB-5F418874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Strings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133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E2C97A-33AD-4934-92ED-DF6F2DA6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 heron.js zawiera długości boków trójkąta.</a:t>
            </a:r>
          </a:p>
          <a:p>
            <a:r>
              <a:rPr lang="pl-PL" dirty="0"/>
              <a:t>Korzystając z wzoru Herona, oblicz pole trójkąta. Dla wyznaczenia pierwiastka kwadratowego, użyj </a:t>
            </a:r>
            <a:r>
              <a:rPr lang="pl-PL" dirty="0" err="1"/>
              <a:t>Math.sqrt</a:t>
            </a:r>
            <a:r>
              <a:rPr lang="pl-PL" dirty="0"/>
              <a:t>().</a:t>
            </a:r>
          </a:p>
          <a:p>
            <a:r>
              <a:rPr lang="pl-PL" dirty="0"/>
              <a:t>Wyświetl rezultat stosując formatowanie łańcucha znakowego.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06F6213-1276-4158-A2D3-FC4B5FA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E190E5B-3C0B-428E-9823-DCEAED8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String </a:t>
            </a:r>
            <a:r>
              <a:rPr lang="pl-PL" dirty="0" err="1"/>
              <a:t>Formatting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74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1334E4-04D0-43A7-89A1-8574E7AD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 loop.js wyświetla zbiór wartości naturalnych.</a:t>
            </a:r>
          </a:p>
          <a:p>
            <a:r>
              <a:rPr lang="pl-PL" dirty="0"/>
              <a:t>Zmodyfikuj program, aby wyświetlał te wartości z użyciem instrukcji </a:t>
            </a:r>
            <a:r>
              <a:rPr lang="pl-PL" dirty="0" err="1"/>
              <a:t>while</a:t>
            </a:r>
            <a:r>
              <a:rPr lang="pl-PL" dirty="0"/>
              <a:t> (loopwhile.js) oraz instrukcji for (loopfor.js).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DCC0CA-04CD-4FAF-9559-9D7F39BD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874884B0-ABB7-4FAE-91F3-CDBC700F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449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E0CA398-7100-4741-BEA8-BDCF04C8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Firma posiada trzy pojazdy. Samochód może być sprawy (</a:t>
            </a:r>
            <a:r>
              <a:rPr lang="pl-PL" dirty="0" err="1"/>
              <a:t>true</a:t>
            </a:r>
            <a:r>
              <a:rPr lang="pl-PL" dirty="0"/>
              <a:t>) lub niezdatny do jazdy (</a:t>
            </a:r>
            <a:r>
              <a:rPr lang="pl-PL" dirty="0" err="1"/>
              <a:t>false</a:t>
            </a:r>
            <a:r>
              <a:rPr lang="pl-PL" dirty="0"/>
              <a:t>).</a:t>
            </a:r>
          </a:p>
          <a:p>
            <a:r>
              <a:rPr lang="pl-PL" dirty="0"/>
              <a:t>W pliku cars.js uzupełnij funkcję </a:t>
            </a:r>
            <a:r>
              <a:rPr lang="pl-PL" dirty="0" err="1"/>
              <a:t>isCar</a:t>
            </a:r>
            <a:r>
              <a:rPr lang="pl-PL" dirty="0"/>
              <a:t>(</a:t>
            </a:r>
            <a:r>
              <a:rPr lang="pl-PL" dirty="0" err="1"/>
              <a:t>car1</a:t>
            </a:r>
            <a:r>
              <a:rPr lang="pl-PL" dirty="0"/>
              <a:t>, </a:t>
            </a:r>
            <a:r>
              <a:rPr lang="pl-PL" dirty="0" err="1"/>
              <a:t>car2</a:t>
            </a:r>
            <a:r>
              <a:rPr lang="pl-PL" dirty="0"/>
              <a:t>, </a:t>
            </a:r>
            <a:r>
              <a:rPr lang="pl-PL" dirty="0" err="1"/>
              <a:t>car3</a:t>
            </a:r>
            <a:r>
              <a:rPr lang="pl-PL" dirty="0"/>
              <a:t>), która powinna zwracać prawdę, jeśli wszystkie samochody są sprawę lub jeśli wszystkie samochody są niesprawne. W pozostałych przypadkach funkcja powinna zwracać fałsz.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A2F3CF3-25F1-4FE8-9415-2E97BE48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57922D2-8280-4C48-951E-4AE29E41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942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057ECF-5C18-4D52-916C-D76FA880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program trapezium.js, który obliczy i wyświetli na konsoli pole powierzchni trapezu o wymiarach a, b oraz h.</a:t>
            </a:r>
          </a:p>
          <a:p>
            <a:r>
              <a:rPr lang="pl-PL" dirty="0"/>
              <a:t>Jako argument console.log zastosuj funkcję strzałkową, która dla argumentów a, b oraz h zwraca pole powierzchni trapezu.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81AEB26-B970-4101-8F7B-675663F8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C5BE65-3593-4156-8A12-CDF21A5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813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73951C7-976C-4F7E-9081-304A7322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ordering.js zawiera funkcję odwracającą kolejność elementów tablicy. Zwróć uwagę na składowe tej funkcji.</a:t>
            </a:r>
          </a:p>
          <a:p>
            <a:r>
              <a:rPr lang="pl-PL" dirty="0"/>
              <a:t>Uzupełnij funkcję zwracającą posortowane elementy tablicy.</a:t>
            </a:r>
          </a:p>
          <a:p>
            <a:r>
              <a:rPr lang="pl-PL" dirty="0"/>
              <a:t>Uzupełnij funkcję zwracającą parzyste elementy tablicy.</a:t>
            </a:r>
          </a:p>
          <a:p>
            <a:r>
              <a:rPr lang="pl-PL" dirty="0"/>
              <a:t>Sprawdź działanie utworzonych funkcji.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ED05348-2A28-4428-A61C-4C91AB36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244988C-E644-44D7-9884-C5C852F3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Functions</a:t>
            </a:r>
            <a:r>
              <a:rPr lang="pl-PL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353868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AF78238-2128-4A20-BF2E-2EFC4E3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program random.js, w którym:</a:t>
            </a:r>
          </a:p>
          <a:p>
            <a:r>
              <a:rPr lang="pl-PL" dirty="0"/>
              <a:t>	wypełnij tablicę dziesięcioma liczbami naturalnymi</a:t>
            </a:r>
            <a:br>
              <a:rPr lang="pl-PL" dirty="0"/>
            </a:br>
            <a:r>
              <a:rPr lang="pl-PL" dirty="0"/>
              <a:t>	z przedziału &lt;5,20&gt; </a:t>
            </a:r>
          </a:p>
          <a:p>
            <a:r>
              <a:rPr lang="pl-PL" dirty="0"/>
              <a:t>	wyświetl na konsoli zawartość tablicy</a:t>
            </a:r>
          </a:p>
          <a:p>
            <a:r>
              <a:rPr lang="pl-PL" dirty="0"/>
              <a:t>Do wykonania obydwu powyższych operacji użyj funkcji strzałkowych.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53429A-619D-4F7F-9F6F-97329E5C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F21970-75BF-4439-B117-71C4444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Math Object </a:t>
            </a:r>
            <a:r>
              <a:rPr lang="pl-PL" dirty="0" err="1"/>
              <a:t>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25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C1FB100-337E-41AE-ADDD-36F7A77B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Utwórz program person.js z klasą Person. Obiekt klasy Person przechowuje podstawowe dane osobowe, tj. imię oraz nazwisko przekazane w momencie tworzenia obiektu.</a:t>
            </a:r>
          </a:p>
          <a:p>
            <a:r>
              <a:rPr lang="pl-PL" dirty="0"/>
              <a:t>Rozszerz klasę o metodę, która:</a:t>
            </a:r>
          </a:p>
          <a:p>
            <a:r>
              <a:rPr lang="pl-PL" dirty="0"/>
              <a:t>	zwraca imię i nazwisko w formacie ”</a:t>
            </a:r>
            <a:r>
              <a:rPr lang="pl-PL" dirty="0" err="1"/>
              <a:t>Imie</a:t>
            </a:r>
            <a:r>
              <a:rPr lang="pl-PL" dirty="0"/>
              <a:t> NAZWISKO”</a:t>
            </a:r>
          </a:p>
          <a:p>
            <a:r>
              <a:rPr lang="pl-PL" dirty="0"/>
              <a:t>	zwraca inicjały osoby w formacie ”I.N.”</a:t>
            </a:r>
          </a:p>
          <a:p>
            <a:r>
              <a:rPr lang="pl-PL" dirty="0"/>
              <a:t>Na podstawie klasy Person utwórz dwa obiekty: jeden reprezentujący Jana Nowaka, a drugi reprezentujący Ciebie. Sprawdź działanie metod (wyświetl ich rezultaty na konsoli).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9CF22B6-DF56-4251-9D84-AD0A2A0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33ABDB3-9AB6-48DA-861E-CF861BE0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271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136D1DC-CC26-44C1-9628-34817653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skład programu university.js wchodzi klasa </a:t>
            </a:r>
            <a:r>
              <a:rPr lang="pl-PL" dirty="0" err="1"/>
              <a:t>Students</a:t>
            </a:r>
            <a:r>
              <a:rPr lang="pl-PL" dirty="0"/>
              <a:t>. Obiekt tej klasy przechowuje listę studentów (ich imion) oraz umożliwia przetwarzanie tej listy.</a:t>
            </a:r>
          </a:p>
          <a:p>
            <a:r>
              <a:rPr lang="pl-PL" dirty="0"/>
              <a:t>Uzupełnij wszystkie metody zawarte w klasie, aby możliwe było wyświetlenie informacji na konsoli zgodnie z zawartymi w programie instrukcjami.</a:t>
            </a:r>
          </a:p>
          <a:p>
            <a:r>
              <a:rPr lang="pl-PL" dirty="0"/>
              <a:t>Sprawdź, czy wszystkie informacje wyświetlane na konsoli są poprawne.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D394C28-828E-44F6-B9ED-E32EC91A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AB2374F-D52F-42E1-8213-AC13BE0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</a:t>
            </a:r>
            <a:r>
              <a:rPr lang="pl-PL" dirty="0" err="1"/>
              <a:t>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5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47CE41B-D4E1-4659-8E09-E144D64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</a:t>
            </a:r>
          </a:p>
          <a:p>
            <a:r>
              <a:rPr lang="pl-PL" dirty="0" err="1"/>
              <a:t>console</a:t>
            </a:r>
            <a:endParaRPr lang="pl-PL" dirty="0"/>
          </a:p>
          <a:p>
            <a:r>
              <a:rPr lang="pl-PL" dirty="0"/>
              <a:t>”</a:t>
            </a:r>
            <a:r>
              <a:rPr lang="pl-PL" dirty="0" err="1"/>
              <a:t>prompt</a:t>
            </a:r>
            <a:r>
              <a:rPr lang="pl-PL" dirty="0"/>
              <a:t>, </a:t>
            </a:r>
            <a:r>
              <a:rPr lang="pl-PL" dirty="0" err="1"/>
              <a:t>confirm</a:t>
            </a:r>
            <a:r>
              <a:rPr lang="pl-PL" dirty="0"/>
              <a:t>, alert”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8F82B00-8C7D-405D-AD9D-2C77EBD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3D534B-9104-4091-81E5-DCB954A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JS Input / </a:t>
            </a:r>
            <a:r>
              <a:rPr lang="pl-PL" dirty="0" err="1"/>
              <a:t>Output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04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68EF-7B45-4E54-9345-DE621CA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Types</a:t>
            </a:r>
            <a:r>
              <a:rPr lang="pl-PL" dirty="0"/>
              <a:t> and </a:t>
            </a:r>
            <a:r>
              <a:rPr lang="pl-PL" dirty="0" err="1"/>
              <a:t>Variables</a:t>
            </a: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6FDC55-45AB-4B18-9B23-50597B379C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"John";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5C23251-963C-425B-91E1-46FA6D62F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scope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A211295-7FC7-4F2A-951E-7D2740B4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065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5022EC3-1F95-4AFA-A1B9-80B784AB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wiek = 21;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"Piotr ma " + wiek + " lat";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cv2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`Piotr ma ${wiek} lat`;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B4014A9-9328-4D0F-9BE9-EB0845AB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A13F518-6241-436F-A64D-F7A87429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String </a:t>
            </a:r>
            <a:r>
              <a:rPr lang="pl-PL" dirty="0" err="1"/>
              <a:t>Formatting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6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ACDA602-7786-4AF7-86F7-66FFBE1B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Execution</a:t>
            </a: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DC35E8-D822-4EA0-91B9-8331311844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(warunek)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599126E-E71D-46C9-81FE-1194908BB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break;]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//Statements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[break;]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[default: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//Statements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[break;]]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BB71EE0-6292-45A1-9BE8-413BA776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000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3094ECE-E362-41F6-9815-DBEB759D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Loops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A2DBFF1-3E12-41AC-ACF2-FC694C3DB6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(warunek)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F250AC1-B68E-43BC-A322-448A69B79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n=0; n&lt;=N; n++)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466275A-FD34-47EF-8DB0-B87E2437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92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1518A1A-82F3-440C-8159-AB832660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console.log("Hello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E9580FC-FF9D-4D04-B682-CDA5DA51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D019FFD3-DC61-44FC-8741-167FB7D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Defining</a:t>
            </a:r>
            <a:r>
              <a:rPr lang="pl-PL" dirty="0"/>
              <a:t> a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88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D2FE9FB-7BE2-416B-A750-C00632B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A57D088-DF21-494D-9A71-FBB4AAE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D3DFAB1-25C3-4B39-B6DC-0CD1660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declaration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47739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1055</Words>
  <Application>Microsoft Office PowerPoint</Application>
  <PresentationFormat>Panoramiczny</PresentationFormat>
  <Paragraphs>136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Motyw pakietu Office</vt:lpstr>
      <vt:lpstr>JS Core Concepts</vt:lpstr>
      <vt:lpstr>Agenda</vt:lpstr>
      <vt:lpstr>JS Input / Output</vt:lpstr>
      <vt:lpstr>Types and Variables</vt:lpstr>
      <vt:lpstr>String Formatting</vt:lpstr>
      <vt:lpstr>Conditional Execution</vt:lpstr>
      <vt:lpstr>Loops</vt:lpstr>
      <vt:lpstr>Defining a Function</vt:lpstr>
      <vt:lpstr>Function declaration</vt:lpstr>
      <vt:lpstr>Arrow Functions</vt:lpstr>
      <vt:lpstr>Arrow Functions Details</vt:lpstr>
      <vt:lpstr>Higher-Order Functions</vt:lpstr>
      <vt:lpstr>Pure Functions</vt:lpstr>
      <vt:lpstr>Functional Programming</vt:lpstr>
      <vt:lpstr>Arrays</vt:lpstr>
      <vt:lpstr>Array Loops</vt:lpstr>
      <vt:lpstr>Objects</vt:lpstr>
      <vt:lpstr>Maps</vt:lpstr>
      <vt:lpstr>To do</vt:lpstr>
      <vt:lpstr>Strings</vt:lpstr>
      <vt:lpstr>String Formatting</vt:lpstr>
      <vt:lpstr>Loops</vt:lpstr>
      <vt:lpstr>Pure Functions</vt:lpstr>
      <vt:lpstr>Arrow Functions</vt:lpstr>
      <vt:lpstr>Functions Set</vt:lpstr>
      <vt:lpstr>Math Object Methods</vt:lpstr>
      <vt:lpstr>Classes</vt:lpstr>
      <vt:lpstr>Object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249</cp:revision>
  <dcterms:created xsi:type="dcterms:W3CDTF">2017-01-20T14:56:17Z</dcterms:created>
  <dcterms:modified xsi:type="dcterms:W3CDTF">2020-02-17T20:33:29Z</dcterms:modified>
</cp:coreProperties>
</file>