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4" r:id="rId3"/>
    <p:sldId id="291" r:id="rId4"/>
    <p:sldId id="313" r:id="rId5"/>
    <p:sldId id="316" r:id="rId6"/>
    <p:sldId id="315" r:id="rId7"/>
    <p:sldId id="308" r:id="rId8"/>
    <p:sldId id="309" r:id="rId9"/>
    <p:sldId id="311" r:id="rId10"/>
    <p:sldId id="317" r:id="rId11"/>
    <p:sldId id="318" r:id="rId12"/>
    <p:sldId id="320" r:id="rId13"/>
    <p:sldId id="321" r:id="rId14"/>
    <p:sldId id="319" r:id="rId15"/>
    <p:sldId id="323" r:id="rId16"/>
    <p:sldId id="278" r:id="rId17"/>
    <p:sldId id="312" r:id="rId18"/>
    <p:sldId id="324" r:id="rId19"/>
    <p:sldId id="325" r:id="rId20"/>
    <p:sldId id="326" r:id="rId21"/>
    <p:sldId id="330" r:id="rId22"/>
    <p:sldId id="332" r:id="rId23"/>
    <p:sldId id="327" r:id="rId24"/>
    <p:sldId id="328" r:id="rId25"/>
    <p:sldId id="331" r:id="rId26"/>
    <p:sldId id="333" r:id="rId27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73" d="100"/>
          <a:sy n="73" d="100"/>
        </p:scale>
        <p:origin x="40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2020-02-21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2020-02-21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kpol.p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zetawiki.com/wiki/%EC%8B%B1%EA%B8%80%ED%8E%98%EC%9D%B4%EC%A7%80_%EC%95%A0%ED%94%8C%EB%A6%AC%EC%BC%80%EC%9D%B4%EC%85%98_SP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84296/model-view-controller-design-pattern-code-exampl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DUg2SWWK18I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ue.j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p1iLqZnZPdo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tags/vue.js/inf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Vue Fundamentals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69ED282-7837-4E93-BAAC-938A017F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+ 1 }}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18 ? ’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’ : ’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kid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’ }}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v-bind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:href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UEKlink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”&gt;CUE Kraków&lt;/a&gt;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&lt;a :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UEKlink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”&gt;CUE Kraków&lt;/a&gt;</a:t>
            </a:r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40120B-7759-49DF-BFA0-8B7E06CC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9A7B99B-6DB9-4C1C-8192-647307A2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Interpolations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791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954B352-5B03-4460-81D4-3C7949FA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18”&gt;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v-show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18”&gt;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9133663-91FE-4844-BAD5-80FB7953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AF0CB87-8063-4D1B-9D31-496BA26A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Conditional</a:t>
            </a:r>
            <a:r>
              <a:rPr lang="pl-PL" dirty="0"/>
              <a:t> Rendering</a:t>
            </a:r>
          </a:p>
        </p:txBody>
      </p:sp>
    </p:spTree>
    <p:extLst>
      <p:ext uri="{BB962C8B-B14F-4D97-AF65-F5344CB8AC3E}">
        <p14:creationId xmlns:p14="http://schemas.microsoft.com/office/powerpoint/2010/main" val="308278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AF0CB87-8063-4D1B-9D31-496BA26A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 Rendering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954B352-5B03-4460-81D4-3C7949FAC2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pl-PL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&gt;List of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&lt;ul&gt;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 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v-for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pl-PL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{{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&lt;/li&gt;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&lt;/ul&gt;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1D31045-4C7C-455E-8F07-ADF90D415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Vue({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el: '#</a:t>
            </a:r>
            <a:r>
              <a:rPr lang="pl-PL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data: {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'CUE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Krakow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!’,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'Piotr’,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'Adam’,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'Olga’,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'Marek’,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'Kinga’  ]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9133663-91FE-4844-BAD5-80FB7953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713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AF0CB87-8063-4D1B-9D31-496BA26A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 Rendering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954B352-5B03-4460-81D4-3C7949FAC2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pl-PL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&gt;Personal data&lt;/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&lt;ul&gt;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v-for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="(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value,name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in </a:t>
            </a:r>
            <a:r>
              <a:rPr lang="pl-P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{{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name.toUpperCase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()}}: {{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&lt;/li&gt;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&lt;/ul&gt;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1D31045-4C7C-455E-8F07-ADF90D415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Vue({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el: '#</a:t>
            </a:r>
            <a:r>
              <a:rPr lang="pl-PL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data: {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'CUE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Krakow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!’,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"Jan",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"Nowak",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21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});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9133663-91FE-4844-BAD5-80FB7953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31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19EA3C6-DDF5-4B11-9E3C-28BBD6DC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Computed</a:t>
            </a:r>
            <a:r>
              <a:rPr lang="pl-PL" dirty="0"/>
              <a:t> </a:t>
            </a:r>
            <a:r>
              <a:rPr lang="pl-PL" dirty="0" err="1"/>
              <a:t>Properties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E5F98D9-3C40-42E6-8068-6EFB775A36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&gt;Education&lt;/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 id="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My university: {{ 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}}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A65A62A-1C59-4467-9491-BE731C9CF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Vue({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  el: '#</a:t>
            </a:r>
            <a:r>
              <a:rPr lang="pl-PL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data: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'CUE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Krakow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!’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},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l-PL" sz="20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</a:t>
            </a:r>
            <a:r>
              <a:rPr lang="pl-P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()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 return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this.university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(0,3);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});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7C54CC8-65A7-4441-B0EE-06D85DC7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511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19EA3C6-DDF5-4B11-9E3C-28BBD6DC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E5F98D9-3C40-42E6-8068-6EFB775A36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&gt;Education&lt;/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 id="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My university: {{ 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pl-P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}}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A65A62A-1C59-4467-9491-BE731C9CF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Vue({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  el: '#</a:t>
            </a:r>
            <a:r>
              <a:rPr lang="pl-PL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data: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'CUE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Krakow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!’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},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l-PL" sz="20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</a:t>
            </a:r>
            <a:r>
              <a:rPr lang="pl-P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()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 return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this.university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(0,3);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});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7C54CC8-65A7-4441-B0EE-06D85DC7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021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 do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638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F8EF5D1-44EB-4E33-8E8B-88235EAF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pliku address.html utwórz aplikację, która wyświetli dane adresowe w formacie, jak poniżej: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Imię Nazwisko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Adres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Kod Miejscowość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62CF20B-3EEE-43C9-8FE1-1F4A313A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917603B-EDB3-4883-BA3B-74F3343D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Address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057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F8EF5D1-44EB-4E33-8E8B-88235EAF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W pliku product.html utwórz aplikację, która wyświetli fragment paragonu potwierdzającego zakup produktu w formacie, jak poniżej.</a:t>
            </a:r>
          </a:p>
          <a:p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RECEIPT</a:t>
            </a:r>
            <a:b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Product: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Unit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17 zł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51 zł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VAT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23%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Total: 62.73 zł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62CF20B-3EEE-43C9-8FE1-1F4A313A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917603B-EDB3-4883-BA3B-74F3343D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49146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72D7662-4701-4782-B711-6C6287C46F5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pl-PL" dirty="0"/>
              <a:t>W pliku company.html utwórz aplikację wyświetlającą wizytówkę firmy w formacie, jak poniżej. Nazwę firmy wyświetl wielkimi literami. Odnośnik do witryny internetowej powinien być aktywny.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E2CBE37-69EB-47B6-B766-E47A8A73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5CC0256-4618-4EB7-9027-5D4D96E1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Company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9C6146B-19B7-412F-8B73-E4EEDAFED744}"/>
              </a:ext>
            </a:extLst>
          </p:cNvPr>
          <p:cNvSpPr txBox="1"/>
          <p:nvPr/>
        </p:nvSpPr>
        <p:spPr>
          <a:xfrm>
            <a:off x="3039291" y="3499307"/>
            <a:ext cx="6113418" cy="2677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pl-PL" sz="2400" b="1" dirty="0"/>
            </a:br>
            <a:r>
              <a:rPr lang="pl-PL" sz="2400" b="1" dirty="0"/>
              <a:t>UNIKPOL S.A.</a:t>
            </a:r>
            <a:br>
              <a:rPr lang="pl-PL" sz="2400" dirty="0"/>
            </a:br>
            <a:r>
              <a:rPr lang="pl-PL" sz="2400" dirty="0"/>
              <a:t>ul. Ukryta 5</a:t>
            </a:r>
            <a:br>
              <a:rPr lang="pl-PL" sz="2400" dirty="0"/>
            </a:br>
            <a:r>
              <a:rPr lang="pl-PL" sz="2400" dirty="0"/>
              <a:t>02-114 Rawa Mazowiecka</a:t>
            </a:r>
            <a:br>
              <a:rPr lang="pl-PL" sz="2400" dirty="0"/>
            </a:br>
            <a:r>
              <a:rPr lang="pl-PL" sz="2400" dirty="0"/>
              <a:t>tel. 22 345 90 21, 888 213 992</a:t>
            </a:r>
            <a:br>
              <a:rPr lang="pl-PL" sz="2400" dirty="0"/>
            </a:br>
            <a:r>
              <a:rPr lang="pl-PL" sz="2400" dirty="0">
                <a:hlinkClick r:id="rId2"/>
              </a:rPr>
              <a:t>http://www.unikpol.pl</a:t>
            </a:r>
            <a:br>
              <a:rPr lang="pl-PL" sz="2400" dirty="0"/>
            </a:b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57200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Single </a:t>
            </a:r>
            <a:r>
              <a:rPr lang="pl-PL" dirty="0" err="1"/>
              <a:t>Page</a:t>
            </a:r>
            <a:r>
              <a:rPr lang="pl-PL" dirty="0"/>
              <a:t> Application</a:t>
            </a:r>
          </a:p>
          <a:p>
            <a:r>
              <a:rPr lang="en-GB" dirty="0"/>
              <a:t>Architectural Patterns</a:t>
            </a:r>
            <a:endParaRPr lang="pl-PL" dirty="0"/>
          </a:p>
          <a:p>
            <a:r>
              <a:rPr lang="pl-PL" noProof="0" dirty="0"/>
              <a:t>Vue Basics</a:t>
            </a:r>
          </a:p>
          <a:p>
            <a:r>
              <a:rPr lang="pl-PL" dirty="0"/>
              <a:t>Vue </a:t>
            </a:r>
            <a:r>
              <a:rPr lang="pl-PL" dirty="0" err="1"/>
              <a:t>Interpolations</a:t>
            </a:r>
            <a:r>
              <a:rPr lang="pl-PL" dirty="0"/>
              <a:t> and </a:t>
            </a:r>
            <a:r>
              <a:rPr lang="pl-PL" dirty="0" err="1"/>
              <a:t>Directives</a:t>
            </a:r>
            <a:endParaRPr lang="en-GB" noProof="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10777B4-9392-4704-8EC8-83A5B764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W pliku employee.html utwórz aplikację, która wyświetli rekord pracownika, w formacie, jak poniżej. Wyświetl informację o drugim imieniu tylko, jeśli pracownik je posiada. Gdy pracownik jest Polakiem wyświetl jego nr pesel, w przeciwnym wypadku wyświetl jego narodowość. Sprawdź działanie programu także dla: John Brown, USA, Holland Drive 4, Chicago.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EMPLOYEE RECORD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1: Adam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2: Jan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Majewski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Pesel: 92021708229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ul. Szeroka 3, Kraków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5FBECF4-43C8-4F56-A80E-B3D4B566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638C81DA-4413-48C8-AFCC-FC1E19B0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Employee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338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DF1AA93-EA36-450D-96A4-275EA393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pliku todo.html utwórz aplikację, która wyświetli ponumerowaną listę czynności do wykonania, jak poniżej.</a:t>
            </a:r>
          </a:p>
          <a:p>
            <a:endParaRPr lang="pl-PL" dirty="0"/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DO WYKONANIA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2. ...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3. ...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4. ...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6B8C204-707D-46B6-B821-AC30B633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A9D6DA8-2A3B-46DB-AE39-A5EC18B6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Todo</a:t>
            </a:r>
            <a:r>
              <a:rPr lang="pl-PL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1444868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DF1AA93-EA36-450D-96A4-275EA393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Zmodyfikuj aplikację todo.html, aby lista czynności była wyświetlana w kolejności alfabetycznej. Zastosuj właściwość ’</a:t>
            </a:r>
            <a:r>
              <a:rPr lang="pl-PL" dirty="0" err="1"/>
              <a:t>computed</a:t>
            </a:r>
            <a:r>
              <a:rPr lang="pl-PL" dirty="0"/>
              <a:t>’.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6B8C204-707D-46B6-B821-AC30B633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A9D6DA8-2A3B-46DB-AE39-A5EC18B6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Ordered</a:t>
            </a:r>
            <a:r>
              <a:rPr lang="pl-PL" dirty="0"/>
              <a:t> </a:t>
            </a:r>
            <a:r>
              <a:rPr lang="pl-PL" dirty="0" err="1"/>
              <a:t>Todo</a:t>
            </a:r>
            <a:r>
              <a:rPr lang="pl-PL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2387849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308F7DC-9FA4-4D0E-B525-14D42C6E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Student uzyskał w ostatnim semestrze oceny, które zostały zapisane w tablicy </a:t>
            </a:r>
            <a:r>
              <a:rPr lang="pl-PL" dirty="0" err="1"/>
              <a:t>grades</a:t>
            </a:r>
            <a:r>
              <a:rPr lang="pl-PL" dirty="0"/>
              <a:t> []. Utwórz aplikację grades.html, która wyświetli uzyskane oceny studenta w formacie, jak poniżej. Wyznacz średnią ocen używając właściwości ’</a:t>
            </a:r>
            <a:r>
              <a:rPr lang="pl-PL" dirty="0" err="1"/>
              <a:t>computed</a:t>
            </a:r>
            <a:r>
              <a:rPr lang="pl-PL" dirty="0"/>
              <a:t>’.</a:t>
            </a:r>
          </a:p>
          <a:p>
            <a:endParaRPr lang="pl-PL" dirty="0"/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Student’s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4 5 3 2 3 5 5 2 4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3.66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D16CE3C-E2B3-46F8-9F6C-B901E3E3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3DD714E-5F0F-44D0-A56A-C58E4BAA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Grades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02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3A1CED8-B284-4835-9FA2-DF8DFF59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pliku films.html utwórz aplikację, która wyświetli wykaz filmów w formacie, jak poniżej.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AC959EB-2B6B-41C4-AB8F-EB03AAE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C3D2B2E0-C8AC-4C0E-B943-FF46EC5C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Films</a:t>
            </a:r>
            <a:endParaRPr lang="pl-PL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B52FE7E7-7C24-47AD-9BCE-8D831AAAA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28723"/>
              </p:ext>
            </p:extLst>
          </p:nvPr>
        </p:nvGraphicFramePr>
        <p:xfrm>
          <a:off x="1086394" y="3259614"/>
          <a:ext cx="1001921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5879239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44096054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472785458"/>
                    </a:ext>
                  </a:extLst>
                </a:gridCol>
                <a:gridCol w="2301239">
                  <a:extLst>
                    <a:ext uri="{9D8B030D-6E8A-4147-A177-3AD203B41FA5}">
                      <a16:colId xmlns:a16="http://schemas.microsoft.com/office/drawing/2014/main" val="379442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1" dirty="0" err="1"/>
                        <a:t>Title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Year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Director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62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Avatar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James Cameron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$237 000 000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6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Pulp </a:t>
                      </a:r>
                      <a:r>
                        <a:rPr lang="pl-PL" dirty="0" err="1"/>
                        <a:t>Fiction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Quentin </a:t>
                      </a:r>
                      <a:r>
                        <a:rPr lang="pl-PL" dirty="0" err="1"/>
                        <a:t>Tatantino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$8 000 000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3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Pitch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David </a:t>
                      </a:r>
                      <a:r>
                        <a:rPr lang="pl-PL" dirty="0" err="1"/>
                        <a:t>Twohy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$23 000 000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11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War and </a:t>
                      </a:r>
                      <a:r>
                        <a:rPr lang="pl-PL" dirty="0" err="1"/>
                        <a:t>Peace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King 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$6 000 000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83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EF87F71-58F2-484A-86AA-159040CB5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pliku chart.html utwórz aplikację, która wyświetli w postaci graficznej popularność języków programowania.</a:t>
            </a:r>
          </a:p>
          <a:p>
            <a:r>
              <a:rPr lang="pl-PL" dirty="0"/>
              <a:t>Aby utworzyć wykres, skorzystaj z biblioteki chart.js.</a:t>
            </a:r>
          </a:p>
          <a:p>
            <a:r>
              <a:rPr lang="pl-PL" dirty="0"/>
              <a:t>Możesz użyć właściwości ’</a:t>
            </a:r>
            <a:r>
              <a:rPr lang="pl-PL" dirty="0" err="1"/>
              <a:t>computed</a:t>
            </a:r>
            <a:r>
              <a:rPr lang="pl-PL" dirty="0"/>
              <a:t>’, aby przygotować dane w formacie zgodnym z wymienioną biblioteką.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3045D86-0CAD-4D0E-BE55-E7F437B2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4C9A743-92F1-4259-AEE9-CB92DE0E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659627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3A1CED8-B284-4835-9FA2-DF8DFF59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Utwórz aplikację currency.html, która wyświetli tabelę średnich kursów walut obcych, w formacie, jak poniżej. Dane dostępne są w formacie </a:t>
            </a:r>
            <a:r>
              <a:rPr lang="pl-PL" dirty="0" err="1"/>
              <a:t>json</a:t>
            </a:r>
            <a:r>
              <a:rPr lang="pl-PL" dirty="0"/>
              <a:t> pod adresem: http://api.nbp.pl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AC959EB-2B6B-41C4-AB8F-EB03AAE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C3D2B2E0-C8AC-4C0E-B943-FF46EC5C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Currency</a:t>
            </a:r>
            <a:endParaRPr lang="pl-PL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B52FE7E7-7C24-47AD-9BCE-8D831AAAA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30697"/>
              </p:ext>
            </p:extLst>
          </p:nvPr>
        </p:nvGraphicFramePr>
        <p:xfrm>
          <a:off x="2237014" y="3502480"/>
          <a:ext cx="77179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5879239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44096054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47278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1" dirty="0" err="1"/>
                        <a:t>Currency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Code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Mid</a:t>
                      </a:r>
                      <a:endParaRPr lang="pl-P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62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bat (Tajlandia)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THB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0.1252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6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dolar amerykański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3.9623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3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11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53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B3D534B-9104-4091-81E5-DCB954A6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 </a:t>
            </a:r>
            <a:r>
              <a:rPr lang="pl-PL" dirty="0" err="1"/>
              <a:t>Page</a:t>
            </a:r>
            <a:r>
              <a:rPr lang="pl-PL" dirty="0"/>
              <a:t> Application</a:t>
            </a:r>
          </a:p>
        </p:txBody>
      </p:sp>
      <p:pic>
        <p:nvPicPr>
          <p:cNvPr id="13" name="Symbol zastępczy zawartości 12" descr="Obraz zawierający zrzut ekranu&#10;&#10;Opis wygenerowany automatycznie">
            <a:extLst>
              <a:ext uri="{FF2B5EF4-FFF2-40B4-BE49-F238E27FC236}">
                <a16:creationId xmlns:a16="http://schemas.microsoft.com/office/drawing/2014/main" id="{3D3357E3-13DF-412A-810F-AF564DAD41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64110" y="1825625"/>
            <a:ext cx="3929779" cy="4351338"/>
          </a:xfrm>
        </p:spPr>
      </p:pic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8D4F7AB3-576B-46FA-944C-F007FA057D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pl-PL" dirty="0"/>
          </a:p>
          <a:p>
            <a:r>
              <a:rPr lang="pl-PL" dirty="0" err="1"/>
              <a:t>Advantages</a:t>
            </a:r>
            <a:endParaRPr lang="pl-PL" dirty="0"/>
          </a:p>
          <a:p>
            <a:r>
              <a:rPr lang="pl-PL" dirty="0" err="1"/>
              <a:t>Disadvantages</a:t>
            </a:r>
            <a:endParaRPr lang="pl-PL" dirty="0"/>
          </a:p>
          <a:p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8F82B00-8C7D-405D-AD9D-2C77EBD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046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33EEB8-DBB0-41A6-8A30-FD95AF50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Architectural</a:t>
            </a:r>
            <a:r>
              <a:rPr lang="pl-PL" dirty="0"/>
              <a:t> </a:t>
            </a:r>
            <a:r>
              <a:rPr lang="pl-PL" dirty="0" err="1"/>
              <a:t>Patterns</a:t>
            </a:r>
            <a:endParaRPr lang="pl-PL" dirty="0"/>
          </a:p>
        </p:txBody>
      </p:sp>
      <p:pic>
        <p:nvPicPr>
          <p:cNvPr id="10" name="Symbol zastępczy zawartości 9" descr="Obraz zawierający rysunek&#10;&#10;Opis wygenerowany automatycznie">
            <a:extLst>
              <a:ext uri="{FF2B5EF4-FFF2-40B4-BE49-F238E27FC236}">
                <a16:creationId xmlns:a16="http://schemas.microsoft.com/office/drawing/2014/main" id="{41A5C0E9-15E3-49D2-9545-30142E7AAE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685" y="2370536"/>
            <a:ext cx="6196110" cy="2531402"/>
          </a:xfrm>
        </p:spPr>
      </p:pic>
      <p:pic>
        <p:nvPicPr>
          <p:cNvPr id="13" name="Symbol zastępczy zawartości 12" descr="Prezentacja z multimediami">
            <a:extLst>
              <a:ext uri="{FF2B5EF4-FFF2-40B4-BE49-F238E27FC236}">
                <a16:creationId xmlns:a16="http://schemas.microsoft.com/office/drawing/2014/main" id="{C2BC2594-42A3-4CC7-B56A-2FC5A414D5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7608" y="2370536"/>
            <a:ext cx="914400" cy="914400"/>
          </a:xfrm>
        </p:spPr>
      </p:pic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F5CEB0A-C83A-4F8C-9BF1-42A6EEB4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95C8AC28-4AFE-4D4B-A680-E40207BD6DF4}"/>
              </a:ext>
            </a:extLst>
          </p:cNvPr>
          <p:cNvSpPr/>
          <p:nvPr/>
        </p:nvSpPr>
        <p:spPr>
          <a:xfrm>
            <a:off x="6852795" y="3852791"/>
            <a:ext cx="510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6"/>
              </a:rPr>
              <a:t>https://www.youtube.com/watch?v=DUg2SWWK18I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531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BA155958-CD87-4D21-8720-0EAF59D8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Vue.js </a:t>
            </a:r>
            <a:r>
              <a:rPr lang="pl-PL" dirty="0" err="1"/>
              <a:t>Introduction</a:t>
            </a:r>
            <a:endParaRPr lang="pl-PL" dirty="0"/>
          </a:p>
        </p:txBody>
      </p:sp>
      <p:pic>
        <p:nvPicPr>
          <p:cNvPr id="13" name="Symbol zastępczy zawartości 12" descr="Obraz zawierający znak, komputer, zegar&#10;&#10;Opis wygenerowany automatycznie">
            <a:extLst>
              <a:ext uri="{FF2B5EF4-FFF2-40B4-BE49-F238E27FC236}">
                <a16:creationId xmlns:a16="http://schemas.microsoft.com/office/drawing/2014/main" id="{D79946B0-ABA5-4B0A-ACEC-CA602F3ABA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8613" y="1825625"/>
            <a:ext cx="5020774" cy="4351338"/>
          </a:xfrm>
        </p:spPr>
      </p:pic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49D331EE-8610-4F8F-B944-47CC3A6CB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731ED59-48E1-474A-AEAE-F7AD72A1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pic>
        <p:nvPicPr>
          <p:cNvPr id="8" name="Symbol zastępczy zawartości 12" descr="Prezentacja z multimediami">
            <a:extLst>
              <a:ext uri="{FF2B5EF4-FFF2-40B4-BE49-F238E27FC236}">
                <a16:creationId xmlns:a16="http://schemas.microsoft.com/office/drawing/2014/main" id="{6E359A23-911A-4E06-8E8B-079DF5066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800" y="2469356"/>
            <a:ext cx="914400" cy="914400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15D9EC81-1752-4437-9B84-D9C9E9252699}"/>
              </a:ext>
            </a:extLst>
          </p:cNvPr>
          <p:cNvSpPr/>
          <p:nvPr/>
        </p:nvSpPr>
        <p:spPr>
          <a:xfrm>
            <a:off x="6329096" y="4027487"/>
            <a:ext cx="4867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6"/>
              </a:rPr>
              <a:t>https://www.youtube.com/watch?v=p1iLqZnZPdo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474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8" descr="Obraz zawierający komputer&#10;&#10;Opis wygenerowany automatycznie">
            <a:extLst>
              <a:ext uri="{FF2B5EF4-FFF2-40B4-BE49-F238E27FC236}">
                <a16:creationId xmlns:a16="http://schemas.microsoft.com/office/drawing/2014/main" id="{05034E33-AD97-44CD-B5E7-C594FBAC1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00623" y="1825625"/>
            <a:ext cx="8190753" cy="4351338"/>
          </a:xfrm>
        </p:spPr>
      </p:pic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12C401E-2E8C-4A37-BC51-CF309D11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DB0CF67F-ECD3-4117-96C3-256B8871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115580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EFE9773-8AD4-4914-A4F2-42E0BA56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b="0" dirty="0"/>
          </a:p>
          <a:p>
            <a:r>
              <a:rPr lang="en-US" b="0" dirty="0"/>
              <a:t>&lt;!-- development version, includes helpful console warnings --&gt; </a:t>
            </a:r>
            <a:br>
              <a:rPr lang="en-US" dirty="0"/>
            </a:br>
            <a:r>
              <a:rPr lang="pl-PL" dirty="0"/>
              <a:t>&lt;</a:t>
            </a:r>
            <a:r>
              <a:rPr lang="pl-PL" dirty="0" err="1"/>
              <a:t>script</a:t>
            </a:r>
            <a:r>
              <a:rPr lang="pl-PL" dirty="0"/>
              <a:t> </a:t>
            </a:r>
            <a:r>
              <a:rPr lang="pl-PL" dirty="0" err="1"/>
              <a:t>src</a:t>
            </a:r>
            <a:r>
              <a:rPr lang="pl-PL" dirty="0"/>
              <a:t>="https://cdn.jsdelivr.net/npm/vue/dist/vue.js"&gt;&lt;/script&gt;</a:t>
            </a:r>
          </a:p>
          <a:p>
            <a:endParaRPr lang="pl-PL" b="0" dirty="0"/>
          </a:p>
          <a:p>
            <a:r>
              <a:rPr lang="en-US" b="0" dirty="0"/>
              <a:t>&lt;!-- production version, optimized for size and speed --&gt; 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="https://cdn.jsdelivr.net/</a:t>
            </a:r>
            <a:r>
              <a:rPr lang="en-US" dirty="0" err="1"/>
              <a:t>npm</a:t>
            </a:r>
            <a:r>
              <a:rPr lang="en-US" dirty="0"/>
              <a:t>/</a:t>
            </a:r>
            <a:r>
              <a:rPr lang="en-US" dirty="0" err="1"/>
              <a:t>vue</a:t>
            </a:r>
            <a:r>
              <a:rPr lang="en-US" dirty="0"/>
              <a:t>"&gt;&lt;/script&gt;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5035831-1975-4A7B-BADB-54E9DF70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54754A8-0BA1-4FD4-95FC-006188B1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Vue Installation</a:t>
            </a:r>
          </a:p>
        </p:txBody>
      </p:sp>
    </p:spTree>
    <p:extLst>
      <p:ext uri="{BB962C8B-B14F-4D97-AF65-F5344CB8AC3E}">
        <p14:creationId xmlns:p14="http://schemas.microsoft.com/office/powerpoint/2010/main" val="271500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E222D05-12D5-4785-BB60-88E65E81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editor</a:t>
            </a:r>
            <a:r>
              <a:rPr lang="pl-PL" dirty="0"/>
              <a:t> – Visual Studio </a:t>
            </a:r>
            <a:r>
              <a:rPr lang="pl-PL" dirty="0" err="1"/>
              <a:t>Code</a:t>
            </a:r>
            <a:r>
              <a:rPr lang="pl-PL" dirty="0"/>
              <a:t> + </a:t>
            </a:r>
            <a:r>
              <a:rPr lang="pl-PL" dirty="0" err="1"/>
              <a:t>extensions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err="1"/>
              <a:t>Vetur</a:t>
            </a:r>
            <a:r>
              <a:rPr lang="pl-PL" dirty="0"/>
              <a:t> (Vue </a:t>
            </a:r>
            <a:r>
              <a:rPr lang="pl-PL" dirty="0" err="1"/>
              <a:t>tooling</a:t>
            </a:r>
            <a:r>
              <a:rPr lang="pl-PL" dirty="0"/>
              <a:t> for VS </a:t>
            </a:r>
            <a:r>
              <a:rPr lang="pl-PL" dirty="0" err="1"/>
              <a:t>Code</a:t>
            </a:r>
            <a:r>
              <a:rPr lang="pl-PL" dirty="0"/>
              <a:t>)</a:t>
            </a:r>
          </a:p>
          <a:p>
            <a:r>
              <a:rPr lang="pl-PL" dirty="0"/>
              <a:t>	Live Server</a:t>
            </a:r>
          </a:p>
          <a:p>
            <a:r>
              <a:rPr lang="pl-PL" dirty="0"/>
              <a:t>Vue-</a:t>
            </a:r>
            <a:r>
              <a:rPr lang="pl-PL" dirty="0" err="1"/>
              <a:t>DevTools</a:t>
            </a:r>
            <a:r>
              <a:rPr lang="pl-PL" dirty="0"/>
              <a:t> (Google Chrome and </a:t>
            </a:r>
            <a:r>
              <a:rPr lang="pl-PL" dirty="0" err="1"/>
              <a:t>Firefox</a:t>
            </a:r>
            <a:r>
              <a:rPr lang="pl-PL" dirty="0"/>
              <a:t> </a:t>
            </a:r>
            <a:r>
              <a:rPr lang="pl-PL" dirty="0" err="1"/>
              <a:t>extension</a:t>
            </a:r>
            <a:r>
              <a:rPr lang="pl-PL" dirty="0"/>
              <a:t>)</a:t>
            </a:r>
          </a:p>
          <a:p>
            <a:r>
              <a:rPr lang="pl-PL" dirty="0"/>
              <a:t>Vue-cli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B3B5FD7-F98B-49EB-AE9E-FEAED318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F2E7B9E-4103-45F1-9018-B2942452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27874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D6138F1-C848-47DC-B303-71ED5682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	&lt;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Higher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Education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	&lt;div id="</a:t>
            </a:r>
            <a:r>
              <a:rPr lang="pl-PL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	My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{{ </a:t>
            </a:r>
            <a:r>
              <a:rPr lang="pl-P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	&lt;/div&gt;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	&lt;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Vue({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		</a:t>
            </a:r>
            <a:r>
              <a:rPr 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'#</a:t>
            </a:r>
            <a:r>
              <a:rPr lang="pl-PL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		</a:t>
            </a:r>
            <a:r>
              <a:rPr 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	</a:t>
            </a:r>
            <a:r>
              <a:rPr lang="pl-P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'CUE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Krakow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!’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		}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		});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	&lt;/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D6C3AE4-21DF-434C-B664-A75D86CD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2E80FDD-2613-486B-9B06-C2A8541F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Vue </a:t>
            </a:r>
            <a:r>
              <a:rPr lang="pl-PL" dirty="0" err="1"/>
              <a:t>Instance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48317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5866</TotalTime>
  <Words>1520</Words>
  <Application>Microsoft Office PowerPoint</Application>
  <PresentationFormat>Panoramiczny</PresentationFormat>
  <Paragraphs>143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Motyw pakietu Office</vt:lpstr>
      <vt:lpstr>Vue Fundamentals</vt:lpstr>
      <vt:lpstr>Agenda</vt:lpstr>
      <vt:lpstr>Single Page Application</vt:lpstr>
      <vt:lpstr>Architectural Patterns</vt:lpstr>
      <vt:lpstr>Vue.js Introduction</vt:lpstr>
      <vt:lpstr>MVVM</vt:lpstr>
      <vt:lpstr>Vue Installation</vt:lpstr>
      <vt:lpstr>Tools</vt:lpstr>
      <vt:lpstr>Vue Instance</vt:lpstr>
      <vt:lpstr>Interpolations</vt:lpstr>
      <vt:lpstr>Conditional Rendering</vt:lpstr>
      <vt:lpstr>List Rendering</vt:lpstr>
      <vt:lpstr>List Rendering</vt:lpstr>
      <vt:lpstr>Computed Properties</vt:lpstr>
      <vt:lpstr>Methods</vt:lpstr>
      <vt:lpstr>To do</vt:lpstr>
      <vt:lpstr>Address</vt:lpstr>
      <vt:lpstr>Product</vt:lpstr>
      <vt:lpstr>Company</vt:lpstr>
      <vt:lpstr>Employee</vt:lpstr>
      <vt:lpstr>Todo List</vt:lpstr>
      <vt:lpstr>Ordered Todo List</vt:lpstr>
      <vt:lpstr>Grades</vt:lpstr>
      <vt:lpstr>Films</vt:lpstr>
      <vt:lpstr>Chart</vt:lpstr>
      <vt:lpstr>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389</cp:revision>
  <dcterms:created xsi:type="dcterms:W3CDTF">2017-01-20T14:56:17Z</dcterms:created>
  <dcterms:modified xsi:type="dcterms:W3CDTF">2020-02-21T16:52:01Z</dcterms:modified>
</cp:coreProperties>
</file>