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80" r:id="rId4"/>
    <p:sldId id="281" r:id="rId5"/>
    <p:sldId id="282" r:id="rId6"/>
    <p:sldId id="294" r:id="rId7"/>
    <p:sldId id="300" r:id="rId8"/>
    <p:sldId id="285" r:id="rId9"/>
    <p:sldId id="286" r:id="rId10"/>
    <p:sldId id="287" r:id="rId11"/>
    <p:sldId id="288" r:id="rId12"/>
    <p:sldId id="290" r:id="rId13"/>
    <p:sldId id="292" r:id="rId14"/>
    <p:sldId id="289" r:id="rId15"/>
    <p:sldId id="291" r:id="rId16"/>
    <p:sldId id="293" r:id="rId17"/>
    <p:sldId id="278" r:id="rId18"/>
    <p:sldId id="304" r:id="rId19"/>
    <p:sldId id="305" r:id="rId20"/>
    <p:sldId id="297" r:id="rId21"/>
    <p:sldId id="307" r:id="rId22"/>
    <p:sldId id="303" r:id="rId23"/>
    <p:sldId id="306" r:id="rId24"/>
    <p:sldId id="301" r:id="rId25"/>
    <p:sldId id="295" r:id="rId26"/>
    <p:sldId id="308" r:id="rId2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238" autoAdjust="0"/>
  </p:normalViewPr>
  <p:slideViewPr>
    <p:cSldViewPr snapToGrid="0">
      <p:cViewPr varScale="1">
        <p:scale>
          <a:sx n="102" d="100"/>
          <a:sy n="102" d="100"/>
        </p:scale>
        <p:origin x="17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2020-03-02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2020-03-01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2020-03-01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_Storage_API/Using_the_Web_Storage_API" TargetMode="External"/><Relationship Id="rId2" Type="http://schemas.openxmlformats.org/officeDocument/2006/relationships/hyperlink" Target="https://www.w3schools.com/html/html5_webstorag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YmYysUGjb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Vue Data Binding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A00887D-741E-47E6-85D1-A7D62CB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l-PL" dirty="0"/>
              <a:t> – zamiana łańcucha znaków na liczbę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pl-PL" dirty="0"/>
              <a:t> – usuwanie białych znaków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pl-PL" dirty="0"/>
              <a:t> – modyfikacja właściwości dopiero po utracie </a:t>
            </a:r>
            <a:r>
              <a:rPr lang="pl-PL" dirty="0" err="1"/>
              <a:t>focusa</a:t>
            </a:r>
            <a:endParaRPr lang="pl-PL" dirty="0"/>
          </a:p>
          <a:p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v-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lang="pl-PL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v-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lang="pl-PL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studentAge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pl-PL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l-PL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l-PL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model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data: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””,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studentAge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605DB5E-B284-4D5C-BED9-F385DD23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9C63CD2-0476-459C-A9AF-0EDAE01B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V-model </a:t>
            </a:r>
            <a:r>
              <a:rPr lang="pl-PL" dirty="0" err="1"/>
              <a:t>Modifiers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171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5177D2A-C7D6-487B-B49F-65F39EED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type="checkbox"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id= 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v-model="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for="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Student UEK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34A97BA-87D2-4D95-8C53-FE8871C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09FE5E4-A66A-4AEF-804B-C8312117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Binding to </a:t>
            </a:r>
            <a:r>
              <a:rPr lang="pl-PL" dirty="0" err="1"/>
              <a:t>Checkbox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94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8FB17C3-12FD-409B-9385-4C8C67B9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id= 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value= 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 v-model="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dodatki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for="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id=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"keczup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keczup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 v-model="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dodatki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for="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keczup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Keczup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data: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dodatki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2A01522-9A40-43A8-9FC5-BC3B8181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968821A-CBA2-4426-BE71-778AD253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Binding to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Checkboxes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742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5177D2A-C7D6-487B-B49F-65F39EED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type="radio" id="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normalny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normalny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 v-model="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bilet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for="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normalny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Normalny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type="radio" id="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ulgowy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ulgowy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 v-model="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bilet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for="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ulgowy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Ulgowy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data: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''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34A97BA-87D2-4D95-8C53-FE8871C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09FE5E4-A66A-4AEF-804B-C8312117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Binding to Radio</a:t>
            </a:r>
          </a:p>
        </p:txBody>
      </p:sp>
    </p:spTree>
    <p:extLst>
      <p:ext uri="{BB962C8B-B14F-4D97-AF65-F5344CB8AC3E}">
        <p14:creationId xmlns:p14="http://schemas.microsoft.com/office/powerpoint/2010/main" val="418089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D37C9B5-75D0-4761-B15B-06D9AD05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v-model="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 disabled value=""&gt;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Wybierz: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argherita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&lt;option&gt;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siciliana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&lt;option&gt;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eapolitana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data: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''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7D86C9-197B-47A5-B4C2-3C3B627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C2EB28-299F-4010-B07F-0BD54C20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Binding to Select</a:t>
            </a:r>
          </a:p>
        </p:txBody>
      </p:sp>
    </p:spTree>
    <p:extLst>
      <p:ext uri="{BB962C8B-B14F-4D97-AF65-F5344CB8AC3E}">
        <p14:creationId xmlns:p14="http://schemas.microsoft.com/office/powerpoint/2010/main" val="1619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CEE2F54-E745-4CD1-8938-CA963B75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Web Storage API</a:t>
            </a:r>
          </a:p>
          <a:p>
            <a:r>
              <a:rPr lang="pl-PL" dirty="0" err="1"/>
              <a:t>Local</a:t>
            </a:r>
            <a:r>
              <a:rPr lang="pl-PL" dirty="0"/>
              <a:t> / </a:t>
            </a:r>
            <a:r>
              <a:rPr lang="pl-PL" dirty="0" err="1"/>
              <a:t>Session</a:t>
            </a:r>
            <a:r>
              <a:rPr lang="pl-PL" dirty="0"/>
              <a:t> Storage </a:t>
            </a:r>
            <a:r>
              <a:rPr lang="pl-PL" dirty="0" err="1"/>
              <a:t>objects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window.localStorage</a:t>
            </a:r>
            <a:r>
              <a:rPr lang="pl-PL" dirty="0"/>
              <a:t> | </a:t>
            </a:r>
            <a:r>
              <a:rPr lang="pl-PL" dirty="0" err="1"/>
              <a:t>window.sessionStorage</a:t>
            </a:r>
            <a:endParaRPr lang="pl-PL" dirty="0"/>
          </a:p>
          <a:p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/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r>
              <a:rPr lang="pl-PL" dirty="0"/>
              <a:t>, string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only</a:t>
            </a:r>
            <a:endParaRPr lang="pl-PL" dirty="0"/>
          </a:p>
          <a:p>
            <a:r>
              <a:rPr lang="pl-PL" dirty="0" err="1"/>
              <a:t>Methods</a:t>
            </a:r>
            <a:r>
              <a:rPr lang="pl-PL" dirty="0"/>
              <a:t>: </a:t>
            </a:r>
            <a:r>
              <a:rPr lang="pl-PL" dirty="0" err="1"/>
              <a:t>setItem</a:t>
            </a:r>
            <a:r>
              <a:rPr lang="pl-PL" dirty="0"/>
              <a:t> / </a:t>
            </a:r>
            <a:r>
              <a:rPr lang="pl-PL" dirty="0" err="1"/>
              <a:t>getItem</a:t>
            </a:r>
            <a:r>
              <a:rPr lang="pl-PL" dirty="0"/>
              <a:t> for data </a:t>
            </a:r>
            <a:r>
              <a:rPr lang="pl-PL" dirty="0" err="1"/>
              <a:t>storing</a:t>
            </a:r>
            <a:r>
              <a:rPr lang="pl-PL" dirty="0"/>
              <a:t> / </a:t>
            </a:r>
            <a:r>
              <a:rPr lang="pl-PL" dirty="0" err="1"/>
              <a:t>retrieving</a:t>
            </a:r>
            <a:endParaRPr lang="pl-PL" dirty="0"/>
          </a:p>
          <a:p>
            <a:r>
              <a:rPr lang="pl-PL" dirty="0" err="1"/>
              <a:t>Tutorials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w3schools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MDN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85599B3-0283-411D-B884-C037DE0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2DEB9E3-E527-4970-A6DD-0E7CB004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Local</a:t>
            </a:r>
            <a:r>
              <a:rPr lang="pl-PL" dirty="0"/>
              <a:t> Data Storage</a:t>
            </a:r>
          </a:p>
        </p:txBody>
      </p:sp>
    </p:spTree>
    <p:extLst>
      <p:ext uri="{BB962C8B-B14F-4D97-AF65-F5344CB8AC3E}">
        <p14:creationId xmlns:p14="http://schemas.microsoft.com/office/powerpoint/2010/main" val="373595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5D24C1E-6382-44D6-AE52-FFDEC517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algn="ctr"/>
            <a:r>
              <a:rPr lang="pl-PL" dirty="0">
                <a:hlinkClick r:id="rId2"/>
              </a:rPr>
              <a:t>https://www.youtube.com/watch?v=ZYmYysUGjbQ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7D2809A-694B-4990-82C9-4E2CCE29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1CB0DF7-0FF5-451A-B0C3-2527C8D4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Local</a:t>
            </a:r>
            <a:r>
              <a:rPr lang="pl-PL" dirty="0"/>
              <a:t> Storage </a:t>
            </a:r>
            <a:r>
              <a:rPr lang="pl-PL" dirty="0" err="1"/>
              <a:t>Examples</a:t>
            </a:r>
            <a:endParaRPr lang="pl-PL" dirty="0"/>
          </a:p>
        </p:txBody>
      </p:sp>
      <p:pic>
        <p:nvPicPr>
          <p:cNvPr id="6" name="Grafika 5" descr="Prezentacja z multimediami">
            <a:extLst>
              <a:ext uri="{FF2B5EF4-FFF2-40B4-BE49-F238E27FC236}">
                <a16:creationId xmlns:a16="http://schemas.microsoft.com/office/drawing/2014/main" id="{39D53690-13AF-4B3B-AF6F-8DE90E84F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0008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1D1D42-0C0D-47F9-9785-EC78D6DB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Program first-input.html umożliwia wprowadzenie imienia osoby. W polu formularza wprowadź swoje imię, a następnie:</a:t>
            </a:r>
          </a:p>
          <a:p>
            <a:r>
              <a:rPr lang="pl-PL" dirty="0"/>
              <a:t>Korzystając z konsoli, wyświetl imię na konsoli</a:t>
            </a:r>
          </a:p>
          <a:p>
            <a:r>
              <a:rPr lang="pl-PL" dirty="0"/>
              <a:t>Korzystając z konsoli, zmień imię na inne oraz sprawdź, czy zostało zmienione w polu formularza</a:t>
            </a:r>
          </a:p>
          <a:p>
            <a:r>
              <a:rPr lang="pl-PL" dirty="0"/>
              <a:t>Korzystając z Vue </a:t>
            </a:r>
            <a:r>
              <a:rPr lang="pl-PL" dirty="0" err="1"/>
              <a:t>Devtools</a:t>
            </a:r>
            <a:r>
              <a:rPr lang="pl-PL" dirty="0"/>
              <a:t>, wyświetl wprowadzone imię</a:t>
            </a:r>
          </a:p>
          <a:p>
            <a:r>
              <a:rPr lang="pl-PL" dirty="0"/>
              <a:t>Korzystając z Vue </a:t>
            </a:r>
            <a:r>
              <a:rPr lang="pl-PL" dirty="0" err="1"/>
              <a:t>Devtools</a:t>
            </a:r>
            <a:r>
              <a:rPr lang="pl-PL" dirty="0"/>
              <a:t>, zmień imię na inne oraz sprawdź, czy zostało zmienione w polu formularza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A38F351-40A5-4DF9-816D-F38387AD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F86EF0D-A790-4E1E-B38B-5157B149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22635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BDA499-7BE0-4A0D-AAC4-F2930A43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program book.html, zawierający pola formularza do wprowadzenia tytułu książki oraz imienia i nazwiska jej autora. Po kliknięciu na przycisk "Zapisz", program powinien wyświetlić wprowadzone dane w konsoli.</a:t>
            </a:r>
          </a:p>
          <a:p>
            <a:r>
              <a:rPr lang="pl-PL" dirty="0"/>
              <a:t>Aby wyświetlić dane na konsoli, w aplikacji Vue utwórz funkcję, która wywołana po wystąpieniu zdarzenia, wyświetli wymagane dane.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04881DF-FFD3-42AE-A39D-FA3E33C2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CCABD22-60E1-4E55-A61C-5BFF2BEE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68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noProof="0" dirty="0"/>
              <a:t>Obsługa zdarzeń</a:t>
            </a:r>
          </a:p>
          <a:p>
            <a:r>
              <a:rPr lang="pl-PL" noProof="0" dirty="0"/>
              <a:t>Wiązanie dwukierunkowe</a:t>
            </a:r>
          </a:p>
          <a:p>
            <a:r>
              <a:rPr lang="pl-PL" noProof="0" dirty="0"/>
              <a:t>Przechowywanie danych lokalnie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8BA93B4-722C-420F-A5A8-6D06505A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program counter.html wyświetlający przycisk wraz z informacją o liczbie jego kliknięć. Liczbę kliknięć wyświetl na przycisku. Kliknięcie przycisku powinno skutkować zwiększeniem licznika kliknięć o 1.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7A0479C-6889-41C9-BE64-088F1C6A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E81EB27-788C-4822-A2C2-F7B6A49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Counter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99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D93F88-9FF0-43E0-95D2-C536E6D6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bmi.html umożliwia wprowadzenie wzrostu i masy ciała. Uzupełnij program, aby obliczał i wyświetlał wskaźnik masy ciała BMI.</a:t>
            </a:r>
          </a:p>
          <a:p>
            <a:r>
              <a:rPr lang="pl-PL" dirty="0"/>
              <a:t>Dla obliczenia oraz wyświetlenia wskaźnika masy ciała zastosuj właściwość '</a:t>
            </a:r>
            <a:r>
              <a:rPr lang="pl-PL" dirty="0" err="1"/>
              <a:t>computed</a:t>
            </a:r>
            <a:r>
              <a:rPr lang="pl-PL" dirty="0"/>
              <a:t>'.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101A236-61C5-432A-879E-29CFCC75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BE8CC78-81A4-444C-A0E4-9F9AA012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168618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49AF875-1B6B-4BBD-9015-84E029A5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Utwórz aplikację electivecourses.html, w którym wyświetl nazwy pięciu przedmiotów do wyboru z programu studiów, wraz z polami wyboru (</a:t>
            </a:r>
            <a:r>
              <a:rPr lang="pl-PL" dirty="0" err="1"/>
              <a:t>checkbox</a:t>
            </a:r>
            <a:r>
              <a:rPr lang="pl-PL" dirty="0"/>
              <a:t>). Aplikacja powinna wyświetlać informację, ile przedmiotów zostało wybranych.</a:t>
            </a:r>
          </a:p>
          <a:p>
            <a:r>
              <a:rPr lang="pl-PL" dirty="0"/>
              <a:t>Aby uzyskać informację o liczbie wybranych przedmiotów, odczytaj liczbę elementów tablicy.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1D23547-8A99-4751-B5B2-EBF588D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28437ED-6F1F-4A53-83E0-BFE9BC3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Elective</a:t>
            </a:r>
            <a:r>
              <a:rPr lang="pl-PL" dirty="0"/>
              <a:t> Courses</a:t>
            </a:r>
          </a:p>
        </p:txBody>
      </p:sp>
    </p:spTree>
    <p:extLst>
      <p:ext uri="{BB962C8B-B14F-4D97-AF65-F5344CB8AC3E}">
        <p14:creationId xmlns:p14="http://schemas.microsoft.com/office/powerpoint/2010/main" val="376345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4BF86F0-9B0A-4A44-8CAD-B982B0C8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todo.html umożliwia dodanie czynności do wykonania.</a:t>
            </a:r>
          </a:p>
          <a:p>
            <a:r>
              <a:rPr lang="pl-PL" dirty="0"/>
              <a:t>Korzystając z Vue </a:t>
            </a:r>
            <a:r>
              <a:rPr lang="pl-PL" dirty="0" err="1"/>
              <a:t>Devtools</a:t>
            </a:r>
            <a:r>
              <a:rPr lang="pl-PL" dirty="0"/>
              <a:t> sprawdź, czy dodawane czynności zapisywane są w modelu.</a:t>
            </a:r>
          </a:p>
          <a:p>
            <a:r>
              <a:rPr lang="pl-PL" dirty="0"/>
              <a:t>Zmodyfikuj aplikację, aby dodawane czynności wyświetlane były w postaci listy numerowanej.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CC91D3D-E192-4E15-A19C-45CE23DB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C2499A3-E314-45F4-BFAE-8FC28E5A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ToDo</a:t>
            </a:r>
            <a:r>
              <a:rPr lang="pl-PL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796048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98EFA11-1D1B-4131-BA57-51DB97A1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CV zawiera następujące dane:</a:t>
            </a:r>
          </a:p>
          <a:p>
            <a:r>
              <a:rPr lang="pl-PL" dirty="0"/>
              <a:t>imię, nazwisko, wiek (wartość całkowita), płeć (kobieta, mężczyzna – pole opcji), wykształcenie (brak, podstawowe, średnie, wyższe – lista wyboru), umiejętności (obsługa komputera, prawo jazdy, kreatywność, praca w zespole). </a:t>
            </a:r>
          </a:p>
          <a:p>
            <a:r>
              <a:rPr lang="pl-PL" dirty="0"/>
              <a:t>Utwórz formularz umożliwiający wprowadzenie danych zawartych w CV. Wprowadzone dane zapisz we właściwościach obiektu.</a:t>
            </a:r>
          </a:p>
          <a:p>
            <a:r>
              <a:rPr lang="pl-PL" dirty="0"/>
              <a:t>Wprowadź dane oraz sprawdź w konsoli oraz w Vue </a:t>
            </a:r>
            <a:r>
              <a:rPr lang="pl-PL" dirty="0" err="1"/>
              <a:t>Devtools</a:t>
            </a:r>
            <a:r>
              <a:rPr lang="pl-PL" dirty="0"/>
              <a:t>, czy wprowadzone dane zostały zapisane w modelu.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6580F58-72C6-4181-A1EC-790D87B5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B835E1E-AA11-4D8D-B1E7-3715C488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94644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A05DBD0-1323-409A-B1F0-A737710D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Zmodyfikuj program cv.html, aby możliwe było trwałe przechowanie danych w </a:t>
            </a:r>
            <a:r>
              <a:rPr lang="pl-PL" dirty="0" err="1"/>
              <a:t>Local</a:t>
            </a:r>
            <a:r>
              <a:rPr lang="pl-PL" dirty="0"/>
              <a:t> Storage. Dodaj przycisk Zapisz, którego kliknięcie zapisze dane do </a:t>
            </a:r>
            <a:r>
              <a:rPr lang="pl-PL" dirty="0" err="1"/>
              <a:t>Local</a:t>
            </a:r>
            <a:r>
              <a:rPr lang="pl-PL" dirty="0"/>
              <a:t> Storage. Dodaj przycisk Czytaj, aby odczytać dane zapisane w </a:t>
            </a:r>
            <a:r>
              <a:rPr lang="pl-PL" dirty="0" err="1"/>
              <a:t>Local</a:t>
            </a:r>
            <a:r>
              <a:rPr lang="pl-PL" dirty="0"/>
              <a:t> Storage.</a:t>
            </a:r>
          </a:p>
          <a:p>
            <a:r>
              <a:rPr lang="pl-PL" dirty="0"/>
              <a:t>Skonwertuj obiekt JS do tekstu i zapisz w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.</a:t>
            </a:r>
          </a:p>
          <a:p>
            <a:r>
              <a:rPr lang="pl-PL" dirty="0"/>
              <a:t>Skonwertuj tekst odczytany z </a:t>
            </a:r>
            <a:r>
              <a:rPr lang="pl-PL" dirty="0" err="1"/>
              <a:t>Local</a:t>
            </a:r>
            <a:r>
              <a:rPr lang="pl-PL" dirty="0"/>
              <a:t> Storage do obiektu JS.</a:t>
            </a:r>
          </a:p>
          <a:p>
            <a:r>
              <a:rPr lang="pl-PL" dirty="0"/>
              <a:t>Sprawdź w Chrome </a:t>
            </a:r>
            <a:r>
              <a:rPr lang="pl-PL" dirty="0" err="1"/>
              <a:t>Devtools</a:t>
            </a:r>
            <a:r>
              <a:rPr lang="pl-PL" dirty="0"/>
              <a:t>, czy dane zostały zapisane w </a:t>
            </a:r>
            <a:r>
              <a:rPr lang="pl-PL" dirty="0" err="1"/>
              <a:t>Local</a:t>
            </a:r>
            <a:r>
              <a:rPr lang="pl-PL" dirty="0"/>
              <a:t> Storage.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9D5DA2-E8B5-473A-8455-4C6F2B12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5E461BC6-E42C-4007-A23E-69C2AECE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CV in </a:t>
            </a:r>
            <a:r>
              <a:rPr lang="pl-PL" dirty="0" err="1"/>
              <a:t>Local</a:t>
            </a:r>
            <a:r>
              <a:rPr lang="pl-PL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61354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B7A47F-C9D2-481D-A04F-F2BD7786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Zmodyfikuj aplikację todo.html, aby podwójne kliknięcie na dodaną wcześniej czynność powodowało usunięcie jej z listy.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A5D0148-408B-4257-A47C-8E47ACB0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3B83500-E00F-4B82-8CB2-783B797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Deleted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28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791F6F4-F628-48EE-A948-466337D5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Handle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E7A5AB04-ABE1-44CF-9E2A-7DAA172CD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HTML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B050507-B7C6-4208-8544-4A323550D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pl-PL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7DF86DC2-9951-446B-B526-2E268B12A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VUE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3CF2C427-B118-4063-A6C6-05608E0F30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v-on:click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 ”</a:t>
            </a:r>
            <a:r>
              <a:rPr lang="pl-PL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=’Hello’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D704936-4935-4678-90B8-1D79BB86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687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DE173F-A51D-4DD9-9B2C-ED5A3FBF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Obiekt 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$event</a:t>
            </a:r>
          </a:p>
          <a:p>
            <a:r>
              <a:rPr lang="pl-PL" dirty="0"/>
              <a:t>Właściwości</a:t>
            </a:r>
          </a:p>
          <a:p>
            <a:r>
              <a:rPr lang="pl-PL" dirty="0"/>
              <a:t>	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l-PL" dirty="0"/>
              <a:t> – obiekt DOM (element) wyzwalający zdarzenie</a:t>
            </a:r>
          </a:p>
          <a:p>
            <a:r>
              <a:rPr lang="pl-PL" dirty="0"/>
              <a:t>	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l-PL" dirty="0"/>
              <a:t> – rodzaj zdarzenia</a:t>
            </a:r>
          </a:p>
          <a:p>
            <a:r>
              <a:rPr lang="pl-PL" dirty="0"/>
              <a:t>	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l-PL" dirty="0"/>
              <a:t> – naciśnięty klawisz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4EE6A40-D0F9-4560-8365-70970D62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1DDE06-CB1F-445E-AB69-FCF319E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Handler Object</a:t>
            </a:r>
          </a:p>
        </p:txBody>
      </p:sp>
    </p:spTree>
    <p:extLst>
      <p:ext uri="{BB962C8B-B14F-4D97-AF65-F5344CB8AC3E}">
        <p14:creationId xmlns:p14="http://schemas.microsoft.com/office/powerpoint/2010/main" val="38738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D74C2A0-3601-4D09-9390-C2B26CE6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v-on:click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”&gt;{{</a:t>
            </a:r>
            <a:r>
              <a:rPr lang="pl-PL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Vue({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”Adam”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($event)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”Barbara”;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78D5797-181F-4175-81F9-CBBF3DC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D46D6F9-ECE6-4E91-A4FE-A275D7A7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Data Binding</a:t>
            </a:r>
          </a:p>
        </p:txBody>
      </p:sp>
    </p:spTree>
    <p:extLst>
      <p:ext uri="{BB962C8B-B14F-4D97-AF65-F5344CB8AC3E}">
        <p14:creationId xmlns:p14="http://schemas.microsoft.com/office/powerpoint/2010/main" val="334812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24E9C2B1-7FAA-4D1C-AD2C-968006A8D00D}"/>
              </a:ext>
            </a:extLst>
          </p:cNvPr>
          <p:cNvSpPr/>
          <p:nvPr/>
        </p:nvSpPr>
        <p:spPr>
          <a:xfrm>
            <a:off x="8276734" y="2460397"/>
            <a:ext cx="2394408" cy="246039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/>
              <a:t>Model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9E2FA4FD-398F-4BEC-A46C-841746AD6E01}"/>
              </a:ext>
            </a:extLst>
          </p:cNvPr>
          <p:cNvSpPr/>
          <p:nvPr/>
        </p:nvSpPr>
        <p:spPr>
          <a:xfrm>
            <a:off x="1480006" y="2460397"/>
            <a:ext cx="2960015" cy="24603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/>
              <a:t>View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C928CCE-6100-44FA-A503-4AD80DC7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72D387F-B21C-41A5-B951-53F5E820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Data Binding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4539CB-1C24-4C61-8005-B01E7A4A357B}"/>
              </a:ext>
            </a:extLst>
          </p:cNvPr>
          <p:cNvSpPr txBox="1"/>
          <p:nvPr/>
        </p:nvSpPr>
        <p:spPr>
          <a:xfrm>
            <a:off x="1520858" y="3041801"/>
            <a:ext cx="9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23CD7C7-9EF0-4AA1-897C-2BB662FF8B0C}"/>
              </a:ext>
            </a:extLst>
          </p:cNvPr>
          <p:cNvSpPr/>
          <p:nvPr/>
        </p:nvSpPr>
        <p:spPr>
          <a:xfrm>
            <a:off x="2488678" y="3057628"/>
            <a:ext cx="1677971" cy="346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A7D76C4-AB0B-4FA8-A59F-4AF3CC79E3AC}"/>
              </a:ext>
            </a:extLst>
          </p:cNvPr>
          <p:cNvSpPr txBox="1"/>
          <p:nvPr/>
        </p:nvSpPr>
        <p:spPr>
          <a:xfrm>
            <a:off x="1520858" y="400129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7CDEE0C-3711-4FE3-86C4-8A5193A75737}"/>
              </a:ext>
            </a:extLst>
          </p:cNvPr>
          <p:cNvSpPr txBox="1"/>
          <p:nvPr/>
        </p:nvSpPr>
        <p:spPr>
          <a:xfrm>
            <a:off x="8435967" y="330383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”Robert”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3341E12F-62A5-4323-8E61-FBFA029219D5}"/>
              </a:ext>
            </a:extLst>
          </p:cNvPr>
          <p:cNvCxnSpPr/>
          <p:nvPr/>
        </p:nvCxnSpPr>
        <p:spPr>
          <a:xfrm>
            <a:off x="4911365" y="3226467"/>
            <a:ext cx="2903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3BB5E5E-3326-4D4A-A788-D2963B1BA2FA}"/>
              </a:ext>
            </a:extLst>
          </p:cNvPr>
          <p:cNvCxnSpPr/>
          <p:nvPr/>
        </p:nvCxnSpPr>
        <p:spPr>
          <a:xfrm>
            <a:off x="4939645" y="4185959"/>
            <a:ext cx="290345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58F4CC9-826D-46B7-9E46-7066ABA2CF41}"/>
              </a:ext>
            </a:extLst>
          </p:cNvPr>
          <p:cNvSpPr txBox="1"/>
          <p:nvPr/>
        </p:nvSpPr>
        <p:spPr>
          <a:xfrm>
            <a:off x="6001901" y="2688296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80891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2B9A1CB-FED6-4240-A09D-3DA070C4F882}"/>
              </a:ext>
            </a:extLst>
          </p:cNvPr>
          <p:cNvSpPr/>
          <p:nvPr/>
        </p:nvSpPr>
        <p:spPr>
          <a:xfrm>
            <a:off x="8022211" y="2153448"/>
            <a:ext cx="3063710" cy="36956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sz="3200" dirty="0"/>
              <a:t>MODEL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F8848EC6-C736-4E3F-A7AA-C182940EC4A9}"/>
              </a:ext>
            </a:extLst>
          </p:cNvPr>
          <p:cNvSpPr/>
          <p:nvPr/>
        </p:nvSpPr>
        <p:spPr>
          <a:xfrm>
            <a:off x="1018095" y="2153448"/>
            <a:ext cx="3063710" cy="3695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sz="3200" dirty="0"/>
              <a:t>WIDOK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2A41A6-4FED-4A18-8C5D-36FC39CC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D3F45DF-232C-49C7-8CC5-4C392BD4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View</a:t>
            </a:r>
            <a:r>
              <a:rPr lang="pl-PL" dirty="0"/>
              <a:t>-Model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Data Binding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F2A75489-DEF9-41FF-8C34-01E24B07B83F}"/>
              </a:ext>
            </a:extLst>
          </p:cNvPr>
          <p:cNvSpPr/>
          <p:nvPr/>
        </p:nvSpPr>
        <p:spPr>
          <a:xfrm>
            <a:off x="2545237" y="3297584"/>
            <a:ext cx="7004116" cy="9070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Zmiany w widoku powodują zmiany w modelu</a:t>
            </a:r>
          </a:p>
        </p:txBody>
      </p:sp>
      <p:sp>
        <p:nvSpPr>
          <p:cNvPr id="8" name="Strzałka: w lewo 7">
            <a:extLst>
              <a:ext uri="{FF2B5EF4-FFF2-40B4-BE49-F238E27FC236}">
                <a16:creationId xmlns:a16="http://schemas.microsoft.com/office/drawing/2014/main" id="{24C5ED62-0DC0-4106-8C11-AC669AA8D9B6}"/>
              </a:ext>
            </a:extLst>
          </p:cNvPr>
          <p:cNvSpPr/>
          <p:nvPr/>
        </p:nvSpPr>
        <p:spPr>
          <a:xfrm>
            <a:off x="2545237" y="4458247"/>
            <a:ext cx="7004116" cy="90705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Zmiany w modelu powodują aktualizację widoku</a:t>
            </a:r>
          </a:p>
        </p:txBody>
      </p:sp>
    </p:spTree>
    <p:extLst>
      <p:ext uri="{BB962C8B-B14F-4D97-AF65-F5344CB8AC3E}">
        <p14:creationId xmlns:p14="http://schemas.microsoft.com/office/powerpoint/2010/main" val="261179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34699F5-9EA6-42B0-9838-E0B9D89C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 Input Binding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0BA645B-671B-416A-84D2-9A8975734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Input</a:t>
            </a:r>
          </a:p>
          <a:p>
            <a:r>
              <a:rPr lang="pl-PL" dirty="0"/>
              <a:t>	pole tekstowe</a:t>
            </a:r>
          </a:p>
          <a:p>
            <a:r>
              <a:rPr lang="pl-PL" dirty="0"/>
              <a:t>	pole opcji</a:t>
            </a:r>
          </a:p>
          <a:p>
            <a:r>
              <a:rPr lang="pl-PL" dirty="0"/>
              <a:t>	pole wyboru</a:t>
            </a:r>
          </a:p>
          <a:p>
            <a:r>
              <a:rPr lang="pl-PL" dirty="0"/>
              <a:t>Select</a:t>
            </a:r>
          </a:p>
          <a:p>
            <a:r>
              <a:rPr lang="pl-PL" dirty="0" err="1"/>
              <a:t>Textarea</a:t>
            </a:r>
            <a:endParaRPr lang="pl-PL" dirty="0"/>
          </a:p>
          <a:p>
            <a:r>
              <a:rPr lang="pl-PL" dirty="0"/>
              <a:t>V-model </a:t>
            </a:r>
            <a:r>
              <a:rPr lang="pl-PL" dirty="0" err="1"/>
              <a:t>directive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2EBB5FF-844B-4D25-9525-CF5E00A8E1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293D8F3-DD9C-46B6-9A27-EA151DD2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5D6D2E5-2A1D-429E-8C93-16221AD8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37433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8F2AFEA-B393-41F4-8544-EADDAA7F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v-model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v-model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0D052E7-F5C7-4CB3-82C9-39BDD68A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C01177-38F7-4E5F-B923-97C6D02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Binding to </a:t>
            </a:r>
            <a:r>
              <a:rPr lang="pl-PL" dirty="0" err="1"/>
              <a:t>Text</a:t>
            </a:r>
            <a:r>
              <a:rPr lang="pl-PL" dirty="0"/>
              <a:t> Fields</a:t>
            </a:r>
          </a:p>
        </p:txBody>
      </p:sp>
    </p:spTree>
    <p:extLst>
      <p:ext uri="{BB962C8B-B14F-4D97-AF65-F5344CB8AC3E}">
        <p14:creationId xmlns:p14="http://schemas.microsoft.com/office/powerpoint/2010/main" val="27921729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7197</TotalTime>
  <Words>1101</Words>
  <Application>Microsoft Office PowerPoint</Application>
  <PresentationFormat>Panoramiczny</PresentationFormat>
  <Paragraphs>135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Motyw pakietu Office</vt:lpstr>
      <vt:lpstr>Vue Data Binding</vt:lpstr>
      <vt:lpstr>Agenda</vt:lpstr>
      <vt:lpstr>Handle Events</vt:lpstr>
      <vt:lpstr>Event Handler Object</vt:lpstr>
      <vt:lpstr>Vue Two Way Data Binding</vt:lpstr>
      <vt:lpstr>Two Way Data Binding</vt:lpstr>
      <vt:lpstr>View-Model Two Way Data Binding</vt:lpstr>
      <vt:lpstr>Form Input Binding</vt:lpstr>
      <vt:lpstr>Binding to Text Fields</vt:lpstr>
      <vt:lpstr>V-model Modifiers</vt:lpstr>
      <vt:lpstr>Binding to Checkbox</vt:lpstr>
      <vt:lpstr>Binding to Multiple Checkboxes</vt:lpstr>
      <vt:lpstr>Binding to Radio</vt:lpstr>
      <vt:lpstr>Binding to Select</vt:lpstr>
      <vt:lpstr>Local Data Storage</vt:lpstr>
      <vt:lpstr>Local Storage Examples</vt:lpstr>
      <vt:lpstr>To do</vt:lpstr>
      <vt:lpstr>Data Binding</vt:lpstr>
      <vt:lpstr>Book</vt:lpstr>
      <vt:lpstr>Counter</vt:lpstr>
      <vt:lpstr>BMI</vt:lpstr>
      <vt:lpstr>Elective Courses</vt:lpstr>
      <vt:lpstr>ToDo List</vt:lpstr>
      <vt:lpstr>CV</vt:lpstr>
      <vt:lpstr>CV in Local Storage</vt:lpstr>
      <vt:lpstr>Deleted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533</cp:revision>
  <dcterms:created xsi:type="dcterms:W3CDTF">2017-01-20T14:56:17Z</dcterms:created>
  <dcterms:modified xsi:type="dcterms:W3CDTF">2020-03-01T23:09:44Z</dcterms:modified>
</cp:coreProperties>
</file>