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09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4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5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CD32-A6C8-4BA5-B3DF-D8325E32CA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3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64041-7FE8-947A-AEFC-AFBC4AC06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2480312"/>
            <a:ext cx="6639339" cy="3001951"/>
          </a:xfrm>
        </p:spPr>
        <p:txBody>
          <a:bodyPr anchor="b">
            <a:normAutofit/>
          </a:bodyPr>
          <a:lstStyle/>
          <a:p>
            <a:r>
              <a:rPr lang="es-AR" dirty="0"/>
              <a:t>SISTEMA DE GESTIÓN CINEMATOGRÁFICA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11CE02-6F9D-8F25-C479-654723D3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689" y="1115586"/>
            <a:ext cx="4819290" cy="1364726"/>
          </a:xfrm>
        </p:spPr>
        <p:txBody>
          <a:bodyPr anchor="t">
            <a:norm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Fernandez </a:t>
            </a:r>
            <a:r>
              <a:rPr lang="es-AR" dirty="0" err="1">
                <a:solidFill>
                  <a:schemeClr val="tx1"/>
                </a:solidFill>
              </a:rPr>
              <a:t>leonel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7B991A3-FCCB-4921-B21C-3336FFF5089B}" type="datetime1">
              <a:rPr lang="en-US" smtClean="0"/>
              <a:pPr>
                <a:spcAft>
                  <a:spcPts val="600"/>
                </a:spcAft>
              </a:pPr>
              <a:t>8/14/2023</a:t>
            </a:fld>
            <a:endParaRPr lang="en-US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4B21C378-352D-4BF8-BD65-16270960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Coder house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0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C7E5-A63B-7225-75A6-0FAD3CC6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A2ABF-A06B-913F-CBDA-07D375D6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En el emocionante mundo del cine, la gestión eficiente de la información es esencial para catalogar y explorar la diversidad de películas, actores y directores que forman parte de esta industria. Nuestro proyecto se centra en crear un Sistema de Gestión Cinematográfica, inspirado en la popular plataforma </a:t>
            </a:r>
            <a:r>
              <a:rPr lang="es-AR" b="0" i="0" dirty="0" err="1">
                <a:solidFill>
                  <a:srgbClr val="D1D5DB"/>
                </a:solidFill>
                <a:effectLst/>
                <a:latin typeface="Söhne"/>
              </a:rPr>
              <a:t>IMDb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, que permita organizar y descubrir películas de manera eficiente, así como conocer más sobre los talentosos actores y directores que las hacen posibles.</a:t>
            </a:r>
          </a:p>
          <a:p>
            <a:pPr algn="l"/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Características Clave:</a:t>
            </a:r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Tabla Película: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Registra detalles esenciales como el título, año de lanzamiento, duración, género, clasificación y sinopsis de cada película. Además, se enlaza con la información del director responsable de la obra y muestra la puntuación promedio otorgada por los usuarios.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Tabla Actor: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Presenta información detallada de los actores involucrados en las películas, incluyendo su nombre completo, fecha de nacimiento, nacionalidad y una breve biografía que resalta sus logros en la industria cinematográfica.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Tabla Director: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Destaca la labor de los directores, brindando datos sobre su trayectoria. Los campos incluyen el nombre completo, fecha de nacimiento, nacionalidad y una biografía que resalta sus contribuciones al mundo del cine.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1" i="0" dirty="0">
                <a:solidFill>
                  <a:srgbClr val="D1D5DB"/>
                </a:solidFill>
                <a:effectLst/>
                <a:latin typeface="Söhne"/>
              </a:rPr>
              <a:t>Tabla Actuación:</a:t>
            </a:r>
            <a:r>
              <a:rPr lang="es-AR" b="0" i="0" dirty="0">
                <a:solidFill>
                  <a:srgbClr val="D1D5DB"/>
                </a:solidFill>
                <a:effectLst/>
                <a:latin typeface="Söhne"/>
              </a:rPr>
              <a:t> Esta tabla permite capturar la colaboración entre actores y películas, mostrando qué actores participaron en qué películas y en qué roles interpretativos.</a:t>
            </a:r>
          </a:p>
        </p:txBody>
      </p:sp>
    </p:spTree>
    <p:extLst>
      <p:ext uri="{BB962C8B-B14F-4D97-AF65-F5344CB8AC3E}">
        <p14:creationId xmlns:p14="http://schemas.microsoft.com/office/powerpoint/2010/main" val="13662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C7E5-A63B-7225-75A6-0FAD3CC6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Descripción de 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A2ABF-A06B-913F-CBDA-07D375D6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2654"/>
            <a:ext cx="9905999" cy="4269849"/>
          </a:xfrm>
        </p:spPr>
        <p:txBody>
          <a:bodyPr>
            <a:normAutofit fontScale="77500" lnSpcReduction="20000"/>
          </a:bodyPr>
          <a:lstStyle/>
          <a:p>
            <a:r>
              <a:rPr lang="es-AR" sz="1900" b="1" i="0" dirty="0">
                <a:solidFill>
                  <a:srgbClr val="D1D5DB"/>
                </a:solidFill>
                <a:effectLst/>
                <a:latin typeface="Söhne"/>
              </a:rPr>
              <a:t>Tabla Director:                                                                 Tabla Actor:                                                     Tabla Película:</a:t>
            </a:r>
            <a:endParaRPr lang="es-AR" sz="1900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 err="1">
                <a:solidFill>
                  <a:srgbClr val="D1D5DB"/>
                </a:solidFill>
                <a:effectLst/>
                <a:latin typeface="Söhne"/>
              </a:rPr>
              <a:t>DirectorID</a:t>
            </a: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 (PK)                                                                  </a:t>
            </a:r>
            <a:r>
              <a:rPr lang="es-AR" sz="1900" b="0" i="0" dirty="0" err="1">
                <a:solidFill>
                  <a:srgbClr val="D1D5DB"/>
                </a:solidFill>
                <a:effectLst/>
                <a:latin typeface="Söhne"/>
              </a:rPr>
              <a:t>ActorID</a:t>
            </a: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(PK)                                                     </a:t>
            </a:r>
            <a:r>
              <a:rPr lang="es-AR" sz="1900" b="0" i="0" dirty="0" err="1">
                <a:solidFill>
                  <a:srgbClr val="D1D5DB"/>
                </a:solidFill>
                <a:effectLst/>
                <a:latin typeface="Söhne"/>
              </a:rPr>
              <a:t>PeliculaID</a:t>
            </a: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(PK)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Nombre completo                                                            Nombre Completo                                         Título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Fecha de nacimiento                                                        Nacionalidad                                                   Año de lanzamiento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Nacionalidad                                                                      Biografía                                                           Duración 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Biografía                                                                                                                                                         Genero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                                                                                                                                                                         Clasificación</a:t>
            </a:r>
          </a:p>
          <a:p>
            <a:r>
              <a:rPr lang="es-AR" sz="1900" b="1" i="0" dirty="0">
                <a:solidFill>
                  <a:srgbClr val="D1D5DB"/>
                </a:solidFill>
                <a:effectLst/>
                <a:latin typeface="Söhne"/>
              </a:rPr>
              <a:t>Tabla Actuación:                                                                                                                                           Sinopsis</a:t>
            </a:r>
            <a:endParaRPr lang="es-AR" sz="1900" b="0" i="0" dirty="0">
              <a:solidFill>
                <a:srgbClr val="D1D5DB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 err="1">
                <a:solidFill>
                  <a:srgbClr val="D1D5DB"/>
                </a:solidFill>
                <a:effectLst/>
                <a:latin typeface="Söhne"/>
              </a:rPr>
              <a:t>ActuacionID</a:t>
            </a: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 (PK)                                                                                                                                            </a:t>
            </a:r>
            <a:r>
              <a:rPr lang="es-AR" sz="1900" b="0" i="0" dirty="0" err="1">
                <a:solidFill>
                  <a:srgbClr val="D1D5DB"/>
                </a:solidFill>
                <a:effectLst/>
                <a:latin typeface="Söhne"/>
              </a:rPr>
              <a:t>DirectorID</a:t>
            </a: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(PK)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 err="1">
                <a:solidFill>
                  <a:srgbClr val="D1D5DB"/>
                </a:solidFill>
                <a:effectLst/>
                <a:latin typeface="Söhne"/>
              </a:rPr>
              <a:t>PeliculaID</a:t>
            </a: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 (FK)                                                                                                                                                Puntuación promedio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 err="1">
                <a:solidFill>
                  <a:srgbClr val="D1D5DB"/>
                </a:solidFill>
                <a:effectLst/>
                <a:latin typeface="Söhne"/>
              </a:rPr>
              <a:t>ActorID</a:t>
            </a: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 (FK)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900" b="0" i="0" dirty="0">
                <a:solidFill>
                  <a:srgbClr val="D1D5DB"/>
                </a:solidFill>
                <a:effectLst/>
                <a:latin typeface="Söhne"/>
              </a:rPr>
              <a:t>Papel interpretado</a:t>
            </a:r>
          </a:p>
          <a:p>
            <a:pPr algn="l"/>
            <a:endParaRPr lang="es-A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42977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</TotalTime>
  <Words>311</Words>
  <Application>Microsoft Office PowerPoint</Application>
  <PresentationFormat>Panorámica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Söhne</vt:lpstr>
      <vt:lpstr>Tw Cen MT</vt:lpstr>
      <vt:lpstr>Circuito</vt:lpstr>
      <vt:lpstr>SISTEMA DE GESTIÓN CINEMATOGRÁFICA</vt:lpstr>
      <vt:lpstr>Introducción</vt:lpstr>
      <vt:lpstr>Descripción de 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CINEMATOGRÁFICA</dc:title>
  <dc:creator>Leonel Fernandez</dc:creator>
  <cp:lastModifiedBy>Leonel Fernandez</cp:lastModifiedBy>
  <cp:revision>1</cp:revision>
  <dcterms:created xsi:type="dcterms:W3CDTF">2023-08-14T12:57:41Z</dcterms:created>
  <dcterms:modified xsi:type="dcterms:W3CDTF">2023-08-14T13:09:39Z</dcterms:modified>
</cp:coreProperties>
</file>