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4" r:id="rId8"/>
    <p:sldId id="263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93087"/>
            <a:ext cx="4032448" cy="478824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 descr="Aluno e Pa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940" y="1600200"/>
            <a:ext cx="5662120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 descr="Professor e Secretar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50" y="1600200"/>
            <a:ext cx="5116300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 descr="Ges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50" y="1600200"/>
            <a:ext cx="5116300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59832" y="6237312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    O objetivo principal do sistema que é permitir acompanhamento melhor dos pais/responsáveis na vida escolar de seus filhos do ensino fundamental.</a:t>
            </a:r>
          </a:p>
          <a:p>
            <a:pPr>
              <a:buNone/>
            </a:pPr>
            <a:r>
              <a:rPr lang="pt-BR" sz="2400" dirty="0" smtClean="0"/>
              <a:t>    O sistema programará os casos de uso de ocorrências e tarefas, com informações registradas por dia, para consultas e inserção diária de informações. </a:t>
            </a:r>
          </a:p>
          <a:p>
            <a:pPr>
              <a:buNone/>
            </a:pPr>
            <a:r>
              <a:rPr lang="pt-BR" sz="2400" dirty="0" smtClean="0"/>
              <a:t>	No entanto, há necessidade da estruturação das turmas de uma escola, com o cadastro de professores e alunos e suas turmas, e ainda outro banco de dados com os boletins bimestrais para notas e faltas. </a:t>
            </a:r>
          </a:p>
          <a:p>
            <a:pPr>
              <a:buNone/>
            </a:pPr>
            <a:r>
              <a:rPr lang="pt-BR" sz="2400" dirty="0" smtClean="0"/>
              <a:t> 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Faculdades TCM/3ADS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no </a:t>
            </a:r>
            <a:r>
              <a:rPr lang="en-US" dirty="0" err="1" smtClean="0"/>
              <a:t>futuro</a:t>
            </a:r>
            <a:r>
              <a:rPr lang="en-US" dirty="0" smtClean="0"/>
              <a:t>,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on-line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/</a:t>
            </a:r>
            <a:r>
              <a:rPr lang="en-US" dirty="0" err="1" smtClean="0"/>
              <a:t>responsáveis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r>
              <a:rPr lang="en-US" dirty="0" smtClean="0"/>
              <a:t>, e-mail.</a:t>
            </a:r>
          </a:p>
          <a:p>
            <a:r>
              <a:rPr lang="en-US" dirty="0" smtClean="0"/>
              <a:t>Um dado </a:t>
            </a:r>
            <a:r>
              <a:rPr lang="en-US" dirty="0" err="1" smtClean="0"/>
              <a:t>diário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 </a:t>
            </a:r>
            <a:r>
              <a:rPr lang="en-US" dirty="0" err="1" smtClean="0"/>
              <a:t>receberem</a:t>
            </a:r>
            <a:r>
              <a:rPr lang="en-US" dirty="0" smtClean="0"/>
              <a:t>, é a </a:t>
            </a:r>
            <a:r>
              <a:rPr lang="en-US" dirty="0" err="1" smtClean="0"/>
              <a:t>falta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</a:t>
            </a:r>
            <a:r>
              <a:rPr lang="en-US" dirty="0" smtClean="0"/>
              <a:t> </a:t>
            </a:r>
            <a:r>
              <a:rPr lang="en-US" dirty="0" err="1" smtClean="0"/>
              <a:t>naquele</a:t>
            </a:r>
            <a:r>
              <a:rPr lang="en-US" dirty="0" smtClean="0"/>
              <a:t> dia. </a:t>
            </a:r>
            <a:r>
              <a:rPr lang="en-US" dirty="0" err="1" smtClean="0"/>
              <a:t>Importante</a:t>
            </a:r>
            <a:r>
              <a:rPr lang="en-US" dirty="0" smtClean="0"/>
              <a:t> para o </a:t>
            </a:r>
            <a:r>
              <a:rPr lang="en-US" dirty="0" err="1" smtClean="0"/>
              <a:t>controle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particulares</a:t>
            </a:r>
            <a:r>
              <a:rPr lang="en-US" dirty="0" smtClean="0"/>
              <a:t>, a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bancários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17/05/2014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417</TotalTime>
  <Words>263</Words>
  <Application>Microsoft Office PowerPoint</Application>
  <PresentationFormat>Apresentação na tela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Presentation</vt:lpstr>
      <vt:lpstr>Escola Digital</vt:lpstr>
      <vt:lpstr>Apresentação do Sistema</vt:lpstr>
      <vt:lpstr>Diagrama Caso Uso</vt:lpstr>
      <vt:lpstr>Diagrama Caso de Uso </vt:lpstr>
      <vt:lpstr>Diagrama Caso de Uso </vt:lpstr>
      <vt:lpstr>Diagrama Caso de Uso 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58</cp:revision>
  <dcterms:created xsi:type="dcterms:W3CDTF">2010-09-13T02:18:34Z</dcterms:created>
  <dcterms:modified xsi:type="dcterms:W3CDTF">2014-05-19T21:38:27Z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