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7" r:id="rId3"/>
    <p:sldId id="395" r:id="rId4"/>
    <p:sldId id="394" r:id="rId5"/>
    <p:sldId id="389" r:id="rId6"/>
    <p:sldId id="390" r:id="rId7"/>
    <p:sldId id="392" r:id="rId8"/>
    <p:sldId id="391" r:id="rId9"/>
    <p:sldId id="384" r:id="rId10"/>
    <p:sldId id="39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395"/>
            <p14:sldId id="394"/>
            <p14:sldId id="389"/>
            <p14:sldId id="390"/>
            <p14:sldId id="392"/>
            <p14:sldId id="391"/>
            <p14:sldId id="384"/>
            <p14:sldId id="3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706" autoAdjust="0"/>
  </p:normalViewPr>
  <p:slideViewPr>
    <p:cSldViewPr>
      <p:cViewPr>
        <p:scale>
          <a:sx n="70" d="100"/>
          <a:sy n="70" d="100"/>
        </p:scale>
        <p:origin x="-6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10/11/2014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“Nome do Sistema”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5576" y="2204864"/>
            <a:ext cx="7632848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x: </a:t>
            </a:r>
            <a:r>
              <a:rPr lang="pt-BR" dirty="0" smtClean="0"/>
              <a:t>integrante </a:t>
            </a:r>
            <a:r>
              <a:rPr lang="pt-BR" dirty="0"/>
              <a:t>1</a:t>
            </a:r>
          </a:p>
          <a:p>
            <a:r>
              <a:rPr lang="pt-BR" dirty="0"/>
              <a:t>                integrante 2</a:t>
            </a:r>
          </a:p>
          <a:p>
            <a:r>
              <a:rPr lang="pt-BR" dirty="0"/>
              <a:t>                integrante 3</a:t>
            </a:r>
          </a:p>
          <a:p>
            <a:r>
              <a:rPr lang="pt-BR" dirty="0"/>
              <a:t>                integrante 4</a:t>
            </a:r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 e trabalhos futuros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1 slide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de forma sucinta o projeto</a:t>
            </a:r>
            <a:r>
              <a:rPr lang="pt-BR" dirty="0" smtClean="0"/>
              <a:t>.</a:t>
            </a:r>
          </a:p>
          <a:p>
            <a:r>
              <a:rPr lang="pt-BR" dirty="0"/>
              <a:t>Descrever brevemente o problema e contextualização que fundamentaram o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Máximo 2 slides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Citar </a:t>
            </a:r>
            <a:r>
              <a:rPr lang="pt-BR" dirty="0"/>
              <a:t>os usuários e o ambiente do usuário.</a:t>
            </a:r>
          </a:p>
          <a:p>
            <a:r>
              <a:rPr lang="pt-BR" dirty="0"/>
              <a:t>Para estes dar destaque para as necessidades </a:t>
            </a:r>
            <a:r>
              <a:rPr lang="pt-BR" dirty="0" smtClean="0"/>
              <a:t>dos </a:t>
            </a:r>
            <a:r>
              <a:rPr lang="pt-BR" dirty="0"/>
              <a:t>usuário mais </a:t>
            </a:r>
            <a:r>
              <a:rPr lang="pt-BR" dirty="0" smtClean="0"/>
              <a:t>importantes.</a:t>
            </a:r>
          </a:p>
          <a:p>
            <a:endParaRPr lang="pt-BR" dirty="0"/>
          </a:p>
          <a:p>
            <a:r>
              <a:rPr lang="pt-BR" dirty="0"/>
              <a:t>Máximo 2 slides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Citar as alternativas e </a:t>
            </a:r>
            <a:r>
              <a:rPr lang="pt-BR" dirty="0" smtClean="0"/>
              <a:t>concorrências</a:t>
            </a:r>
          </a:p>
          <a:p>
            <a:r>
              <a:rPr lang="pt-BR" dirty="0" smtClean="0"/>
              <a:t>Aqui deve-se falar as justificativas para desenvolvimento do seu trabalho.</a:t>
            </a:r>
          </a:p>
          <a:p>
            <a:endParaRPr lang="pt-BR" dirty="0"/>
          </a:p>
          <a:p>
            <a:r>
              <a:rPr lang="pt-BR" dirty="0" smtClean="0"/>
              <a:t>1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7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Identificar os atores e descrever os casos de uso do sistema.</a:t>
            </a:r>
          </a:p>
          <a:p>
            <a:r>
              <a:rPr lang="pt-BR" dirty="0" smtClean="0"/>
              <a:t>Aqui pode-se colocar os diagramas.</a:t>
            </a:r>
          </a:p>
          <a:p>
            <a:r>
              <a:rPr lang="pt-BR" dirty="0" smtClean="0"/>
              <a:t>Caso necessário dividir em vários diagramas.</a:t>
            </a:r>
          </a:p>
          <a:p>
            <a:r>
              <a:rPr lang="pt-BR" dirty="0" smtClean="0"/>
              <a:t>Finalizar mostrando o escopo do sistema e a razão de ter escolhido cada caso de uso presente no escopo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3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Citar </a:t>
            </a:r>
            <a:r>
              <a:rPr lang="pt-BR" dirty="0" err="1" smtClean="0"/>
              <a:t>Guidelines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Mostrar os protótipos de baixa fidelidade.</a:t>
            </a:r>
          </a:p>
          <a:p>
            <a:r>
              <a:rPr lang="pt-BR" dirty="0" smtClean="0"/>
              <a:t>Mostrar os protótipos de alta fidelidade.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conceitual e lógico do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Descrever a arquitetura do software.</a:t>
            </a:r>
          </a:p>
          <a:p>
            <a:r>
              <a:rPr lang="pt-BR" dirty="0" smtClean="0"/>
              <a:t>Descrever, em linhas gerais como os casos de uso foram realizados nesta arquitetura.</a:t>
            </a:r>
          </a:p>
          <a:p>
            <a:r>
              <a:rPr lang="pt-BR" dirty="0" smtClean="0"/>
              <a:t>Não precisa colocar cada diagrama de realização de caso de uso.</a:t>
            </a:r>
          </a:p>
          <a:p>
            <a:r>
              <a:rPr lang="pt-BR" dirty="0" smtClean="0"/>
              <a:t>Apenas coloque um para explicar como funciona sua arquitetura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Máximo 2 </a:t>
            </a:r>
            <a:r>
              <a:rPr lang="pt-BR" dirty="0" smtClean="0"/>
              <a:t>slides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Descrever os resultados da inspeção de usabilidade.</a:t>
            </a:r>
          </a:p>
          <a:p>
            <a:r>
              <a:rPr lang="pt-BR" dirty="0" smtClean="0"/>
              <a:t>No caso de terem sido usadas heurísticas, citar as heurísticas utilizadas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Máximo 2 </a:t>
            </a:r>
            <a:r>
              <a:rPr lang="pt-BR" dirty="0" smtClean="0"/>
              <a:t>slides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255</Words>
  <Application>Microsoft Office PowerPoint</Application>
  <PresentationFormat>Apresentação no Ecrã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Tema do Office</vt:lpstr>
      <vt:lpstr>“Nome do Sistema”</vt:lpstr>
      <vt:lpstr>Apresentação do Projeto</vt:lpstr>
      <vt:lpstr>Visão do Sistema</vt:lpstr>
      <vt:lpstr>Alternativas e Concorrências</vt:lpstr>
      <vt:lpstr>Casos de Uso</vt:lpstr>
      <vt:lpstr>Interface do Usuário</vt:lpstr>
      <vt:lpstr>Banco de Dados</vt:lpstr>
      <vt:lpstr>Arquitetura do Software</vt:lpstr>
      <vt:lpstr>Inspeção de Usabilidade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admlab</cp:lastModifiedBy>
  <cp:revision>96</cp:revision>
  <dcterms:created xsi:type="dcterms:W3CDTF">2013-01-18T12:57:42Z</dcterms:created>
  <dcterms:modified xsi:type="dcterms:W3CDTF">2014-11-10T22:03:12Z</dcterms:modified>
</cp:coreProperties>
</file>