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endParaRPr lang="pt-BR" dirty="0" smtClean="0"/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MetrocampTCM</a:t>
            </a:r>
            <a:r>
              <a:rPr lang="pt-BR" dirty="0" smtClean="0"/>
              <a:t>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Apresente o 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9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65</TotalTime>
  <Words>92</Words>
  <Application>Microsoft Office PowerPoint</Application>
  <PresentationFormat>Apresentação na tela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Apresentação do PowerPoint</vt:lpstr>
      <vt:lpstr>Apresentação do Sistema</vt:lpstr>
      <vt:lpstr>Diagrama Caso Uso</vt:lpstr>
      <vt:lpstr>Escopo do Sistema 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17</cp:revision>
  <dcterms:created xsi:type="dcterms:W3CDTF">2010-09-13T02:18:34Z</dcterms:created>
  <dcterms:modified xsi:type="dcterms:W3CDTF">2014-03-24T22:17:26Z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