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29/3/2014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Escola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</a:t>
            </a:r>
            <a:r>
              <a:rPr lang="pt-BR" dirty="0" err="1" smtClean="0"/>
              <a:t>Favarido</a:t>
            </a:r>
            <a:endParaRPr lang="pt-BR" dirty="0" smtClean="0"/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Boletim, Frequência e Ocorrência de cada aluno.”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69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Boletim</a:t>
            </a:r>
          </a:p>
          <a:p>
            <a:r>
              <a:rPr lang="pt-BR" dirty="0" smtClean="0"/>
              <a:t>Frequência</a:t>
            </a:r>
          </a:p>
          <a:p>
            <a:r>
              <a:rPr lang="pt-BR" dirty="0" smtClean="0"/>
              <a:t>Tarefas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8690" y="1484784"/>
            <a:ext cx="2609613" cy="509115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    O </a:t>
            </a:r>
            <a:r>
              <a:rPr lang="pt-BR" sz="2400" dirty="0" smtClean="0"/>
              <a:t>objetivo principal do sistema que é permitir </a:t>
            </a:r>
            <a:r>
              <a:rPr lang="pt-BR" sz="2400" dirty="0" smtClean="0"/>
              <a:t>acompanhamento </a:t>
            </a:r>
            <a:r>
              <a:rPr lang="pt-BR" sz="2400" dirty="0" smtClean="0"/>
              <a:t>melhor dos pais/responsáveis na vida escolar de seus </a:t>
            </a:r>
            <a:r>
              <a:rPr lang="pt-BR" sz="2400" dirty="0" smtClean="0"/>
              <a:t>filhos do ensino fundamental.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O </a:t>
            </a:r>
            <a:r>
              <a:rPr lang="pt-BR" sz="2400" dirty="0" smtClean="0"/>
              <a:t>sistema programará os casos de uso de ocorrências e tarefas, com informações registradas por </a:t>
            </a:r>
            <a:r>
              <a:rPr lang="pt-BR" sz="2400" dirty="0" smtClean="0"/>
              <a:t>dia, para consultas e inserção </a:t>
            </a:r>
            <a:r>
              <a:rPr lang="pt-BR" sz="2400" dirty="0" smtClean="0"/>
              <a:t>diária de </a:t>
            </a:r>
            <a:r>
              <a:rPr lang="pt-BR" sz="2400" dirty="0" smtClean="0"/>
              <a:t>informações. 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No entanto,</a:t>
            </a:r>
            <a:r>
              <a:rPr lang="pt-BR" sz="2400" dirty="0" smtClean="0"/>
              <a:t> </a:t>
            </a:r>
            <a:r>
              <a:rPr lang="pt-BR" sz="2400" dirty="0" smtClean="0"/>
              <a:t>há necessidade da estruturação das turmas </a:t>
            </a:r>
            <a:r>
              <a:rPr lang="pt-BR" sz="2400" dirty="0" smtClean="0"/>
              <a:t>de uma escola, com o cadastro de professores e </a:t>
            </a:r>
            <a:r>
              <a:rPr lang="pt-BR" sz="2400" dirty="0" smtClean="0"/>
              <a:t>alunos e suas turmas, e ainda outro banco de dados com os boletins bimestrais para notas e faltas. </a:t>
            </a:r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no </a:t>
            </a:r>
            <a:r>
              <a:rPr lang="en-US" dirty="0" err="1" smtClean="0"/>
              <a:t>futuro</a:t>
            </a:r>
            <a:r>
              <a:rPr lang="en-US" dirty="0" smtClean="0"/>
              <a:t>,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 </a:t>
            </a:r>
            <a:r>
              <a:rPr lang="en-US" dirty="0" err="1" smtClean="0"/>
              <a:t>consigam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on-line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r>
              <a:rPr lang="en-US" dirty="0" smtClean="0"/>
              <a:t>/</a:t>
            </a:r>
            <a:r>
              <a:rPr lang="en-US" dirty="0" err="1" smtClean="0"/>
              <a:t>responsáveis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smtClean="0"/>
              <a:t>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314</TotalTime>
  <Words>188</Words>
  <Application>Microsoft Office PowerPoint</Application>
  <PresentationFormat>Apresentação na tela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Escola Digital</vt:lpstr>
      <vt:lpstr>Apresentação do Sistema</vt:lpstr>
      <vt:lpstr>Diagrama Caso Uso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User</cp:lastModifiedBy>
  <cp:revision>40</cp:revision>
  <dcterms:created xsi:type="dcterms:W3CDTF">2010-09-13T02:18:34Z</dcterms:created>
  <dcterms:modified xsi:type="dcterms:W3CDTF">2014-03-30T02:20:04Z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