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75" r:id="rId4"/>
    <p:sldId id="273" r:id="rId5"/>
    <p:sldId id="274" r:id="rId6"/>
    <p:sldId id="264" r:id="rId7"/>
    <p:sldId id="265" r:id="rId8"/>
    <p:sldId id="266" r:id="rId9"/>
    <p:sldId id="267" r:id="rId10"/>
    <p:sldId id="268" r:id="rId11"/>
    <p:sldId id="259" r:id="rId12"/>
    <p:sldId id="269" r:id="rId13"/>
    <p:sldId id="270" r:id="rId14"/>
    <p:sldId id="271" r:id="rId15"/>
    <p:sldId id="272" r:id="rId16"/>
    <p:sldId id="263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99FF"/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28/09/2014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dirty="0" smtClean="0"/>
              <a:t>Clique no ícone para adicionar clip-art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 dirty="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 dirty="0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 dirty="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GAED – Gerenciamento de Atividade Escolar Digital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5:  Ana Siqueira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Luis Brandão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Luiza Favaretto</a:t>
            </a:r>
          </a:p>
          <a:p>
            <a:r>
              <a:rPr lang="pt-BR" dirty="0" smtClean="0"/>
              <a:t>                Waldinei Pereira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Alunos</a:t>
            </a:r>
          </a:p>
          <a:p>
            <a:pPr>
              <a:buNone/>
            </a:pPr>
            <a:endParaRPr lang="pt-BR" sz="1800" dirty="0" smtClean="0"/>
          </a:p>
          <a:p>
            <a:pPr algn="ctr">
              <a:buNone/>
            </a:pPr>
            <a:r>
              <a:rPr lang="pt-BR" sz="2400" dirty="0" smtClean="0"/>
              <a:t> São a fonte que produzem os dados a serem administrados pelo sistema. O sistema é criado em função de sua existência. </a:t>
            </a:r>
          </a:p>
          <a:p>
            <a:pPr algn="ctr">
              <a:buNone/>
            </a:pPr>
            <a:endParaRPr lang="pt-BR" sz="1800" dirty="0" smtClean="0"/>
          </a:p>
          <a:p>
            <a:pPr>
              <a:buNone/>
            </a:pPr>
            <a:r>
              <a:rPr lang="pt-BR" dirty="0" smtClean="0"/>
              <a:t>-  Acompanhar e verificar suas notas e frequência.</a:t>
            </a:r>
          </a:p>
          <a:p>
            <a:pPr>
              <a:buNone/>
            </a:pPr>
            <a:r>
              <a:rPr lang="en-US" dirty="0" smtClean="0"/>
              <a:t>- Verificar as atividades a serem realizadas fora da escola, como tarefas, seminários, trabalhos.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ALUNO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555776" y="1628800"/>
            <a:ext cx="5832648" cy="460603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Gestor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500174"/>
            <a:ext cx="42005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79419"/>
          </a:xfrm>
        </p:spPr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Secretaria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857232"/>
            <a:ext cx="56102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79419"/>
          </a:xfrm>
        </p:spPr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Professor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857232"/>
            <a:ext cx="45339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Pai e/ou responsável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214546" y="2000240"/>
            <a:ext cx="5940425" cy="43204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Gaed dever ser um sistema que  facilite e estimule a comunicação entre a escola, os alunos e seus responsáveis</a:t>
            </a:r>
          </a:p>
          <a:p>
            <a:r>
              <a:rPr lang="en-US" dirty="0" smtClean="0"/>
              <a:t>Estimule a organização dos alunos com tarefas e trabalhos para entrega nos prazos.</a:t>
            </a:r>
          </a:p>
          <a:p>
            <a:r>
              <a:rPr lang="en-US" dirty="0" smtClean="0"/>
              <a:t>O sistema mantém registro das interações, possibilidade de análise gerais desses dados.</a:t>
            </a:r>
          </a:p>
          <a:p>
            <a:r>
              <a:rPr lang="en-US" dirty="0" smtClean="0"/>
              <a:t>Diariamente mais pessoas estão conectadas na internet, como ferramente de trabalho e diversão. A educação precisa a utilizá-la melhor.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dirty="0" smtClean="0"/>
              <a:t>GAED - Gerenciamento de Atividades Escolar Digital para aperfeiçoar o processo de gestão, com registro de professores, alunos e turmas.</a:t>
            </a:r>
          </a:p>
          <a:p>
            <a:pPr>
              <a:buNone/>
            </a:pPr>
            <a:endParaRPr lang="pt-BR" dirty="0" smtClean="0"/>
          </a:p>
          <a:p>
            <a:pPr algn="just"/>
            <a:r>
              <a:rPr lang="pt-BR" dirty="0" smtClean="0"/>
              <a:t>Maior comprometimento com o processo escolar dos alunos, pela transparência e agilidade na comunicação de notas, faltas, ocorrências e tarefas escolares, entre alunos, professores, pais/responsáveis.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Problematização e 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/>
          <a:p>
            <a:pPr algn="just"/>
            <a:r>
              <a:rPr lang="pt-BR" dirty="0" smtClean="0"/>
              <a:t>Em visitas às escolas, encontramos alguns problemas enfrentados pela equipe de ensino. Dentre eles a dificuldade no processo de gestão, pois o excesso de tarefas e processo de controle manual gera lentidão na organização no todo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Os professores têm muitos afazeres e atividades a serem realizadas. Com esse excesso de serviço, muitos professores não conseguem ter um controle satisfatório do processo de ensino de cada aluno.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Gerais e Específicos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Este projeto tem por objetivo geral o estudo e implementação do Sistema de Gerenciamento Escolar Digital, para escolas que utilizam o processo manual de gestão.</a:t>
            </a:r>
          </a:p>
          <a:p>
            <a:pPr algn="just"/>
            <a:r>
              <a:rPr lang="pt-BR" dirty="0" smtClean="0"/>
              <a:t>O Objetivo especifico é implementar um sistema </a:t>
            </a:r>
            <a:r>
              <a:rPr lang="pt-BR" dirty="0" smtClean="0"/>
              <a:t>de gerenciamento que seja de fácil manuseio, que atenda as expectativas e necessidades dos clientes. Os recursos disponibilizados devem estimular aos usuários a utilizar o sistema.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e Concorrência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As alternativas disponíveis para os envolvidos hoje estão em crescente evolução, há programas gratuitos para escolas pequenas e ainda programas de baixo custo para escolas maiores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As opções no mercado são inúmeras e requerem uma pesquisa apurada, comparando o que a escola necessita e o que os sistemas oferecem.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 Gestores</a:t>
            </a:r>
          </a:p>
          <a:p>
            <a:pPr>
              <a:buNone/>
            </a:pPr>
            <a:endParaRPr lang="pt-BR" sz="1800" dirty="0" smtClean="0"/>
          </a:p>
          <a:p>
            <a:pPr algn="ctr">
              <a:buNone/>
            </a:pPr>
            <a:r>
              <a:rPr lang="pt-BR" dirty="0" smtClean="0"/>
              <a:t>   São os diretores, vice-diretores, e   coordenadores pedagógicos.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Responsáveis por gerir toda infraestrutura da escola, tanto de recursos materiais e humanos, bem com as informações da secretaria, professores e alunos, e atendimento aos pais. </a:t>
            </a:r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Secretaria</a:t>
            </a:r>
          </a:p>
          <a:p>
            <a:pPr>
              <a:buNone/>
            </a:pPr>
            <a:endParaRPr lang="pt-BR" sz="1100" dirty="0" smtClean="0"/>
          </a:p>
          <a:p>
            <a:pPr algn="ctr">
              <a:buNone/>
            </a:pPr>
            <a:r>
              <a:rPr lang="pt-BR" dirty="0" smtClean="0"/>
              <a:t>  </a:t>
            </a:r>
            <a:r>
              <a:rPr lang="pt-BR" sz="2400" dirty="0" smtClean="0"/>
              <a:t>Os secretários e agentes escolares atendem a toda comunidade escolar para receber e entregar informações e documentações. </a:t>
            </a:r>
          </a:p>
          <a:p>
            <a:pPr algn="ctr">
              <a:buNone/>
            </a:pPr>
            <a:endParaRPr lang="pt-BR" sz="1800" dirty="0" smtClean="0"/>
          </a:p>
          <a:p>
            <a:pPr>
              <a:buNone/>
            </a:pPr>
            <a:r>
              <a:rPr lang="pt-BR" dirty="0" smtClean="0"/>
              <a:t>    - Organiza e arquiva informações de documentos escolares de alunos e professores.</a:t>
            </a:r>
          </a:p>
          <a:p>
            <a:pPr>
              <a:buNone/>
            </a:pPr>
            <a:r>
              <a:rPr lang="pt-BR" dirty="0" smtClean="0"/>
              <a:t>   - Organiza a infraestrutura, recursos materiais e humanos.</a:t>
            </a:r>
          </a:p>
          <a:p>
            <a:pPr>
              <a:buNone/>
            </a:pPr>
            <a:r>
              <a:rPr lang="pt-BR" dirty="0" smtClean="0"/>
              <a:t>   - Atende pais e comunidade </a:t>
            </a:r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Professores</a:t>
            </a:r>
          </a:p>
          <a:p>
            <a:pPr>
              <a:buNone/>
            </a:pPr>
            <a:endParaRPr lang="pt-BR" sz="1800" dirty="0" smtClean="0"/>
          </a:p>
          <a:p>
            <a:pPr algn="ctr">
              <a:buNone/>
            </a:pPr>
            <a:r>
              <a:rPr lang="pt-BR" sz="2400" dirty="0" smtClean="0"/>
              <a:t>  Profissionais com formação na área da educação, com documentação adequada para atuação em sala de aula.</a:t>
            </a:r>
          </a:p>
          <a:p>
            <a:pPr algn="ctr">
              <a:buNone/>
            </a:pPr>
            <a:endParaRPr lang="pt-BR" sz="1800" dirty="0" smtClean="0"/>
          </a:p>
          <a:p>
            <a:pPr>
              <a:buNone/>
            </a:pPr>
            <a:r>
              <a:rPr lang="pt-BR" dirty="0" smtClean="0"/>
              <a:t>- Organizar e planejar o conteúdo curricular.</a:t>
            </a:r>
          </a:p>
          <a:p>
            <a:pPr>
              <a:buNone/>
            </a:pPr>
            <a:r>
              <a:rPr lang="en-US" dirty="0" smtClean="0"/>
              <a:t>- Ministrar aulas </a:t>
            </a:r>
          </a:p>
          <a:p>
            <a:pPr>
              <a:buNone/>
            </a:pPr>
            <a:r>
              <a:rPr lang="en-US" dirty="0" smtClean="0"/>
              <a:t>- Acompanhar a aprendizagem individual do aluno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- Registra notas, faltas, ocorrências e atividades curriculares como tarefa, trabalho e avaliação.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Pais e/ou responsáveis</a:t>
            </a:r>
          </a:p>
          <a:p>
            <a:pPr>
              <a:buNone/>
            </a:pPr>
            <a:endParaRPr lang="pt-BR" sz="1800" dirty="0" smtClean="0"/>
          </a:p>
          <a:p>
            <a:pPr algn="ctr">
              <a:buNone/>
            </a:pPr>
            <a:r>
              <a:rPr lang="pt-BR" sz="2400" dirty="0" smtClean="0"/>
              <a:t>  São os coadjuvantes no processo de aprendizado, fora da escola. Utilizam o sistema para acompanhar o processo escolar e comportamento dos alunos, seus filhos/responsáveis</a:t>
            </a:r>
          </a:p>
          <a:p>
            <a:pPr algn="ctr">
              <a:buNone/>
            </a:pPr>
            <a:endParaRPr lang="pt-BR" sz="1800" dirty="0" smtClean="0"/>
          </a:p>
          <a:p>
            <a:pPr>
              <a:buNone/>
            </a:pPr>
            <a:r>
              <a:rPr lang="pt-BR" dirty="0" smtClean="0"/>
              <a:t>- Verificar: notas, frequência, ocorrências, comunicados e convites e notícias da escola.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498</TotalTime>
  <Words>558</Words>
  <Application>Microsoft Office PowerPoint</Application>
  <PresentationFormat>Apresentação na tela (4:3)</PresentationFormat>
  <Paragraphs>135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Presentation</vt:lpstr>
      <vt:lpstr>GAED – Gerenciamento de Atividade Escolar Digital</vt:lpstr>
      <vt:lpstr>Apresentação do Sistema</vt:lpstr>
      <vt:lpstr>Problematização e contexto</vt:lpstr>
      <vt:lpstr>Objetivos Gerais e Específicos.</vt:lpstr>
      <vt:lpstr>Alternativas e Concorrência</vt:lpstr>
      <vt:lpstr>Usuários </vt:lpstr>
      <vt:lpstr>Usuários </vt:lpstr>
      <vt:lpstr>Usuários </vt:lpstr>
      <vt:lpstr>Usuários </vt:lpstr>
      <vt:lpstr>Usuários </vt:lpstr>
      <vt:lpstr>Diagrama Caso Uso</vt:lpstr>
      <vt:lpstr>Diagrama Caso Uso</vt:lpstr>
      <vt:lpstr>Diagrama Caso Uso</vt:lpstr>
      <vt:lpstr>Diagrama Caso Uso</vt:lpstr>
      <vt:lpstr>Diagrama Caso Uso</vt:lpstr>
      <vt:lpstr>Conclusão</vt:lpstr>
    </vt:vector>
  </TitlesOfParts>
  <Company>CTI - Renanto Archer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Helio</dc:creator>
  <cp:lastModifiedBy>Diney</cp:lastModifiedBy>
  <cp:revision>91</cp:revision>
  <dcterms:created xsi:type="dcterms:W3CDTF">2010-09-13T02:18:34Z</dcterms:created>
  <dcterms:modified xsi:type="dcterms:W3CDTF">2014-09-28T15:11:53Z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