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5" r:id="rId5"/>
    <p:sldId id="266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6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22" autoAdjust="0"/>
  </p:normalViewPr>
  <p:slideViewPr>
    <p:cSldViewPr>
      <p:cViewPr varScale="1">
        <p:scale>
          <a:sx n="72" d="100"/>
          <a:sy n="72" d="100"/>
        </p:scale>
        <p:origin x="10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22/05/2014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wipe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000" dirty="0"/>
              <a:t>GERENCIADOR DE ATIVIDADES </a:t>
            </a:r>
            <a:r>
              <a:rPr lang="pt-BR" sz="4800" dirty="0"/>
              <a:t>ESCOLARES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3789040"/>
            <a:ext cx="6400800" cy="1728192"/>
          </a:xfrm>
        </p:spPr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Favaretto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/>
              <a:t>Comunicação</a:t>
            </a:r>
            <a:br>
              <a:rPr lang="pt-BR" dirty="0"/>
            </a:br>
            <a:r>
              <a:rPr lang="pt-BR" sz="2800" dirty="0"/>
              <a:t>Caso de Uso </a:t>
            </a:r>
            <a:r>
              <a:rPr lang="pt-BR" sz="2800" dirty="0" smtClean="0"/>
              <a:t>&lt;Consultar </a:t>
            </a:r>
            <a:r>
              <a:rPr lang="pt-BR" sz="2800" dirty="0"/>
              <a:t>Aluno&gt;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1628800"/>
            <a:ext cx="7649643" cy="45365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2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smtClean="0"/>
              <a:t>de Classe</a:t>
            </a:r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>Caso de Uso &lt;</a:t>
            </a:r>
            <a:r>
              <a:rPr lang="pt-BR" sz="2800" dirty="0" smtClean="0"/>
              <a:t>Cadastrar </a:t>
            </a:r>
            <a:r>
              <a:rPr lang="pt-BR" sz="2800" dirty="0"/>
              <a:t>Aluno&gt;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0200"/>
            <a:ext cx="6768752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/>
              <a:t>Classe</a:t>
            </a:r>
            <a:br>
              <a:rPr lang="pt-BR" dirty="0"/>
            </a:br>
            <a:r>
              <a:rPr lang="pt-BR" sz="2800" dirty="0"/>
              <a:t>Caso de Uso </a:t>
            </a:r>
            <a:r>
              <a:rPr lang="pt-BR" sz="2800" dirty="0" smtClean="0"/>
              <a:t>&lt;Editar </a:t>
            </a:r>
            <a:r>
              <a:rPr lang="pt-BR" sz="2800" dirty="0"/>
              <a:t>Aluno&gt;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smtClean="0"/>
              <a:t>de Classe</a:t>
            </a:r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>Caso de Uso &lt;</a:t>
            </a:r>
            <a:r>
              <a:rPr lang="pt-BR" sz="2800" dirty="0" smtClean="0"/>
              <a:t>Consultar </a:t>
            </a:r>
            <a:r>
              <a:rPr lang="pt-BR" sz="2800" dirty="0"/>
              <a:t>Aluno&gt;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53" y="1600200"/>
            <a:ext cx="6956094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700" dirty="0"/>
              <a:t>Podemos concluir que o sistema é uma grande ferramenta, que contribuirá para melhor acompanhamento dos pais/responsáveis na vida escolar de seus filhos, e para melhor desempenho dos profissionais que utilizarão essa ferramenta</a:t>
            </a:r>
            <a:r>
              <a:rPr lang="pt-BR" sz="2700" dirty="0" smtClean="0"/>
              <a:t>.</a:t>
            </a:r>
          </a:p>
          <a:p>
            <a:r>
              <a:rPr lang="pt-BR" sz="2700" dirty="0" smtClean="0"/>
              <a:t> </a:t>
            </a:r>
            <a:r>
              <a:rPr lang="pt-BR" sz="2700" dirty="0"/>
              <a:t>Para evolução do sistema será muito importante a inserção dos dados, para que o sistema fique sempre atualizado, pois se trata de informações importantes aos responsáveis e também para a escola.</a:t>
            </a:r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Ocorrências, Cadastros de turmas e alunos”.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comodidade, facilidade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 (a),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0060" y="131664"/>
            <a:ext cx="8229600" cy="1353710"/>
          </a:xfrm>
        </p:spPr>
        <p:txBody>
          <a:bodyPr/>
          <a:lstStyle/>
          <a:p>
            <a:r>
              <a:rPr lang="pt-BR" dirty="0" smtClean="0"/>
              <a:t>Diagrama de Caso de Uso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3600" dirty="0" smtClean="0"/>
              <a:t>Visão </a:t>
            </a:r>
            <a:r>
              <a:rPr lang="pt-BR" sz="3600" dirty="0"/>
              <a:t>Geral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98942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Aluno</a:t>
            </a:r>
          </a:p>
          <a:p>
            <a:r>
              <a:rPr lang="pt-BR" dirty="0" smtClean="0"/>
              <a:t>Turma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92" y="1470342"/>
            <a:ext cx="2570835" cy="485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72953"/>
            <a:ext cx="8229600" cy="1139825"/>
          </a:xfrm>
        </p:spPr>
        <p:txBody>
          <a:bodyPr/>
          <a:lstStyle/>
          <a:p>
            <a:r>
              <a:rPr lang="pt-BR" dirty="0" smtClean="0"/>
              <a:t>Diagrama de 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00400" y="6248400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10262"/>
            <a:ext cx="5832648" cy="4603345"/>
          </a:xfrm>
        </p:spPr>
      </p:pic>
      <p:sp>
        <p:nvSpPr>
          <p:cNvPr id="9" name="CaixaDeTexto 8"/>
          <p:cNvSpPr txBox="1"/>
          <p:nvPr/>
        </p:nvSpPr>
        <p:spPr>
          <a:xfrm>
            <a:off x="482657" y="1700808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Atores Aluno e Pai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93793"/>
            <a:ext cx="8229600" cy="975882"/>
          </a:xfrm>
        </p:spPr>
        <p:txBody>
          <a:bodyPr/>
          <a:lstStyle/>
          <a:p>
            <a:r>
              <a:rPr lang="pt-BR" dirty="0" smtClean="0"/>
              <a:t>Diagrama de 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13594"/>
            <a:ext cx="5400600" cy="4438849"/>
          </a:xfrm>
        </p:spPr>
      </p:pic>
      <p:sp>
        <p:nvSpPr>
          <p:cNvPr id="9" name="CaixaDeTexto 8"/>
          <p:cNvSpPr txBox="1"/>
          <p:nvPr/>
        </p:nvSpPr>
        <p:spPr>
          <a:xfrm>
            <a:off x="457200" y="161359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Atores Professor e</a:t>
            </a:r>
          </a:p>
          <a:p>
            <a:r>
              <a:rPr lang="pt-BR" dirty="0" smtClean="0"/>
              <a:t>Secretária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832" y="948053"/>
            <a:ext cx="8229600" cy="1184803"/>
          </a:xfrm>
        </p:spPr>
        <p:txBody>
          <a:bodyPr/>
          <a:lstStyle/>
          <a:p>
            <a:r>
              <a:rPr lang="pt-BR" dirty="0" smtClean="0"/>
              <a:t>Diagrama de 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59832" y="6237312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40467"/>
            <a:ext cx="5520442" cy="4362929"/>
          </a:xfrm>
        </p:spPr>
      </p:pic>
      <p:sp>
        <p:nvSpPr>
          <p:cNvPr id="10" name="CaixaDeTexto 9"/>
          <p:cNvSpPr txBox="1"/>
          <p:nvPr/>
        </p:nvSpPr>
        <p:spPr>
          <a:xfrm>
            <a:off x="683568" y="19888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 Gestor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Faculdades TCM/3ADS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13281"/>
              </p:ext>
            </p:extLst>
          </p:nvPr>
        </p:nvGraphicFramePr>
        <p:xfrm>
          <a:off x="827584" y="1628800"/>
          <a:ext cx="7416824" cy="4464495"/>
        </p:xfrm>
        <a:graphic>
          <a:graphicData uri="http://schemas.openxmlformats.org/drawingml/2006/table">
            <a:tbl>
              <a:tblPr firstRow="1" firstCol="1" bandRow="1"/>
              <a:tblGrid>
                <a:gridCol w="2108705"/>
                <a:gridCol w="5308119"/>
              </a:tblGrid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Caso de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Razão da Escolha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Ocorrência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inserir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8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Ocorrência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editar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Ocorrência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consultar as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criar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editar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excluir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6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cadastrar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editar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br>
              <a:rPr lang="pt-BR" dirty="0" smtClean="0"/>
            </a:br>
            <a:r>
              <a:rPr lang="pt-BR" sz="2800" dirty="0" smtClean="0"/>
              <a:t>Caso de Uso &lt;Cadastrar Aluno&gt;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72816"/>
            <a:ext cx="8418805" cy="3960439"/>
          </a:xfrm>
        </p:spPr>
      </p:pic>
    </p:spTree>
    <p:extLst>
      <p:ext uri="{BB962C8B-B14F-4D97-AF65-F5344CB8AC3E}">
        <p14:creationId xmlns:p14="http://schemas.microsoft.com/office/powerpoint/2010/main" val="6589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/>
              <a:t>Comunicação</a:t>
            </a:r>
            <a:br>
              <a:rPr lang="pt-BR" dirty="0"/>
            </a:br>
            <a:r>
              <a:rPr lang="pt-BR" sz="2800" dirty="0"/>
              <a:t>Caso de Uso </a:t>
            </a:r>
            <a:r>
              <a:rPr lang="pt-BR" sz="2800" dirty="0" smtClean="0"/>
              <a:t>&lt;Editar </a:t>
            </a:r>
            <a:r>
              <a:rPr lang="pt-BR" sz="2800" dirty="0"/>
              <a:t>Aluno&gt;</a:t>
            </a:r>
            <a:endParaRPr lang="pt-BR" sz="3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4176464"/>
          </a:xfrm>
        </p:spPr>
      </p:pic>
    </p:spTree>
    <p:extLst>
      <p:ext uri="{BB962C8B-B14F-4D97-AF65-F5344CB8AC3E}">
        <p14:creationId xmlns:p14="http://schemas.microsoft.com/office/powerpoint/2010/main" val="21165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377</Words>
  <Application>Microsoft Office PowerPoint</Application>
  <PresentationFormat>Apresentação na tela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Presentation</vt:lpstr>
      <vt:lpstr>GERENCIADOR DE ATIVIDADES ESCOLARES</vt:lpstr>
      <vt:lpstr>Apresentação do Sistema</vt:lpstr>
      <vt:lpstr>Diagrama de Caso de Uso  Visão Geral</vt:lpstr>
      <vt:lpstr>Diagrama de Caso de Uso </vt:lpstr>
      <vt:lpstr>Diagrama de Caso de Uso </vt:lpstr>
      <vt:lpstr>Diagrama de Caso de Uso </vt:lpstr>
      <vt:lpstr>ESCOPO</vt:lpstr>
      <vt:lpstr>Diagrama de Comunicação Caso de Uso &lt;Cadastrar Aluno&gt;</vt:lpstr>
      <vt:lpstr>Diagrama de Comunicação Caso de Uso &lt;Editar Aluno&gt;</vt:lpstr>
      <vt:lpstr>Diagrama de Comunicação Caso de Uso &lt;Consultar Aluno&gt;</vt:lpstr>
      <vt:lpstr>Diagrama de Classe Caso de Uso &lt;Cadastrar Aluno&gt;</vt:lpstr>
      <vt:lpstr>Diagrama de Classe Caso de Uso &lt;Editar Aluno&gt;</vt:lpstr>
      <vt:lpstr>Diagrama de Classe Caso de Uso &lt;Consultar Aluno&gt;</vt:lpstr>
      <vt:lpstr>Conclusão</vt:lpstr>
    </vt:vector>
  </TitlesOfParts>
  <Manager/>
  <Company>CTI - Renanto Archer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Ana Paula S</cp:lastModifiedBy>
  <cp:revision>75</cp:revision>
  <dcterms:created xsi:type="dcterms:W3CDTF">2010-09-13T02:18:34Z</dcterms:created>
  <dcterms:modified xsi:type="dcterms:W3CDTF">2014-05-22T23:59:02Z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