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3" r:id="rId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600" autoAdjust="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28/03/2014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55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smtClean="0"/>
              <a:t>Clique no ícone para adicionar clip-art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Escola Digital</a:t>
            </a:r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5:  Ana Paula Siqueira</a:t>
            </a:r>
          </a:p>
          <a:p>
            <a:r>
              <a:rPr lang="pt-BR" dirty="0" smtClean="0"/>
              <a:t>                </a:t>
            </a:r>
            <a:r>
              <a:rPr lang="pt-BR" dirty="0" err="1" smtClean="0"/>
              <a:t>Luis</a:t>
            </a:r>
            <a:r>
              <a:rPr lang="pt-BR" dirty="0" smtClean="0"/>
              <a:t> Fernando Brandão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Luiza Helena </a:t>
            </a:r>
            <a:r>
              <a:rPr lang="pt-BR" dirty="0" err="1" smtClean="0"/>
              <a:t>Favarido</a:t>
            </a:r>
            <a:endParaRPr lang="pt-BR" dirty="0" smtClean="0"/>
          </a:p>
          <a:p>
            <a:r>
              <a:rPr lang="pt-BR" dirty="0" smtClean="0"/>
              <a:t>                </a:t>
            </a:r>
            <a:r>
              <a:rPr lang="pt-BR" dirty="0" err="1" smtClean="0"/>
              <a:t>Waldinei</a:t>
            </a:r>
            <a:r>
              <a:rPr lang="pt-BR" dirty="0" smtClean="0"/>
              <a:t> Pereira da Silva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</a:t>
            </a:r>
            <a:r>
              <a:rPr lang="pt-BR" dirty="0" smtClean="0"/>
              <a:t>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 smtClean="0"/>
              <a:t>“ Aperfeiçoar a gestão de alunos, provendo funcionalidades que otimizam o trabalho dos envolvidos, tais como: Boletim, Frequência e Ocorrência de cada aluno.”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“ Facilidade de acompanhamento dos pais a vida escolar dos filhos, trazendo comodidade e segurança.”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sz="2400" dirty="0" smtClean="0"/>
              <a:t>Sendo nossos usuários:</a:t>
            </a:r>
          </a:p>
          <a:p>
            <a:r>
              <a:rPr lang="pt-BR" sz="2400" dirty="0" smtClean="0"/>
              <a:t>Gestores, Professores, Secretários, Pais e Alunos</a:t>
            </a:r>
            <a:endParaRPr lang="pt-BR" sz="2400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</a:t>
            </a:r>
            <a:r>
              <a:rPr lang="pt-BR" dirty="0" smtClean="0"/>
              <a:t>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0869"/>
            <a:ext cx="8229600" cy="1139825"/>
          </a:xfrm>
        </p:spPr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77805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Implementação:</a:t>
            </a:r>
            <a:endParaRPr lang="pt-BR" dirty="0"/>
          </a:p>
          <a:p>
            <a:r>
              <a:rPr lang="pt-BR" dirty="0" smtClean="0"/>
              <a:t>Ocorrências</a:t>
            </a:r>
          </a:p>
          <a:p>
            <a:r>
              <a:rPr lang="pt-BR" dirty="0" smtClean="0"/>
              <a:t>Boletim</a:t>
            </a:r>
          </a:p>
          <a:p>
            <a:r>
              <a:rPr lang="pt-BR" dirty="0" smtClean="0"/>
              <a:t>Frequência</a:t>
            </a:r>
          </a:p>
          <a:p>
            <a:r>
              <a:rPr lang="pt-BR" dirty="0" smtClean="0"/>
              <a:t>Tarefas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7227" y="6575941"/>
            <a:ext cx="2895600" cy="457200"/>
          </a:xfrm>
        </p:spPr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690" y="1484784"/>
            <a:ext cx="2609613" cy="509115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Ressalte os resultados alcançados e futuras expansões.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133</TotalTime>
  <Words>121</Words>
  <Application>Microsoft Office PowerPoint</Application>
  <PresentationFormat>Apresentação na tela (4:3)</PresentationFormat>
  <Paragraphs>36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Wingdings</vt:lpstr>
      <vt:lpstr>Presentation</vt:lpstr>
      <vt:lpstr>Escola Digital</vt:lpstr>
      <vt:lpstr>Apresentação do Sistema</vt:lpstr>
      <vt:lpstr>Diagrama Caso Uso</vt:lpstr>
      <vt:lpstr>Conclusão</vt:lpstr>
    </vt:vector>
  </TitlesOfParts>
  <Manager/>
  <Company>CTI - Renanto Archer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Helio </dc:creator>
  <cp:keywords/>
  <dc:description/>
  <cp:lastModifiedBy>jenifer sabrina</cp:lastModifiedBy>
  <cp:revision>21</cp:revision>
  <dcterms:created xsi:type="dcterms:W3CDTF">2010-09-13T02:18:34Z</dcterms:created>
  <dcterms:modified xsi:type="dcterms:W3CDTF">2014-03-28T22:34:30Z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