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5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63" r:id="rId1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4622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23/05/2014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955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smtClean="0"/>
              <a:t>Clique no ícone para adicionar clip-art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err="1" smtClean="0"/>
              <a:t>Veris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ransition spd="slow">
    <p:wipe dir="r"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000" dirty="0"/>
              <a:t>GERENCIADOR DE ATIVIDADES </a:t>
            </a:r>
            <a:r>
              <a:rPr lang="pt-BR" sz="4800" dirty="0"/>
              <a:t>ESCOLARES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789040"/>
            <a:ext cx="6400800" cy="1728192"/>
          </a:xfrm>
        </p:spPr>
        <p:txBody>
          <a:bodyPr/>
          <a:lstStyle/>
          <a:p>
            <a:r>
              <a:rPr lang="pt-BR" dirty="0" smtClean="0"/>
              <a:t>Grupo 5:  Ana Paula Siqueira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Luis</a:t>
            </a:r>
            <a:r>
              <a:rPr lang="pt-BR" dirty="0" smtClean="0"/>
              <a:t> Fernando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Helena Favaretto</a:t>
            </a:r>
          </a:p>
          <a:p>
            <a:r>
              <a:rPr lang="pt-BR" dirty="0" smtClean="0"/>
              <a:t>                </a:t>
            </a:r>
            <a:r>
              <a:rPr lang="pt-BR" dirty="0" err="1" smtClean="0"/>
              <a:t>Waldinei</a:t>
            </a:r>
            <a:r>
              <a:rPr lang="pt-BR" dirty="0" smtClean="0"/>
              <a:t> Pereira da Silva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Comunicação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&lt;Consultar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7178" y="1628800"/>
            <a:ext cx="7649643" cy="45365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0823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smtClean="0"/>
              <a:t>de Classe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>Caso de Uso &lt;</a:t>
            </a:r>
            <a:r>
              <a:rPr lang="pt-BR" sz="2800" dirty="0" smtClean="0"/>
              <a:t>Cadastrar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600200"/>
            <a:ext cx="6768752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5204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Classe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&lt;Editar </a:t>
            </a:r>
            <a:r>
              <a:rPr lang="pt-BR" sz="2800" dirty="0"/>
              <a:t>Aluno&gt;</a:t>
            </a:r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/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8970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smtClean="0"/>
              <a:t>de Classe</a:t>
            </a:r>
            <a:r>
              <a:rPr lang="pt-BR" dirty="0"/>
              <a:t/>
            </a:r>
            <a:br>
              <a:rPr lang="pt-BR" dirty="0"/>
            </a:br>
            <a:r>
              <a:rPr lang="pt-BR" sz="2800" dirty="0"/>
              <a:t>Caso de Uso &lt;</a:t>
            </a:r>
            <a:r>
              <a:rPr lang="pt-BR" sz="2800" dirty="0" smtClean="0"/>
              <a:t>Consultar </a:t>
            </a:r>
            <a:r>
              <a:rPr lang="pt-BR" sz="2800" dirty="0"/>
              <a:t>Aluno&gt;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3953" y="1600200"/>
            <a:ext cx="6956094" cy="453072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10/06/2014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92974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700" dirty="0"/>
              <a:t>Podemos concluir que o sistema é uma grande ferramenta, que contribuirá para melhor acompanhamento dos pais/responsáveis na vida escolar de seus filhos, e para melhor desempenho dos profissionais que utilizarão essa ferramenta</a:t>
            </a:r>
            <a:r>
              <a:rPr lang="pt-BR" sz="2700" dirty="0" smtClean="0"/>
              <a:t>.</a:t>
            </a:r>
          </a:p>
          <a:p>
            <a:r>
              <a:rPr lang="pt-BR" sz="2700" dirty="0" smtClean="0"/>
              <a:t> </a:t>
            </a:r>
            <a:r>
              <a:rPr lang="pt-BR" sz="2700" dirty="0"/>
              <a:t>Para evolução do sistema será muito importante a inserção dos dados, para que o sistema fique sempre atualizado, pois se trata de informações importantes aos responsáveis e também para a escola.</a:t>
            </a:r>
          </a:p>
          <a:p>
            <a:endParaRPr lang="pt-BR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</a:t>
            </a:r>
            <a:r>
              <a:rPr lang="pt-BR" dirty="0" smtClean="0"/>
              <a:t> 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 smtClean="0"/>
              <a:t>“ Aperfeiçoar a gestão de alunos, provendo funcionalidades que otimizam o trabalho dos envolvidos, tais como: Ocorrências, Cadastros de turmas e alunos”.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“ Facilidade de acompanhamento dos pais a vida escolar dos filhos, trazendo comodidade, facilidade e segurança.”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2400" dirty="0" smtClean="0"/>
              <a:t>Sendo nossos usuários:</a:t>
            </a:r>
          </a:p>
          <a:p>
            <a:r>
              <a:rPr lang="pt-BR" sz="2400" dirty="0" smtClean="0"/>
              <a:t>Gestores, Professores, Secretários (a), Pais e Alunos</a:t>
            </a:r>
            <a:endParaRPr lang="pt-BR" sz="2400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60" y="131664"/>
            <a:ext cx="8229600" cy="1353710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r>
              <a:rPr lang="pt-BR" dirty="0" smtClean="0"/>
              <a:t> </a:t>
            </a:r>
            <a:r>
              <a:rPr lang="pt-BR" sz="3600" dirty="0" smtClean="0"/>
              <a:t>Visão </a:t>
            </a:r>
            <a:r>
              <a:rPr lang="pt-BR" sz="3600" dirty="0"/>
              <a:t>Geral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698942"/>
            <a:ext cx="7859216" cy="477805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Implementação:</a:t>
            </a:r>
            <a:endParaRPr lang="pt-BR" dirty="0"/>
          </a:p>
          <a:p>
            <a:r>
              <a:rPr lang="pt-BR" dirty="0" smtClean="0"/>
              <a:t>Ocorrências</a:t>
            </a:r>
          </a:p>
          <a:p>
            <a:r>
              <a:rPr lang="pt-BR" dirty="0" smtClean="0"/>
              <a:t>Aluno</a:t>
            </a:r>
          </a:p>
          <a:p>
            <a:r>
              <a:rPr lang="pt-BR" dirty="0" smtClean="0"/>
              <a:t>Turma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00364" y="6400800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7192" y="1470342"/>
            <a:ext cx="2570835" cy="485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72953"/>
            <a:ext cx="8229600" cy="1139825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200400" y="6248400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1510262"/>
            <a:ext cx="5832648" cy="4603345"/>
          </a:xfrm>
        </p:spPr>
      </p:pic>
      <p:sp>
        <p:nvSpPr>
          <p:cNvPr id="9" name="CaixaDeTexto 8"/>
          <p:cNvSpPr txBox="1"/>
          <p:nvPr/>
        </p:nvSpPr>
        <p:spPr>
          <a:xfrm>
            <a:off x="482657" y="1700808"/>
            <a:ext cx="208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Aluno e Pai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93793"/>
            <a:ext cx="8229600" cy="975882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4200" y="1613594"/>
            <a:ext cx="5400600" cy="4438849"/>
          </a:xfrm>
        </p:spPr>
      </p:pic>
      <p:sp>
        <p:nvSpPr>
          <p:cNvPr id="9" name="CaixaDeTexto 8"/>
          <p:cNvSpPr txBox="1"/>
          <p:nvPr/>
        </p:nvSpPr>
        <p:spPr>
          <a:xfrm>
            <a:off x="457200" y="1613594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Atores Professor </a:t>
            </a:r>
            <a:endParaRPr lang="pt-BR" dirty="0" smtClean="0"/>
          </a:p>
          <a:p>
            <a:r>
              <a:rPr lang="pt-BR" dirty="0" smtClean="0"/>
              <a:t>   e</a:t>
            </a:r>
            <a:r>
              <a:rPr lang="pt-BR" dirty="0" smtClean="0"/>
              <a:t> Secretária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832" y="948053"/>
            <a:ext cx="8229600" cy="1184803"/>
          </a:xfrm>
        </p:spPr>
        <p:txBody>
          <a:bodyPr/>
          <a:lstStyle/>
          <a:p>
            <a:r>
              <a:rPr lang="pt-BR" dirty="0" smtClean="0"/>
              <a:t>Diagrama de Caso de Uso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59832" y="6237312"/>
            <a:ext cx="2895600" cy="457200"/>
          </a:xfrm>
        </p:spPr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Faculdades TCM/3ADS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3808" y="1640467"/>
            <a:ext cx="5520442" cy="4362929"/>
          </a:xfrm>
        </p:spPr>
      </p:pic>
      <p:sp>
        <p:nvSpPr>
          <p:cNvPr id="10" name="CaixaDeTexto 9"/>
          <p:cNvSpPr txBox="1"/>
          <p:nvPr/>
        </p:nvSpPr>
        <p:spPr>
          <a:xfrm>
            <a:off x="683568" y="198884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Ator Gestor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ESCOPO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Metrocamp</a:t>
            </a:r>
            <a:r>
              <a:rPr lang="pt-BR" dirty="0"/>
              <a:t> Faculdades TCM/3ADS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3213281"/>
              </p:ext>
            </p:extLst>
          </p:nvPr>
        </p:nvGraphicFramePr>
        <p:xfrm>
          <a:off x="827584" y="1628800"/>
          <a:ext cx="7416824" cy="4464495"/>
        </p:xfrm>
        <a:graphic>
          <a:graphicData uri="http://schemas.openxmlformats.org/drawingml/2006/table">
            <a:tbl>
              <a:tblPr firstRow="1" firstCol="1" bandRow="1"/>
              <a:tblGrid>
                <a:gridCol w="2108705"/>
                <a:gridCol w="5308119"/>
              </a:tblGrid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Caso de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Razão da Escolha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inserir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8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Ocorrência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necessidade de consultar as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ocorrências.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criar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Aluno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excluir ator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aluno.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6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Cadastrar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cadastrar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Editar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editar informações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das 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 Turma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Atende a necessidade de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consultar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turmas.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br>
              <a:rPr lang="pt-BR" dirty="0" smtClean="0"/>
            </a:br>
            <a:r>
              <a:rPr lang="pt-BR" sz="2800" dirty="0" smtClean="0"/>
              <a:t>Caso de Uso &lt;Cadastrar Aluno&gt;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826015"/>
            <a:ext cx="8418805" cy="3960439"/>
          </a:xfrm>
        </p:spPr>
      </p:pic>
    </p:spTree>
    <p:extLst>
      <p:ext uri="{BB962C8B-B14F-4D97-AF65-F5344CB8AC3E}">
        <p14:creationId xmlns:p14="http://schemas.microsoft.com/office/powerpoint/2010/main" xmlns="" val="65896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/>
              <a:t>Comunicação</a:t>
            </a:r>
            <a:br>
              <a:rPr lang="pt-BR" dirty="0"/>
            </a:br>
            <a:r>
              <a:rPr lang="pt-BR" sz="2800" dirty="0"/>
              <a:t>Caso de Uso </a:t>
            </a:r>
            <a:r>
              <a:rPr lang="pt-BR" sz="2800" dirty="0" smtClean="0"/>
              <a:t>&lt;Editar </a:t>
            </a:r>
            <a:r>
              <a:rPr lang="pt-BR" sz="2800" dirty="0"/>
              <a:t>Aluno&gt;</a:t>
            </a:r>
            <a:endParaRPr lang="pt-BR" sz="3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10/06/2014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Metrocamp</a:t>
            </a:r>
            <a:r>
              <a:rPr lang="pt-BR" dirty="0" smtClean="0"/>
              <a:t> 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700808"/>
            <a:ext cx="8229600" cy="4176464"/>
          </a:xfrm>
        </p:spPr>
      </p:pic>
    </p:spTree>
    <p:extLst>
      <p:ext uri="{BB962C8B-B14F-4D97-AF65-F5344CB8AC3E}">
        <p14:creationId xmlns:p14="http://schemas.microsoft.com/office/powerpoint/2010/main" xmlns="" val="211655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Words>378</Words>
  <Application>Microsoft Office PowerPoint</Application>
  <PresentationFormat>Apresentação na tela (4:3)</PresentationFormat>
  <Paragraphs>100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Presentation</vt:lpstr>
      <vt:lpstr>GERENCIADOR DE ATIVIDADES ESCOLARES</vt:lpstr>
      <vt:lpstr>Apresentação do Sistema</vt:lpstr>
      <vt:lpstr>Diagrama de Caso de Uso  Visão Geral</vt:lpstr>
      <vt:lpstr>Diagrama de Caso de Uso </vt:lpstr>
      <vt:lpstr>Diagrama de Caso de Uso </vt:lpstr>
      <vt:lpstr>Diagrama de Caso de Uso </vt:lpstr>
      <vt:lpstr>ESCOPO</vt:lpstr>
      <vt:lpstr>Diagrama de Comunicação Caso de Uso &lt;Cadastrar Aluno&gt;</vt:lpstr>
      <vt:lpstr>Diagrama de Comunicação Caso de Uso &lt;Editar Aluno&gt;</vt:lpstr>
      <vt:lpstr>Diagrama de Comunicação Caso de Uso &lt;Consultar Aluno&gt;</vt:lpstr>
      <vt:lpstr>Diagrama de Classe Caso de Uso &lt;Cadastrar Aluno&gt;</vt:lpstr>
      <vt:lpstr>Diagrama de Classe Caso de Uso &lt;Editar Aluno&gt;</vt:lpstr>
      <vt:lpstr>Diagrama de Classe Caso de Uso &lt;Consultar Aluno&gt;</vt:lpstr>
      <vt:lpstr>Conclusão</vt:lpstr>
    </vt:vector>
  </TitlesOfParts>
  <Manager/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Helio </dc:creator>
  <cp:keywords/>
  <dc:description/>
  <cp:lastModifiedBy>Diney</cp:lastModifiedBy>
  <cp:revision>88</cp:revision>
  <dcterms:created xsi:type="dcterms:W3CDTF">2010-09-13T02:18:34Z</dcterms:created>
  <dcterms:modified xsi:type="dcterms:W3CDTF">2014-05-23T03:51:04Z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