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3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x:  integrante 1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2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3</a:t>
            </a:r>
          </a:p>
          <a:p>
            <a:r>
              <a:rPr lang="pt-BR" dirty="0" smtClean="0"/>
              <a:t>                </a:t>
            </a:r>
            <a:r>
              <a:rPr lang="pt-BR" dirty="0"/>
              <a:t>integrante </a:t>
            </a:r>
            <a:r>
              <a:rPr lang="pt-BR" dirty="0" smtClean="0"/>
              <a:t>4                  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endParaRPr lang="pt-BR" dirty="0" smtClean="0"/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frases descrevendo o que o sistema faz.</a:t>
            </a:r>
          </a:p>
          <a:p>
            <a:r>
              <a:rPr lang="pt-BR" dirty="0" smtClean="0"/>
              <a:t>Identifique usuários para seu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MetrocampTCM</a:t>
            </a:r>
            <a:r>
              <a:rPr lang="pt-BR" dirty="0" smtClean="0"/>
              <a:t>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diagrama de caso de uso de seu sistema</a:t>
            </a:r>
          </a:p>
          <a:p>
            <a:r>
              <a:rPr lang="pt-BR" dirty="0" smtClean="0"/>
              <a:t>Na apresentação ressalte as principais funcionalidades.</a:t>
            </a:r>
          </a:p>
          <a:p>
            <a:r>
              <a:rPr lang="pt-BR" dirty="0" smtClean="0"/>
              <a:t>Ressalte os que serão implementados</a:t>
            </a:r>
          </a:p>
          <a:p>
            <a:r>
              <a:rPr lang="pt-BR" dirty="0" smtClean="0"/>
              <a:t>Legível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58</TotalTime>
  <Words>80</Words>
  <Application>Microsoft Office PowerPoint</Application>
  <PresentationFormat>Apresentação na tela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Presentation</vt:lpstr>
      <vt:lpstr>Apresentação do PowerPoint</vt:lpstr>
      <vt:lpstr>Apresentação do Sistema</vt:lpstr>
      <vt:lpstr>Diagrama Caso Uso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15</cp:revision>
  <dcterms:created xsi:type="dcterms:W3CDTF">2010-09-13T02:18:34Z</dcterms:created>
  <dcterms:modified xsi:type="dcterms:W3CDTF">2014-03-13T21:24:10Z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