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4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wipe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Escola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Favaretto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Boletim, Frequência e Ocorrência de cada aluno.”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69"/>
            <a:ext cx="8229600" cy="1139825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Boletim</a:t>
            </a:r>
          </a:p>
          <a:p>
            <a:r>
              <a:rPr lang="pt-BR" dirty="0" smtClean="0"/>
              <a:t>Frequência</a:t>
            </a:r>
          </a:p>
          <a:p>
            <a:r>
              <a:rPr lang="pt-BR" dirty="0" smtClean="0"/>
              <a:t>Tarefas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90" y="1484784"/>
            <a:ext cx="2609613" cy="509115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    O objetivo principal do sistema que é permitir acompanhamento melhor dos pais/responsáveis na vida escolar de seus filhos do ensino fundamental.</a:t>
            </a:r>
          </a:p>
          <a:p>
            <a:pPr>
              <a:buNone/>
            </a:pPr>
            <a:r>
              <a:rPr lang="pt-BR" sz="2400" dirty="0" smtClean="0"/>
              <a:t>    O sistema programará os casos de uso de ocorrências e tarefas, com informações registradas por dia, para consultas e inserção diária de informações. </a:t>
            </a:r>
          </a:p>
          <a:p>
            <a:pPr>
              <a:buNone/>
            </a:pPr>
            <a:r>
              <a:rPr lang="pt-BR" sz="2400" dirty="0" smtClean="0"/>
              <a:t>	No entanto, há necessidade da estruturação das turmas de uma escola, com o cadastro de professores e alunos e suas turmas, e ainda outro banco de dados com os boletins bimestrais para notas e faltas. </a:t>
            </a:r>
          </a:p>
          <a:p>
            <a:pPr>
              <a:buNone/>
            </a:pPr>
            <a:r>
              <a:rPr lang="pt-BR" sz="2400" dirty="0" smtClean="0"/>
              <a:t>   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no </a:t>
            </a:r>
            <a:r>
              <a:rPr lang="en-US" dirty="0" err="1" smtClean="0"/>
              <a:t>futuro</a:t>
            </a:r>
            <a:r>
              <a:rPr lang="en-US" dirty="0" smtClean="0"/>
              <a:t>,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consigam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on-line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r>
              <a:rPr lang="en-US" dirty="0" smtClean="0"/>
              <a:t>/</a:t>
            </a:r>
            <a:r>
              <a:rPr lang="en-US" dirty="0" err="1" smtClean="0"/>
              <a:t>responsáveis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celulares</a:t>
            </a:r>
            <a:r>
              <a:rPr lang="en-US" dirty="0" smtClean="0"/>
              <a:t>, e-mail.</a:t>
            </a:r>
            <a:endParaRPr lang="en-US" dirty="0" smtClean="0"/>
          </a:p>
          <a:p>
            <a:r>
              <a:rPr lang="en-US" dirty="0" smtClean="0"/>
              <a:t>Um </a:t>
            </a:r>
            <a:r>
              <a:rPr lang="en-US" dirty="0" smtClean="0"/>
              <a:t>dado </a:t>
            </a:r>
            <a:r>
              <a:rPr lang="en-US" dirty="0" err="1" smtClean="0"/>
              <a:t>diário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 </a:t>
            </a:r>
            <a:r>
              <a:rPr lang="en-US" dirty="0" err="1" smtClean="0"/>
              <a:t>receberem</a:t>
            </a:r>
            <a:r>
              <a:rPr lang="en-US" dirty="0" smtClean="0"/>
              <a:t>, </a:t>
            </a:r>
            <a:r>
              <a:rPr lang="en-US" dirty="0" smtClean="0"/>
              <a:t>é a </a:t>
            </a:r>
            <a:r>
              <a:rPr lang="en-US" dirty="0" err="1" smtClean="0"/>
              <a:t>falta</a:t>
            </a:r>
            <a:r>
              <a:rPr lang="en-US" dirty="0" smtClean="0"/>
              <a:t> do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r>
              <a:rPr lang="en-US" dirty="0" smtClean="0"/>
              <a:t> </a:t>
            </a:r>
            <a:r>
              <a:rPr lang="en-US" dirty="0" err="1" smtClean="0"/>
              <a:t>naquele</a:t>
            </a:r>
            <a:r>
              <a:rPr lang="en-US" dirty="0" smtClean="0"/>
              <a:t> dia.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smtClean="0"/>
              <a:t>para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particulares</a:t>
            </a:r>
            <a:r>
              <a:rPr lang="en-US" dirty="0" smtClean="0"/>
              <a:t>, a </a:t>
            </a:r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boletos</a:t>
            </a:r>
            <a:r>
              <a:rPr lang="en-US" dirty="0" smtClean="0"/>
              <a:t> </a:t>
            </a:r>
            <a:r>
              <a:rPr lang="en-US" dirty="0" err="1" smtClean="0"/>
              <a:t>bancários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398</TotalTime>
  <Words>235</Words>
  <Application>Microsoft Office PowerPoint</Application>
  <PresentationFormat>Apresentação na tela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Presentation</vt:lpstr>
      <vt:lpstr>Escola Digital</vt:lpstr>
      <vt:lpstr>Apresentação do Sistema</vt:lpstr>
      <vt:lpstr>Diagrama Caso Uso</vt:lpstr>
      <vt:lpstr>ESCOPO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48</cp:revision>
  <dcterms:created xsi:type="dcterms:W3CDTF">2010-09-13T02:18:34Z</dcterms:created>
  <dcterms:modified xsi:type="dcterms:W3CDTF">2014-03-31T22:24:54Z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