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64" r:id="rId4"/>
    <p:sldId id="265" r:id="rId5"/>
    <p:sldId id="266" r:id="rId6"/>
    <p:sldId id="267" r:id="rId7"/>
    <p:sldId id="268" r:id="rId8"/>
    <p:sldId id="259" r:id="rId9"/>
    <p:sldId id="269" r:id="rId10"/>
    <p:sldId id="270" r:id="rId11"/>
    <p:sldId id="271" r:id="rId12"/>
    <p:sldId id="272" r:id="rId13"/>
    <p:sldId id="263" r:id="rId1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699FF"/>
    <a:srgbClr val="008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00" autoAdjust="0"/>
  </p:normalViewPr>
  <p:slideViewPr>
    <p:cSldViewPr>
      <p:cViewPr>
        <p:scale>
          <a:sx n="94" d="100"/>
          <a:sy n="94" d="100"/>
        </p:scale>
        <p:origin x="-390" y="9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354" y="-82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C7E4-63C1-42C9-AC56-2D8DD4349572}" type="datetimeFigureOut">
              <a:rPr lang="pt-BR" smtClean="0"/>
              <a:pPr/>
              <a:t>27/9/2014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6537-07AC-4177-B5F6-97A105396F3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6907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pt-BR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texto principal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 dirty="0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5CDF747-6B03-43FD-890D-DE2B24B867D8}" type="slidenum">
              <a:rPr lang="pt-BR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753547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0342A-3CF5-4641-AE73-53ED6E38460C}" type="slidenum">
              <a:rPr lang="pt-BR"/>
              <a:pPr/>
              <a:t>1</a:t>
            </a:fld>
            <a:endParaRPr lang="pt-BR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BR" dirty="0" smtClean="0"/>
              <a:t>“Nome do sistema”</a:t>
            </a: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000"/>
            </a:lvl1pPr>
          </a:lstStyle>
          <a:p>
            <a:r>
              <a:rPr lang="pt-BR" dirty="0" smtClean="0"/>
              <a:t>Grupo 1:</a:t>
            </a:r>
          </a:p>
          <a:p>
            <a:r>
              <a:rPr lang="pt-BR" dirty="0" smtClean="0"/>
              <a:t>Aluno1</a:t>
            </a:r>
          </a:p>
          <a:p>
            <a:r>
              <a:rPr lang="pt-BR" dirty="0" smtClean="0"/>
              <a:t>Aluno2</a:t>
            </a:r>
          </a:p>
          <a:p>
            <a:r>
              <a:rPr lang="pt-BR" dirty="0" smtClean="0"/>
              <a:t>Aluno3</a:t>
            </a:r>
          </a:p>
          <a:p>
            <a:r>
              <a:rPr lang="pt-BR" dirty="0" smtClean="0"/>
              <a:t>Aluno4</a:t>
            </a:r>
          </a:p>
          <a:p>
            <a:r>
              <a:rPr lang="pt-BR" dirty="0" smtClean="0"/>
              <a:t>Aluno5</a:t>
            </a:r>
          </a:p>
          <a:p>
            <a:endParaRPr lang="pt-B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FEABE1-62D5-4319-9726-5E193DF406A5}" type="slidenum">
              <a:rPr lang="pt-BR"/>
              <a:pPr/>
              <a:t>‹nº›</a:t>
            </a:fld>
            <a:endParaRPr lang="pt-BR" dirty="0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909FE-0E52-4F65-AA73-038FBC40A125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6BFFE-D709-4F6A-AE5A-77CA40EA898D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78E0408-3128-40C3-96D1-264D791C2AAA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pt-BR" dirty="0" smtClean="0"/>
              <a:t>Clique no ícone para adicionar clip-art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EAC9DD1-678A-4219-9016-AE68202C0FBF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476CB-12D4-456A-BCEE-8469A8C40045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5AA3B-8CE8-4362-A7E6-8A1B06A7BAA2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B5D27-F527-4F73-8065-6311621068F3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95557-E7B0-4510-B5EF-16A2B7DD8551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1C6CB-5731-462D-B772-81AA9D82DBE2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A81F6-8B5E-4806-8953-5BE925CFD9F7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4081B-0C46-4C70-96C4-1644BA637DE1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1DDEE-07A7-4DC2-8A7A-0E372E42DFE2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principal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texto principal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pt-BR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1322D7C-D5ED-4791-B72A-51B8CC4C8B8B}" type="slidenum">
              <a:rPr lang="pt-BR"/>
              <a:pPr/>
              <a:t>‹nº›</a:t>
            </a:fld>
            <a:endParaRPr lang="pt-BR" dirty="0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 dirty="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 dirty="0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 dirty="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GAED – Gerenciamento de Atividade Escolar Digital</a:t>
            </a:r>
            <a:endParaRPr lang="pt-B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Grupo 5:  Ana Siqueira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Luis Brandão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Luiza Favaretto</a:t>
            </a:r>
          </a:p>
          <a:p>
            <a:r>
              <a:rPr lang="pt-BR" dirty="0" smtClean="0"/>
              <a:t>                Waldinei Pereira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dirty="0" smtClean="0"/>
              <a:t>26/09/204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FEABE1-62D5-4319-9726-5E193DF406A5}" type="slidenum">
              <a:rPr lang="pt-BR" smtClean="0"/>
              <a:pPr/>
              <a:t>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smtClean="0"/>
              <a:t>IBTA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Secretaria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26/09/204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771800" y="548680"/>
            <a:ext cx="6048672" cy="583264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Professor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26/09/204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771800" y="476672"/>
            <a:ext cx="5976664" cy="612068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Pai e/ou responsável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26/09/204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547664" y="2132856"/>
            <a:ext cx="5940425" cy="432048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Gaed dever ser um sistema que  facilite e estimule a comunicação </a:t>
            </a:r>
            <a:r>
              <a:rPr lang="pt-BR" dirty="0" smtClean="0"/>
              <a:t>entre a </a:t>
            </a:r>
            <a:r>
              <a:rPr lang="pt-BR" dirty="0" smtClean="0"/>
              <a:t>escola, os alunos e seus responsáveis</a:t>
            </a:r>
            <a:endParaRPr lang="pt-BR" dirty="0" smtClean="0"/>
          </a:p>
          <a:p>
            <a:r>
              <a:rPr lang="en-US" dirty="0" smtClean="0"/>
              <a:t>Estimule</a:t>
            </a:r>
            <a:r>
              <a:rPr lang="en-US" dirty="0" smtClean="0"/>
              <a:t> </a:t>
            </a:r>
            <a:r>
              <a:rPr lang="en-US" dirty="0" smtClean="0"/>
              <a:t>a organização dos alu</a:t>
            </a:r>
            <a:r>
              <a:rPr lang="en-US" dirty="0" smtClean="0"/>
              <a:t>nos </a:t>
            </a:r>
            <a:r>
              <a:rPr lang="en-US" dirty="0" smtClean="0"/>
              <a:t>com </a:t>
            </a:r>
            <a:r>
              <a:rPr lang="en-US" dirty="0" smtClean="0"/>
              <a:t>tarefas </a:t>
            </a:r>
            <a:r>
              <a:rPr lang="en-US" dirty="0" smtClean="0"/>
              <a:t>e </a:t>
            </a:r>
            <a:r>
              <a:rPr lang="en-US" dirty="0" smtClean="0"/>
              <a:t>trabalhos para entrega nos prazos.</a:t>
            </a:r>
          </a:p>
          <a:p>
            <a:r>
              <a:rPr lang="en-US" dirty="0" smtClean="0"/>
              <a:t>O sistema mantém registro das interações, possibilidade de análise gerais desses dados.</a:t>
            </a:r>
            <a:endParaRPr lang="en-US" dirty="0" smtClean="0"/>
          </a:p>
          <a:p>
            <a:r>
              <a:rPr lang="en-US" dirty="0" smtClean="0"/>
              <a:t>Diariamente mais pessoas estão conectadas na internet, como ferramente de trabalho e diversão. A educação precisa a utilizá-la melhor.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26/09/204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Sistema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GAED - Gerenciamento de Atividades Escolar Digital para aperfeiçoar o processo de gestão, com registro de professores, alunos e turmas.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Maior comprometimento com o processo escolar dos alunos, pela transparência e agilidade na comunicação de notas, faltas, ocorrências e tarefas escolares, entre alunos, professores, pais/responsáveis.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26/09/204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Usuários 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229600" cy="4530725"/>
          </a:xfrm>
        </p:spPr>
        <p:txBody>
          <a:bodyPr/>
          <a:lstStyle/>
          <a:p>
            <a:r>
              <a:rPr lang="pt-BR" dirty="0" smtClean="0"/>
              <a:t> Gestores</a:t>
            </a:r>
          </a:p>
          <a:p>
            <a:pPr>
              <a:buNone/>
            </a:pPr>
            <a:endParaRPr lang="pt-BR" sz="1800" dirty="0" smtClean="0"/>
          </a:p>
          <a:p>
            <a:pPr algn="ctr">
              <a:buNone/>
            </a:pPr>
            <a:r>
              <a:rPr lang="pt-BR" dirty="0" smtClean="0"/>
              <a:t>   São os diretores, vice-diretores, e   coordenadores pedagógicos.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   Responsáveis por gerir toda infraestrutura da escola, tanto de recursos materiais e humanos, bem com as informações da secretaria, professores e alunos, e atendimento aos pais. </a:t>
            </a:r>
          </a:p>
          <a:p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26/09/204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Usuários 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229600" cy="4530725"/>
          </a:xfrm>
        </p:spPr>
        <p:txBody>
          <a:bodyPr/>
          <a:lstStyle/>
          <a:p>
            <a:r>
              <a:rPr lang="pt-BR" dirty="0" smtClean="0"/>
              <a:t>Secretaria</a:t>
            </a:r>
          </a:p>
          <a:p>
            <a:pPr>
              <a:buNone/>
            </a:pPr>
            <a:endParaRPr lang="pt-BR" sz="1100" dirty="0" smtClean="0"/>
          </a:p>
          <a:p>
            <a:pPr algn="ctr">
              <a:buNone/>
            </a:pPr>
            <a:r>
              <a:rPr lang="pt-BR" dirty="0" smtClean="0"/>
              <a:t>  </a:t>
            </a:r>
            <a:r>
              <a:rPr lang="pt-BR" sz="2400" dirty="0" smtClean="0"/>
              <a:t>Os secretários e agentes escolares atendem a toda comunidade escolar para receber e entregar informações e documentações. </a:t>
            </a:r>
          </a:p>
          <a:p>
            <a:pPr algn="ctr">
              <a:buNone/>
            </a:pPr>
            <a:endParaRPr lang="pt-BR" sz="1800" dirty="0" smtClean="0"/>
          </a:p>
          <a:p>
            <a:pPr>
              <a:buNone/>
            </a:pPr>
            <a:r>
              <a:rPr lang="pt-BR" dirty="0" smtClean="0"/>
              <a:t>    - Organiza e arquiva informações de documentos escolares de alunos e professores.</a:t>
            </a:r>
          </a:p>
          <a:p>
            <a:pPr>
              <a:buNone/>
            </a:pPr>
            <a:r>
              <a:rPr lang="pt-BR" dirty="0" smtClean="0"/>
              <a:t>   - Organiza a infraestrutura, recursos materiais e humanos.</a:t>
            </a:r>
          </a:p>
          <a:p>
            <a:pPr>
              <a:buNone/>
            </a:pPr>
            <a:r>
              <a:rPr lang="pt-BR" dirty="0" smtClean="0"/>
              <a:t>   - Atende pais e comunidade </a:t>
            </a:r>
          </a:p>
          <a:p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26/09/204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Usuários 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229600" cy="4530725"/>
          </a:xfrm>
        </p:spPr>
        <p:txBody>
          <a:bodyPr/>
          <a:lstStyle/>
          <a:p>
            <a:r>
              <a:rPr lang="pt-BR" dirty="0" smtClean="0"/>
              <a:t>Professores</a:t>
            </a:r>
          </a:p>
          <a:p>
            <a:pPr>
              <a:buNone/>
            </a:pPr>
            <a:endParaRPr lang="pt-BR" sz="1800" dirty="0" smtClean="0"/>
          </a:p>
          <a:p>
            <a:pPr algn="ctr">
              <a:buNone/>
            </a:pPr>
            <a:r>
              <a:rPr lang="pt-BR" sz="2400" dirty="0" smtClean="0"/>
              <a:t>  Profissionais com formação na área da educação, com documentação adequada para atuação em sala de aula.</a:t>
            </a:r>
          </a:p>
          <a:p>
            <a:pPr algn="ctr">
              <a:buNone/>
            </a:pPr>
            <a:endParaRPr lang="pt-BR" sz="1800" dirty="0" smtClean="0"/>
          </a:p>
          <a:p>
            <a:pPr>
              <a:buNone/>
            </a:pPr>
            <a:r>
              <a:rPr lang="pt-BR" dirty="0" smtClean="0"/>
              <a:t>- Organizar e planejar o conteúdo curricular.</a:t>
            </a:r>
          </a:p>
          <a:p>
            <a:pPr>
              <a:buNone/>
            </a:pPr>
            <a:r>
              <a:rPr lang="en-US" dirty="0" smtClean="0"/>
              <a:t>- </a:t>
            </a:r>
            <a:r>
              <a:rPr lang="en-US" dirty="0" smtClean="0"/>
              <a:t>Ministrar </a:t>
            </a:r>
            <a:r>
              <a:rPr lang="en-US" dirty="0" smtClean="0"/>
              <a:t>aulas </a:t>
            </a:r>
          </a:p>
          <a:p>
            <a:pPr>
              <a:buNone/>
            </a:pPr>
            <a:r>
              <a:rPr lang="en-US" dirty="0" smtClean="0"/>
              <a:t>- </a:t>
            </a:r>
            <a:r>
              <a:rPr lang="en-US" dirty="0" smtClean="0"/>
              <a:t>Acompanhar </a:t>
            </a:r>
            <a:r>
              <a:rPr lang="en-US" dirty="0" smtClean="0"/>
              <a:t>a aprendizagem individual do aluno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- Registra notas, faltas, ocorrências e atividades curriculares como tarefa, trabalho e avaliação.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26/09/204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Usuários 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229600" cy="4530725"/>
          </a:xfrm>
        </p:spPr>
        <p:txBody>
          <a:bodyPr/>
          <a:lstStyle/>
          <a:p>
            <a:r>
              <a:rPr lang="pt-BR" dirty="0" smtClean="0"/>
              <a:t>Pais e/ou responsáveis</a:t>
            </a:r>
          </a:p>
          <a:p>
            <a:pPr>
              <a:buNone/>
            </a:pPr>
            <a:endParaRPr lang="pt-BR" sz="1800" dirty="0" smtClean="0"/>
          </a:p>
          <a:p>
            <a:pPr algn="ctr">
              <a:buNone/>
            </a:pPr>
            <a:r>
              <a:rPr lang="pt-BR" sz="2400" dirty="0" smtClean="0"/>
              <a:t>  São os coadjuvantes no processo de aprendizado, fora da escola. Utilizam o sistema para acompanhar o processo escolar e comportamento dos alunos, seus filhos/responsáveis</a:t>
            </a:r>
          </a:p>
          <a:p>
            <a:pPr algn="ctr">
              <a:buNone/>
            </a:pPr>
            <a:endParaRPr lang="pt-BR" sz="1800" dirty="0" smtClean="0"/>
          </a:p>
          <a:p>
            <a:pPr>
              <a:buNone/>
            </a:pPr>
            <a:r>
              <a:rPr lang="pt-BR" dirty="0" smtClean="0"/>
              <a:t>- Verificar: notas, frequência, ocorrências, comunicados e convites e notícias da escola.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26/09/204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Usuários 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229600" cy="4530725"/>
          </a:xfrm>
        </p:spPr>
        <p:txBody>
          <a:bodyPr/>
          <a:lstStyle/>
          <a:p>
            <a:r>
              <a:rPr lang="pt-BR" dirty="0" smtClean="0"/>
              <a:t>Alunos</a:t>
            </a:r>
          </a:p>
          <a:p>
            <a:pPr>
              <a:buNone/>
            </a:pPr>
            <a:endParaRPr lang="pt-BR" sz="1800" dirty="0" smtClean="0"/>
          </a:p>
          <a:p>
            <a:pPr algn="ctr">
              <a:buNone/>
            </a:pPr>
            <a:r>
              <a:rPr lang="pt-BR" sz="2400" dirty="0" smtClean="0"/>
              <a:t> São a fonte que produzem os dados a serem administrados pelo sistema. O sistema é criado em função de sua existência. </a:t>
            </a:r>
          </a:p>
          <a:p>
            <a:pPr algn="ctr">
              <a:buNone/>
            </a:pPr>
            <a:endParaRPr lang="pt-BR" sz="1800" dirty="0" smtClean="0"/>
          </a:p>
          <a:p>
            <a:pPr>
              <a:buNone/>
            </a:pPr>
            <a:r>
              <a:rPr lang="pt-BR" dirty="0" smtClean="0"/>
              <a:t>-  Acompanhar e verificar suas notas e frequência.</a:t>
            </a:r>
          </a:p>
          <a:p>
            <a:pPr>
              <a:buNone/>
            </a:pPr>
            <a:r>
              <a:rPr lang="en-US" dirty="0" smtClean="0"/>
              <a:t>- Verificar as atividades a serem realizadas fora da escola, como tarefas, seminários, trabalhos.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26/09/204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IBTAFaculdades TCM/3ADS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ALUNO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26/09/204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555776" y="1628800"/>
            <a:ext cx="5832648" cy="460603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Gestor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26/09/204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Veris Faculdades TCM/3ADS</a:t>
            </a:r>
            <a:endParaRPr lang="pt-BR" dirty="0"/>
          </a:p>
        </p:txBody>
      </p:sp>
      <p:pic>
        <p:nvPicPr>
          <p:cNvPr id="10" name="Imagem 9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825923" y="476672"/>
            <a:ext cx="5850533" cy="565026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_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presentation_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409</TotalTime>
  <Words>337</Words>
  <Application>Microsoft Office PowerPoint</Application>
  <PresentationFormat>Apresentação na tela (4:3)</PresentationFormat>
  <Paragraphs>102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Presentation</vt:lpstr>
      <vt:lpstr>GAED – Gerenciamento de Atividade Escolar Digital</vt:lpstr>
      <vt:lpstr>Apresentação do Sistema</vt:lpstr>
      <vt:lpstr>Usuários </vt:lpstr>
      <vt:lpstr>Usuários </vt:lpstr>
      <vt:lpstr>Usuários </vt:lpstr>
      <vt:lpstr>Usuários </vt:lpstr>
      <vt:lpstr>Usuários </vt:lpstr>
      <vt:lpstr>Diagrama Caso Uso</vt:lpstr>
      <vt:lpstr>Diagrama Caso Uso</vt:lpstr>
      <vt:lpstr>Diagrama Caso Uso</vt:lpstr>
      <vt:lpstr>Diagrama Caso Uso</vt:lpstr>
      <vt:lpstr>Diagrama Caso Uso</vt:lpstr>
      <vt:lpstr>Conclusão</vt:lpstr>
    </vt:vector>
  </TitlesOfParts>
  <Company>CTI - Renanto Archer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Helio</dc:creator>
  <cp:lastModifiedBy>User</cp:lastModifiedBy>
  <cp:revision>46</cp:revision>
  <dcterms:created xsi:type="dcterms:W3CDTF">2010-09-13T02:18:34Z</dcterms:created>
  <dcterms:modified xsi:type="dcterms:W3CDTF">2014-09-27T23:13:55Z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TC060874521046</vt:lpwstr>
  </property>
</Properties>
</file>