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5" r:id="rId5"/>
    <p:sldId id="266" r:id="rId6"/>
    <p:sldId id="267" r:id="rId7"/>
    <p:sldId id="264" r:id="rId8"/>
    <p:sldId id="263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22" autoAdjust="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19/05/2014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wipe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000" dirty="0"/>
              <a:t>GERENCIADOR DE ATIVIDADES </a:t>
            </a:r>
            <a:r>
              <a:rPr lang="pt-BR" sz="4800" dirty="0"/>
              <a:t>ESCOLARES</a:t>
            </a:r>
            <a:endParaRPr lang="pt-BR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3789040"/>
            <a:ext cx="6400800" cy="1728192"/>
          </a:xfrm>
        </p:spPr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Favaretto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/>
              <a:t>17/05/2014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</a:t>
            </a:r>
            <a:r>
              <a:rPr lang="pt-BR" sz="2400" dirty="0" smtClean="0"/>
              <a:t>Ocorrência, Cadastro de turmas e alunos”.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</a:t>
            </a:r>
            <a:r>
              <a:rPr lang="pt-BR" sz="2400" dirty="0" smtClean="0"/>
              <a:t>comodidade, facilidade </a:t>
            </a:r>
            <a:r>
              <a:rPr lang="pt-BR" sz="2400" dirty="0" smtClean="0"/>
              <a:t>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227" y="529295"/>
            <a:ext cx="8229600" cy="785964"/>
          </a:xfrm>
        </p:spPr>
        <p:txBody>
          <a:bodyPr/>
          <a:lstStyle/>
          <a:p>
            <a:r>
              <a:rPr lang="pt-BR" dirty="0" smtClean="0"/>
              <a:t>Diagrama Caso </a:t>
            </a:r>
            <a:r>
              <a:rPr lang="pt-BR" dirty="0" smtClean="0"/>
              <a:t>Uso - Visão </a:t>
            </a:r>
            <a:r>
              <a:rPr lang="pt-BR" dirty="0"/>
              <a:t>Geral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98942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Aluno</a:t>
            </a:r>
            <a:endParaRPr lang="pt-BR" dirty="0" smtClean="0"/>
          </a:p>
          <a:p>
            <a:r>
              <a:rPr lang="pt-BR" dirty="0" smtClean="0"/>
              <a:t>Turma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7227" y="6575941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92" y="1470342"/>
            <a:ext cx="2570835" cy="485157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72953"/>
            <a:ext cx="8229600" cy="1139825"/>
          </a:xfrm>
        </p:spPr>
        <p:txBody>
          <a:bodyPr/>
          <a:lstStyle/>
          <a:p>
            <a:r>
              <a:rPr lang="pt-BR" dirty="0" smtClean="0"/>
              <a:t>Diagrama 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00400" y="6248400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10262"/>
            <a:ext cx="5832648" cy="4603345"/>
          </a:xfrm>
        </p:spPr>
      </p:pic>
      <p:sp>
        <p:nvSpPr>
          <p:cNvPr id="9" name="CaixaDeTexto 8"/>
          <p:cNvSpPr txBox="1"/>
          <p:nvPr/>
        </p:nvSpPr>
        <p:spPr>
          <a:xfrm>
            <a:off x="482657" y="1700808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Atores Aluno e Pai</a:t>
            </a:r>
            <a:endParaRPr lang="pt-BR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93793"/>
            <a:ext cx="8229600" cy="975882"/>
          </a:xfrm>
        </p:spPr>
        <p:txBody>
          <a:bodyPr/>
          <a:lstStyle/>
          <a:p>
            <a:r>
              <a:rPr lang="pt-BR" dirty="0" smtClean="0"/>
              <a:t>Diagrama 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13594"/>
            <a:ext cx="5400600" cy="4438849"/>
          </a:xfrm>
        </p:spPr>
      </p:pic>
      <p:sp>
        <p:nvSpPr>
          <p:cNvPr id="9" name="CaixaDeTexto 8"/>
          <p:cNvSpPr txBox="1"/>
          <p:nvPr/>
        </p:nvSpPr>
        <p:spPr>
          <a:xfrm>
            <a:off x="457200" y="161359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Atores Professor e</a:t>
            </a:r>
          </a:p>
          <a:p>
            <a:r>
              <a:rPr lang="pt-BR" dirty="0" smtClean="0"/>
              <a:t>Secretária</a:t>
            </a:r>
            <a:endParaRPr lang="pt-BR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832" y="726513"/>
            <a:ext cx="8229600" cy="1139825"/>
          </a:xfrm>
        </p:spPr>
        <p:txBody>
          <a:bodyPr/>
          <a:lstStyle/>
          <a:p>
            <a:r>
              <a:rPr lang="pt-BR" dirty="0" smtClean="0"/>
              <a:t>Diagrama 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59832" y="6237312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640467"/>
            <a:ext cx="5520442" cy="4362929"/>
          </a:xfrm>
        </p:spPr>
      </p:pic>
      <p:sp>
        <p:nvSpPr>
          <p:cNvPr id="10" name="CaixaDeTexto 9"/>
          <p:cNvSpPr txBox="1"/>
          <p:nvPr/>
        </p:nvSpPr>
        <p:spPr>
          <a:xfrm>
            <a:off x="683568" y="19888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 Gestor</a:t>
            </a:r>
            <a:endParaRPr lang="pt-BR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Faculdades TCM/3ADS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13281"/>
              </p:ext>
            </p:extLst>
          </p:nvPr>
        </p:nvGraphicFramePr>
        <p:xfrm>
          <a:off x="827584" y="1628800"/>
          <a:ext cx="7416824" cy="4464495"/>
        </p:xfrm>
        <a:graphic>
          <a:graphicData uri="http://schemas.openxmlformats.org/drawingml/2006/table">
            <a:tbl>
              <a:tblPr firstRow="1" firstCol="1" bandRow="1"/>
              <a:tblGrid>
                <a:gridCol w="2108705"/>
                <a:gridCol w="5308119"/>
              </a:tblGrid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Caso de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Razão da Escolha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Ocorrência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inserir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8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Ocorrência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editar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Ocorrência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consultar as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criar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editar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excluir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6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cadastrar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editar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700" dirty="0"/>
              <a:t>Podemos concluir que o sistema é uma grande ferramenta, que contribuirá para melhor acompanhamento dos pais/responsáveis na vida escolar de seus filhos, e para melhor desempenho dos profissionais que utilizarão essa ferramenta</a:t>
            </a:r>
            <a:r>
              <a:rPr lang="pt-BR" sz="2700" dirty="0" smtClean="0"/>
              <a:t>.</a:t>
            </a:r>
          </a:p>
          <a:p>
            <a:r>
              <a:rPr lang="pt-BR" sz="2700" dirty="0" smtClean="0"/>
              <a:t> </a:t>
            </a:r>
            <a:r>
              <a:rPr lang="pt-BR" sz="2700" dirty="0"/>
              <a:t>Para evolução do sistema será muito importante a inserção dos dados, para que o sistema fique sempre atualizado, pois se trata de informações importantes aos responsáveis e também para a escola.</a:t>
            </a:r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472</TotalTime>
  <Words>325</Words>
  <Application>Microsoft Office PowerPoint</Application>
  <PresentationFormat>Apresentação na tela 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Presentation</vt:lpstr>
      <vt:lpstr>GERENCIADOR DE ATIVIDADES ESCOLARES</vt:lpstr>
      <vt:lpstr>Apresentação do Sistema</vt:lpstr>
      <vt:lpstr>Diagrama Caso Uso - Visão Geral</vt:lpstr>
      <vt:lpstr>Diagrama Caso de Uso </vt:lpstr>
      <vt:lpstr>Diagrama Caso de Uso </vt:lpstr>
      <vt:lpstr>Diagrama Caso de Uso </vt:lpstr>
      <vt:lpstr>ESCOPO</vt:lpstr>
      <vt:lpstr>Conclusão</vt:lpstr>
    </vt:vector>
  </TitlesOfParts>
  <Manager/>
  <Company>CTI - Renanto Archer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Ana Paula S</cp:lastModifiedBy>
  <cp:revision>68</cp:revision>
  <dcterms:created xsi:type="dcterms:W3CDTF">2010-09-13T02:18:34Z</dcterms:created>
  <dcterms:modified xsi:type="dcterms:W3CDTF">2014-05-19T23:14:03Z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