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59" r:id="rId9"/>
    <p:sldId id="269" r:id="rId10"/>
    <p:sldId id="270" r:id="rId11"/>
    <p:sldId id="271" r:id="rId12"/>
    <p:sldId id="272" r:id="rId13"/>
    <p:sldId id="263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99FF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0" autoAdjust="0"/>
  </p:normalViewPr>
  <p:slideViewPr>
    <p:cSldViewPr>
      <p:cViewPr>
        <p:scale>
          <a:sx n="94" d="100"/>
          <a:sy n="94" d="100"/>
        </p:scale>
        <p:origin x="-39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27/9/2014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GAED – Gerenciamento de </a:t>
            </a:r>
            <a:r>
              <a:rPr lang="pt-BR" dirty="0" smtClean="0"/>
              <a:t>Atividade Escolar </a:t>
            </a:r>
            <a:r>
              <a:rPr lang="pt-BR" dirty="0" smtClean="0"/>
              <a:t>Digital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5:  Ana Siqueira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</a:t>
            </a:r>
            <a:r>
              <a:rPr lang="pt-BR" dirty="0" err="1" smtClean="0"/>
              <a:t>Luis</a:t>
            </a:r>
            <a:r>
              <a:rPr lang="pt-BR" dirty="0" smtClean="0"/>
              <a:t> Brandão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Luiza Favaretto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Waldinei</a:t>
            </a:r>
            <a:r>
              <a:rPr lang="pt-BR" dirty="0" smtClean="0"/>
              <a:t> Pereira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26/09/204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Secretaria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771800" y="548680"/>
            <a:ext cx="6048672" cy="583264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Professor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771800" y="476672"/>
            <a:ext cx="5976664" cy="61206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Pai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responsável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547664" y="2132856"/>
            <a:ext cx="5940425" cy="43204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 resultados esperados é a facilidade de comunicação entre a escola (</a:t>
            </a:r>
            <a:r>
              <a:rPr lang="pt-BR" dirty="0" smtClean="0"/>
              <a:t>gestores, professores) e os pais e/ou responsáveis</a:t>
            </a:r>
          </a:p>
          <a:p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interação</a:t>
            </a:r>
            <a:r>
              <a:rPr lang="en-US" dirty="0" smtClean="0"/>
              <a:t> e </a:t>
            </a:r>
            <a:r>
              <a:rPr lang="en-US" dirty="0" err="1" smtClean="0"/>
              <a:t>organização</a:t>
            </a:r>
            <a:r>
              <a:rPr lang="en-US" dirty="0" smtClean="0"/>
              <a:t> dos </a:t>
            </a:r>
            <a:r>
              <a:rPr lang="en-US" dirty="0" err="1" smtClean="0"/>
              <a:t>alunos</a:t>
            </a:r>
            <a:r>
              <a:rPr lang="en-US" dirty="0" smtClean="0"/>
              <a:t> com as </a:t>
            </a:r>
            <a:r>
              <a:rPr lang="en-US" dirty="0" err="1" smtClean="0"/>
              <a:t>tarefas</a:t>
            </a:r>
            <a:r>
              <a:rPr lang="en-US" dirty="0" smtClean="0"/>
              <a:t> e </a:t>
            </a:r>
            <a:r>
              <a:rPr lang="en-US" dirty="0" err="1" smtClean="0"/>
              <a:t>trabalhos</a:t>
            </a:r>
            <a:r>
              <a:rPr lang="en-US" dirty="0" smtClean="0"/>
              <a:t> 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integues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sabemos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parte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população</a:t>
            </a:r>
            <a:r>
              <a:rPr lang="en-US" dirty="0" smtClean="0"/>
              <a:t> </a:t>
            </a: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aplicativos</a:t>
            </a:r>
            <a:r>
              <a:rPr lang="en-US" dirty="0" smtClean="0"/>
              <a:t> </a:t>
            </a:r>
            <a:r>
              <a:rPr lang="en-US" dirty="0" err="1" smtClean="0"/>
              <a:t>móveis</a:t>
            </a:r>
            <a:r>
              <a:rPr lang="en-US" dirty="0" smtClean="0"/>
              <a:t>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dia.</a:t>
            </a:r>
          </a:p>
          <a:p>
            <a:r>
              <a:rPr lang="en-US" dirty="0" err="1" smtClean="0"/>
              <a:t>Outro</a:t>
            </a:r>
            <a:r>
              <a:rPr lang="en-US" dirty="0" smtClean="0"/>
              <a:t> </a:t>
            </a:r>
            <a:r>
              <a:rPr lang="en-US" dirty="0" err="1" smtClean="0"/>
              <a:t>benefício</a:t>
            </a:r>
            <a:r>
              <a:rPr lang="en-US" dirty="0" smtClean="0"/>
              <a:t> é o </a:t>
            </a:r>
            <a:r>
              <a:rPr lang="en-US" dirty="0" err="1" smtClean="0"/>
              <a:t>registro</a:t>
            </a:r>
            <a:r>
              <a:rPr lang="en-US" dirty="0" smtClean="0"/>
              <a:t> de </a:t>
            </a:r>
            <a:r>
              <a:rPr lang="en-US" dirty="0" err="1" smtClean="0"/>
              <a:t>inserções</a:t>
            </a:r>
            <a:r>
              <a:rPr lang="en-US" dirty="0" smtClean="0"/>
              <a:t> e </a:t>
            </a:r>
            <a:r>
              <a:rPr lang="en-US" dirty="0" err="1" smtClean="0"/>
              <a:t>acessos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um </a:t>
            </a:r>
            <a:r>
              <a:rPr lang="en-US" dirty="0" err="1" smtClean="0"/>
              <a:t>indicador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comunicação</a:t>
            </a:r>
            <a:r>
              <a:rPr lang="en-US" dirty="0" smtClean="0"/>
              <a:t> </a:t>
            </a:r>
            <a:r>
              <a:rPr lang="en-US" dirty="0" err="1" smtClean="0"/>
              <a:t>ocorreu</a:t>
            </a:r>
            <a:r>
              <a:rPr lang="en-US" smtClean="0"/>
              <a:t>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GAED - Gerenciamento de Atividades Escolar Digital para aperfeiçoar o </a:t>
            </a:r>
            <a:r>
              <a:rPr lang="pt-BR" dirty="0" smtClean="0"/>
              <a:t>processo de </a:t>
            </a:r>
            <a:r>
              <a:rPr lang="pt-BR" dirty="0" smtClean="0"/>
              <a:t>gestão, com registro de professores, alunos e turmas.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Maior comprometimento com o </a:t>
            </a:r>
            <a:r>
              <a:rPr lang="pt-BR" dirty="0" smtClean="0"/>
              <a:t>processo </a:t>
            </a:r>
            <a:r>
              <a:rPr lang="pt-BR" dirty="0" smtClean="0"/>
              <a:t>escolar dos alunos, pela </a:t>
            </a:r>
            <a:r>
              <a:rPr lang="pt-BR" dirty="0" smtClean="0"/>
              <a:t>transparência </a:t>
            </a:r>
            <a:r>
              <a:rPr lang="pt-BR" dirty="0" smtClean="0"/>
              <a:t>e agilidade na comunicação de notas, faltas, ocorrências e tarefas escolares, entre alunos, professores, pais/responsáveis.</a:t>
            </a:r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IBTAFaculdades</a:t>
            </a:r>
            <a:r>
              <a:rPr lang="pt-BR" dirty="0" smtClean="0"/>
              <a:t>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 </a:t>
            </a:r>
            <a:r>
              <a:rPr lang="pt-BR" dirty="0" smtClean="0"/>
              <a:t>Gestores</a:t>
            </a:r>
            <a:endParaRPr lang="pt-BR" dirty="0" smtClean="0"/>
          </a:p>
          <a:p>
            <a:pPr>
              <a:buNone/>
            </a:pPr>
            <a:endParaRPr lang="pt-BR" sz="1800" dirty="0" smtClean="0"/>
          </a:p>
          <a:p>
            <a:pPr algn="ctr">
              <a:buNone/>
            </a:pPr>
            <a:r>
              <a:rPr lang="pt-BR" dirty="0" smtClean="0"/>
              <a:t>   São os diretores, vice-diretores, e   coordenadores pedagógicos.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Responsáveis </a:t>
            </a:r>
            <a:r>
              <a:rPr lang="pt-BR" dirty="0" smtClean="0"/>
              <a:t>por gerir toda infraestrutura </a:t>
            </a:r>
            <a:r>
              <a:rPr lang="pt-BR" dirty="0" smtClean="0"/>
              <a:t>da escola</a:t>
            </a:r>
            <a:r>
              <a:rPr lang="pt-BR" dirty="0" smtClean="0"/>
              <a:t>, tanto de recursos materiais e humanos, bem com as informações da secretaria, professores e alunos, e atendimento aos pais</a:t>
            </a:r>
            <a:r>
              <a:rPr lang="pt-BR" dirty="0" smtClean="0"/>
              <a:t>.</a:t>
            </a:r>
            <a:r>
              <a:rPr lang="pt-BR" dirty="0" smtClean="0"/>
              <a:t> </a:t>
            </a:r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IBTAFaculdades</a:t>
            </a:r>
            <a:r>
              <a:rPr lang="pt-BR" dirty="0" smtClean="0"/>
              <a:t>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Secretaria</a:t>
            </a:r>
          </a:p>
          <a:p>
            <a:pPr>
              <a:buNone/>
            </a:pPr>
            <a:endParaRPr lang="pt-BR" sz="1100" dirty="0" smtClean="0"/>
          </a:p>
          <a:p>
            <a:pPr algn="ctr">
              <a:buNone/>
            </a:pPr>
            <a:r>
              <a:rPr lang="pt-BR" dirty="0" smtClean="0"/>
              <a:t>  </a:t>
            </a:r>
            <a:r>
              <a:rPr lang="pt-BR" sz="2400" dirty="0" smtClean="0"/>
              <a:t>Os </a:t>
            </a:r>
            <a:r>
              <a:rPr lang="pt-BR" sz="2400" dirty="0" smtClean="0"/>
              <a:t>secretários e agentes </a:t>
            </a:r>
            <a:r>
              <a:rPr lang="pt-BR" sz="2400" dirty="0" smtClean="0"/>
              <a:t>escolares </a:t>
            </a:r>
            <a:r>
              <a:rPr lang="pt-BR" sz="2400" dirty="0" smtClean="0"/>
              <a:t>atendem </a:t>
            </a:r>
            <a:r>
              <a:rPr lang="pt-BR" sz="2400" dirty="0" smtClean="0"/>
              <a:t>a toda comunidade escolar para receber e entregar informações e documentações. </a:t>
            </a:r>
            <a:endParaRPr lang="pt-BR" sz="2400" dirty="0" smtClean="0"/>
          </a:p>
          <a:p>
            <a:pPr algn="ctr">
              <a:buNone/>
            </a:pPr>
            <a:endParaRPr lang="pt-BR" sz="1800" dirty="0" smtClean="0"/>
          </a:p>
          <a:p>
            <a:pPr>
              <a:buNone/>
            </a:pPr>
            <a:r>
              <a:rPr lang="pt-BR" dirty="0" smtClean="0"/>
              <a:t> </a:t>
            </a:r>
            <a:r>
              <a:rPr lang="pt-BR" dirty="0" smtClean="0"/>
              <a:t>   - Organiza </a:t>
            </a:r>
            <a:r>
              <a:rPr lang="pt-BR" dirty="0" smtClean="0"/>
              <a:t>e </a:t>
            </a:r>
            <a:r>
              <a:rPr lang="pt-BR" dirty="0" smtClean="0"/>
              <a:t>arquiva </a:t>
            </a:r>
            <a:r>
              <a:rPr lang="pt-BR" dirty="0" smtClean="0"/>
              <a:t>informações </a:t>
            </a:r>
            <a:r>
              <a:rPr lang="pt-BR" dirty="0" smtClean="0"/>
              <a:t>de documentos escolares de alunos e professores.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- Organiza a infraestrutura, recursos </a:t>
            </a:r>
            <a:r>
              <a:rPr lang="pt-BR" dirty="0" smtClean="0"/>
              <a:t>materiais e </a:t>
            </a:r>
            <a:r>
              <a:rPr lang="pt-BR" dirty="0" smtClean="0"/>
              <a:t>humanos.</a:t>
            </a:r>
          </a:p>
          <a:p>
            <a:pPr>
              <a:buNone/>
            </a:pPr>
            <a:r>
              <a:rPr lang="pt-BR" dirty="0" smtClean="0"/>
              <a:t>   - Atende pais</a:t>
            </a:r>
            <a:r>
              <a:rPr lang="pt-BR" dirty="0" smtClean="0"/>
              <a:t> </a:t>
            </a:r>
            <a:r>
              <a:rPr lang="pt-BR" dirty="0" smtClean="0"/>
              <a:t>e comunidade</a:t>
            </a:r>
            <a:r>
              <a:rPr lang="pt-BR" dirty="0" smtClean="0"/>
              <a:t> </a:t>
            </a:r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IBTAFaculdades</a:t>
            </a:r>
            <a:r>
              <a:rPr lang="pt-BR" dirty="0" smtClean="0"/>
              <a:t>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Professores</a:t>
            </a:r>
            <a:endParaRPr lang="pt-BR" dirty="0" smtClean="0"/>
          </a:p>
          <a:p>
            <a:pPr>
              <a:buNone/>
            </a:pPr>
            <a:endParaRPr lang="pt-BR" sz="1800" dirty="0" smtClean="0"/>
          </a:p>
          <a:p>
            <a:pPr algn="ctr">
              <a:buNone/>
            </a:pPr>
            <a:r>
              <a:rPr lang="pt-BR" sz="2400" dirty="0" smtClean="0"/>
              <a:t>  </a:t>
            </a:r>
            <a:r>
              <a:rPr lang="pt-BR" sz="2400" dirty="0" smtClean="0"/>
              <a:t>Profissionais com formação na área da educação, com documentação adequada para atuação em sala de aula</a:t>
            </a:r>
            <a:r>
              <a:rPr lang="pt-BR" sz="2400" dirty="0" smtClean="0"/>
              <a:t>.</a:t>
            </a:r>
          </a:p>
          <a:p>
            <a:pPr algn="ctr">
              <a:buNone/>
            </a:pPr>
            <a:endParaRPr lang="pt-BR" sz="1800" dirty="0" smtClean="0"/>
          </a:p>
          <a:p>
            <a:pPr>
              <a:buNone/>
            </a:pPr>
            <a:r>
              <a:rPr lang="pt-BR" dirty="0" smtClean="0"/>
              <a:t>-</a:t>
            </a:r>
            <a:r>
              <a:rPr lang="pt-BR" dirty="0" smtClean="0"/>
              <a:t> </a:t>
            </a:r>
            <a:r>
              <a:rPr lang="pt-BR" dirty="0" smtClean="0"/>
              <a:t>Organizar </a:t>
            </a:r>
            <a:r>
              <a:rPr lang="pt-BR" dirty="0" smtClean="0"/>
              <a:t>e planejar o conteúdo curricular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Ministra</a:t>
            </a:r>
            <a:r>
              <a:rPr lang="en-US" dirty="0" smtClean="0"/>
              <a:t> </a:t>
            </a:r>
            <a:r>
              <a:rPr lang="en-US" dirty="0" err="1" smtClean="0"/>
              <a:t>aulas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Acompanha</a:t>
            </a:r>
            <a:r>
              <a:rPr lang="en-US" dirty="0" smtClean="0"/>
              <a:t> a </a:t>
            </a:r>
            <a:r>
              <a:rPr lang="en-US" dirty="0" err="1" smtClean="0"/>
              <a:t>aprendizagem</a:t>
            </a:r>
            <a:r>
              <a:rPr lang="en-US" dirty="0" smtClean="0"/>
              <a:t> individual do </a:t>
            </a:r>
            <a:r>
              <a:rPr lang="en-US" dirty="0" err="1" smtClean="0"/>
              <a:t>aluno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- Registra notas</a:t>
            </a:r>
            <a:r>
              <a:rPr lang="pt-BR" dirty="0" smtClean="0"/>
              <a:t>, faltas, ocorrências e atividades curriculares como </a:t>
            </a:r>
            <a:r>
              <a:rPr lang="pt-BR" dirty="0" smtClean="0"/>
              <a:t>tarefa, trabalho </a:t>
            </a:r>
            <a:r>
              <a:rPr lang="pt-BR" dirty="0" smtClean="0"/>
              <a:t>e </a:t>
            </a:r>
            <a:r>
              <a:rPr lang="pt-BR" dirty="0" smtClean="0"/>
              <a:t>avaliação.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IBTAFaculdades</a:t>
            </a:r>
            <a:r>
              <a:rPr lang="pt-BR" dirty="0" smtClean="0"/>
              <a:t>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Pais e/ou responsáveis</a:t>
            </a:r>
            <a:endParaRPr lang="pt-BR" dirty="0" smtClean="0"/>
          </a:p>
          <a:p>
            <a:pPr>
              <a:buNone/>
            </a:pPr>
            <a:endParaRPr lang="pt-BR" sz="1800" dirty="0" smtClean="0"/>
          </a:p>
          <a:p>
            <a:pPr algn="ctr">
              <a:buNone/>
            </a:pPr>
            <a:r>
              <a:rPr lang="pt-BR" sz="2400" dirty="0" smtClean="0"/>
              <a:t>  </a:t>
            </a:r>
            <a:r>
              <a:rPr lang="pt-BR" sz="2400" dirty="0" smtClean="0"/>
              <a:t>São os coadjuvantes no processo de aprendizado, </a:t>
            </a:r>
            <a:r>
              <a:rPr lang="pt-BR" sz="2400" dirty="0" smtClean="0"/>
              <a:t>fora da escola. Utilizam </a:t>
            </a:r>
            <a:r>
              <a:rPr lang="pt-BR" sz="2400" dirty="0" smtClean="0"/>
              <a:t>o sistema para acompanhar o </a:t>
            </a:r>
            <a:r>
              <a:rPr lang="pt-BR" sz="2400" dirty="0" smtClean="0"/>
              <a:t>processo escolar e </a:t>
            </a:r>
            <a:r>
              <a:rPr lang="pt-BR" sz="2400" dirty="0" smtClean="0"/>
              <a:t>comportamento d</a:t>
            </a:r>
            <a:r>
              <a:rPr lang="pt-BR" sz="2400" dirty="0" smtClean="0"/>
              <a:t>os alunos, seus filhos/responsáveis</a:t>
            </a:r>
          </a:p>
          <a:p>
            <a:pPr algn="ctr">
              <a:buNone/>
            </a:pPr>
            <a:endParaRPr lang="pt-BR" sz="1800" dirty="0" smtClean="0"/>
          </a:p>
          <a:p>
            <a:pPr>
              <a:buNone/>
            </a:pPr>
            <a:r>
              <a:rPr lang="pt-BR" dirty="0" smtClean="0"/>
              <a:t>-</a:t>
            </a:r>
            <a:r>
              <a:rPr lang="pt-BR" dirty="0" smtClean="0"/>
              <a:t> Verificar: notas, frequência, ocorrências, comunicados e </a:t>
            </a:r>
            <a:r>
              <a:rPr lang="pt-BR" dirty="0" smtClean="0"/>
              <a:t>convites</a:t>
            </a:r>
            <a:r>
              <a:rPr lang="pt-BR" dirty="0" smtClean="0"/>
              <a:t> </a:t>
            </a:r>
            <a:r>
              <a:rPr lang="pt-BR" dirty="0" smtClean="0"/>
              <a:t>e notícias </a:t>
            </a:r>
            <a:r>
              <a:rPr lang="pt-BR" dirty="0" smtClean="0"/>
              <a:t>da escola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IBTAFaculdades</a:t>
            </a:r>
            <a:r>
              <a:rPr lang="pt-BR" dirty="0" smtClean="0"/>
              <a:t>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Alunos</a:t>
            </a:r>
            <a:endParaRPr lang="pt-BR" dirty="0" smtClean="0"/>
          </a:p>
          <a:p>
            <a:pPr>
              <a:buNone/>
            </a:pPr>
            <a:endParaRPr lang="pt-BR" sz="1800" dirty="0" smtClean="0"/>
          </a:p>
          <a:p>
            <a:pPr algn="ctr">
              <a:buNone/>
            </a:pPr>
            <a:r>
              <a:rPr lang="pt-BR" sz="2400" dirty="0" smtClean="0"/>
              <a:t> </a:t>
            </a:r>
            <a:r>
              <a:rPr lang="pt-BR" sz="2400" dirty="0" smtClean="0"/>
              <a:t>São a fonte que produzem os dados a serem administrados pelo sistema. O sistema é criado em função de sua existência. </a:t>
            </a:r>
            <a:endParaRPr lang="pt-BR" sz="2400" dirty="0" smtClean="0"/>
          </a:p>
          <a:p>
            <a:pPr algn="ctr">
              <a:buNone/>
            </a:pPr>
            <a:endParaRPr lang="pt-BR" sz="1800" dirty="0" smtClean="0"/>
          </a:p>
          <a:p>
            <a:pPr>
              <a:buNone/>
            </a:pPr>
            <a:r>
              <a:rPr lang="pt-BR" dirty="0" smtClean="0"/>
              <a:t>-</a:t>
            </a:r>
            <a:r>
              <a:rPr lang="pt-BR" dirty="0" smtClean="0"/>
              <a:t>  Acompanhar e verificar suas notas e </a:t>
            </a:r>
            <a:r>
              <a:rPr lang="pt-BR" dirty="0" smtClean="0"/>
              <a:t>frequência.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Verificar</a:t>
            </a:r>
            <a:r>
              <a:rPr lang="en-US" dirty="0" smtClean="0"/>
              <a:t> as </a:t>
            </a:r>
            <a:r>
              <a:rPr lang="en-US" dirty="0" err="1" smtClean="0"/>
              <a:t>atividades</a:t>
            </a:r>
            <a:r>
              <a:rPr lang="en-US" dirty="0" smtClean="0"/>
              <a:t> 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realizadas</a:t>
            </a:r>
            <a:r>
              <a:rPr lang="en-US" dirty="0" smtClean="0"/>
              <a:t> </a:t>
            </a:r>
            <a:r>
              <a:rPr lang="en-US" dirty="0" err="1" smtClean="0"/>
              <a:t>fora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escola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 smtClean="0"/>
              <a:t>, </a:t>
            </a:r>
            <a:r>
              <a:rPr lang="en-US" dirty="0" err="1" smtClean="0"/>
              <a:t>seminários</a:t>
            </a:r>
            <a:r>
              <a:rPr lang="en-US" dirty="0" smtClean="0"/>
              <a:t>, </a:t>
            </a:r>
            <a:r>
              <a:rPr lang="en-US" dirty="0" err="1" smtClean="0"/>
              <a:t>trabalhos</a:t>
            </a:r>
            <a:r>
              <a:rPr lang="en-US" dirty="0" smtClean="0"/>
              <a:t>.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IBTAFaculdades</a:t>
            </a:r>
            <a:r>
              <a:rPr lang="pt-BR" dirty="0" smtClean="0"/>
              <a:t>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ALUNO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555776" y="1628800"/>
            <a:ext cx="5832648" cy="460603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Gestor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pic>
        <p:nvPicPr>
          <p:cNvPr id="10" name="Imagem 9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825923" y="476672"/>
            <a:ext cx="5850533" cy="565026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380</TotalTime>
  <Words>337</Words>
  <Application>Microsoft Office PowerPoint</Application>
  <PresentationFormat>Apresentação na tela (4:3)</PresentationFormat>
  <Paragraphs>102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Presentation</vt:lpstr>
      <vt:lpstr>GAED – Gerenciamento de Atividade Escolar Digital</vt:lpstr>
      <vt:lpstr>Apresentação do Sistema</vt:lpstr>
      <vt:lpstr>Usuários </vt:lpstr>
      <vt:lpstr>Usuários </vt:lpstr>
      <vt:lpstr>Usuários </vt:lpstr>
      <vt:lpstr>Usuários </vt:lpstr>
      <vt:lpstr>Usuários </vt:lpstr>
      <vt:lpstr>Diagrama Caso Uso</vt:lpstr>
      <vt:lpstr>Diagrama Caso Uso</vt:lpstr>
      <vt:lpstr>Diagrama Caso Uso</vt:lpstr>
      <vt:lpstr>Diagrama Caso Uso</vt:lpstr>
      <vt:lpstr>Diagrama Caso Uso</vt:lpstr>
      <vt:lpstr>Conclusão</vt:lpstr>
    </vt:vector>
  </TitlesOfParts>
  <Company>CTI - Renanto Archer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Helio</dc:creator>
  <cp:lastModifiedBy>User</cp:lastModifiedBy>
  <cp:revision>44</cp:revision>
  <dcterms:created xsi:type="dcterms:W3CDTF">2010-09-13T02:18:34Z</dcterms:created>
  <dcterms:modified xsi:type="dcterms:W3CDTF">2014-09-27T19:18:46Z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