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30/3/2014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Escola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</a:t>
            </a:r>
            <a:r>
              <a:rPr lang="pt-BR" dirty="0" smtClean="0"/>
              <a:t>Favaretto</a:t>
            </a:r>
            <a:endParaRPr lang="pt-BR" dirty="0" smtClean="0"/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Boletim, Frequência e Ocorrência de cada aluno.”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69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Boletim</a:t>
            </a:r>
          </a:p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90" y="1484784"/>
            <a:ext cx="2609613" cy="509115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    O objetivo principal do sistema que é permitir acompanhamento melhor dos pais/responsáveis na vida escolar de seus filhos do ensino fundamental.</a:t>
            </a:r>
          </a:p>
          <a:p>
            <a:pPr>
              <a:buNone/>
            </a:pPr>
            <a:r>
              <a:rPr lang="pt-BR" sz="2400" dirty="0" smtClean="0"/>
              <a:t>    O sistema programará os casos de uso de ocorrências e tarefas, com informações registradas por dia, para consultas e inserção diária de informações. </a:t>
            </a:r>
          </a:p>
          <a:p>
            <a:pPr>
              <a:buNone/>
            </a:pPr>
            <a:r>
              <a:rPr lang="pt-BR" sz="2400" dirty="0" smtClean="0"/>
              <a:t>	No entanto, há necessidade da estruturação das turmas de uma escola, com o cadastro de professores e alunos e suas turmas, e ainda outro banco de dados com os boletins bimestrais para notas e faltas. </a:t>
            </a:r>
          </a:p>
          <a:p>
            <a:pPr>
              <a:buNone/>
            </a:pPr>
            <a:r>
              <a:rPr lang="pt-BR" sz="2400" dirty="0" smtClean="0"/>
              <a:t>   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no </a:t>
            </a:r>
            <a:r>
              <a:rPr lang="en-US" dirty="0" err="1" smtClean="0"/>
              <a:t>futuro</a:t>
            </a:r>
            <a:r>
              <a:rPr lang="en-US" dirty="0" smtClean="0"/>
              <a:t>,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consigam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on-line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/</a:t>
            </a:r>
            <a:r>
              <a:rPr lang="en-US" dirty="0" err="1" smtClean="0"/>
              <a:t>responsáveis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promove</a:t>
            </a:r>
            <a:r>
              <a:rPr lang="en-US" dirty="0" smtClean="0"/>
              <a:t> a </a:t>
            </a:r>
            <a:r>
              <a:rPr lang="en-US" dirty="0" err="1" smtClean="0"/>
              <a:t>digitalização</a:t>
            </a:r>
            <a:r>
              <a:rPr lang="en-US" dirty="0" smtClean="0"/>
              <a:t> de dados e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diários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ocorrênicas</a:t>
            </a:r>
            <a:r>
              <a:rPr lang="en-US" dirty="0" smtClean="0"/>
              <a:t> e </a:t>
            </a:r>
            <a:r>
              <a:rPr lang="en-US" dirty="0" err="1" smtClean="0"/>
              <a:t>tarefa</a:t>
            </a:r>
            <a:r>
              <a:rPr lang="en-US" dirty="0" smtClean="0"/>
              <a:t> de casa </a:t>
            </a:r>
            <a:r>
              <a:rPr lang="en-US" dirty="0" err="1" smtClean="0"/>
              <a:t>agendadas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professor.</a:t>
            </a:r>
            <a:r>
              <a:rPr lang="pt-BR" dirty="0" smtClean="0"/>
              <a:t> </a:t>
            </a:r>
          </a:p>
          <a:p>
            <a:r>
              <a:rPr lang="en-US" dirty="0" smtClean="0"/>
              <a:t>Um dado </a:t>
            </a:r>
            <a:r>
              <a:rPr lang="en-US" dirty="0" err="1" smtClean="0"/>
              <a:t>diário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receberem</a:t>
            </a:r>
            <a:r>
              <a:rPr lang="en-US" dirty="0" smtClean="0"/>
              <a:t> é a </a:t>
            </a:r>
            <a:r>
              <a:rPr lang="en-US" dirty="0" err="1" smtClean="0"/>
              <a:t>falta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</a:t>
            </a:r>
            <a:r>
              <a:rPr lang="en-US" dirty="0" err="1" smtClean="0"/>
              <a:t>naquele</a:t>
            </a:r>
            <a:r>
              <a:rPr lang="en-US" dirty="0" smtClean="0"/>
              <a:t> dia.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327</TotalTime>
  <Words>233</Words>
  <Application>Microsoft Office PowerPoint</Application>
  <PresentationFormat>Apresentação na tela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Escola Digital</vt:lpstr>
      <vt:lpstr>Apresentação do Sistema</vt:lpstr>
      <vt:lpstr>Diagrama Caso Uso</vt:lpstr>
      <vt:lpstr>ESCOPO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User</cp:lastModifiedBy>
  <cp:revision>43</cp:revision>
  <dcterms:created xsi:type="dcterms:W3CDTF">2010-09-13T02:18:34Z</dcterms:created>
  <dcterms:modified xsi:type="dcterms:W3CDTF">2014-03-30T22:04:47Z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