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1"/>
  </p:notesMasterIdLst>
  <p:sldIdLst>
    <p:sldId id="256" r:id="rId2"/>
    <p:sldId id="257" r:id="rId3"/>
    <p:sldId id="259" r:id="rId4"/>
    <p:sldId id="262" r:id="rId5"/>
    <p:sldId id="265" r:id="rId6"/>
    <p:sldId id="268" r:id="rId7"/>
    <p:sldId id="269" r:id="rId8"/>
    <p:sldId id="271"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BB45E-280F-4E3F-83A9-BE3556F6FD91}" v="5" dt="2021-12-12T21:35:56.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rnando Paz Galeano" userId="933c2c1c-cf02-4621-aff4-cd1a2a895eaa" providerId="ADAL" clId="{D0DBB45E-280F-4E3F-83A9-BE3556F6FD91}"/>
    <pc:docChg chg="undo custSel addSld modSld">
      <pc:chgData name="Luis Fernando Paz Galeano" userId="933c2c1c-cf02-4621-aff4-cd1a2a895eaa" providerId="ADAL" clId="{D0DBB45E-280F-4E3F-83A9-BE3556F6FD91}" dt="2021-12-12T21:35:48.167" v="128" actId="20577"/>
      <pc:docMkLst>
        <pc:docMk/>
      </pc:docMkLst>
      <pc:sldChg chg="modSp mod">
        <pc:chgData name="Luis Fernando Paz Galeano" userId="933c2c1c-cf02-4621-aff4-cd1a2a895eaa" providerId="ADAL" clId="{D0DBB45E-280F-4E3F-83A9-BE3556F6FD91}" dt="2021-12-12T21:35:48.167" v="128" actId="20577"/>
        <pc:sldMkLst>
          <pc:docMk/>
          <pc:sldMk cId="4205973823" sldId="256"/>
        </pc:sldMkLst>
        <pc:spChg chg="mod">
          <ac:chgData name="Luis Fernando Paz Galeano" userId="933c2c1c-cf02-4621-aff4-cd1a2a895eaa" providerId="ADAL" clId="{D0DBB45E-280F-4E3F-83A9-BE3556F6FD91}" dt="2021-12-12T21:35:48.167" v="128" actId="20577"/>
          <ac:spMkLst>
            <pc:docMk/>
            <pc:sldMk cId="4205973823" sldId="256"/>
            <ac:spMk id="3" creationId="{F25E3012-0B14-41FE-9988-FC27927BFF02}"/>
          </ac:spMkLst>
        </pc:spChg>
      </pc:sldChg>
      <pc:sldChg chg="addSp delSp modSp mod">
        <pc:chgData name="Luis Fernando Paz Galeano" userId="933c2c1c-cf02-4621-aff4-cd1a2a895eaa" providerId="ADAL" clId="{D0DBB45E-280F-4E3F-83A9-BE3556F6FD91}" dt="2021-12-12T21:26:44.562" v="14" actId="14100"/>
        <pc:sldMkLst>
          <pc:docMk/>
          <pc:sldMk cId="161601441" sldId="269"/>
        </pc:sldMkLst>
        <pc:spChg chg="mod">
          <ac:chgData name="Luis Fernando Paz Galeano" userId="933c2c1c-cf02-4621-aff4-cd1a2a895eaa" providerId="ADAL" clId="{D0DBB45E-280F-4E3F-83A9-BE3556F6FD91}" dt="2021-12-12T21:26:40.364" v="12" actId="1076"/>
          <ac:spMkLst>
            <pc:docMk/>
            <pc:sldMk cId="161601441" sldId="269"/>
            <ac:spMk id="2" creationId="{105F624C-34C8-46FA-808C-77CD4259CD94}"/>
          </ac:spMkLst>
        </pc:spChg>
        <pc:spChg chg="add del mod">
          <ac:chgData name="Luis Fernando Paz Galeano" userId="933c2c1c-cf02-4621-aff4-cd1a2a895eaa" providerId="ADAL" clId="{D0DBB45E-280F-4E3F-83A9-BE3556F6FD91}" dt="2021-12-12T21:25:58.539" v="1"/>
          <ac:spMkLst>
            <pc:docMk/>
            <pc:sldMk cId="161601441" sldId="269"/>
            <ac:spMk id="4" creationId="{8B77811B-C9EF-472E-BBF4-A1A4CBD6B39C}"/>
          </ac:spMkLst>
        </pc:spChg>
        <pc:picChg chg="del">
          <ac:chgData name="Luis Fernando Paz Galeano" userId="933c2c1c-cf02-4621-aff4-cd1a2a895eaa" providerId="ADAL" clId="{D0DBB45E-280F-4E3F-83A9-BE3556F6FD91}" dt="2021-12-12T21:25:37.656" v="0" actId="478"/>
          <ac:picMkLst>
            <pc:docMk/>
            <pc:sldMk cId="161601441" sldId="269"/>
            <ac:picMk id="5" creationId="{E34B388E-65CB-4A28-AFAE-EF9548D3C794}"/>
          </ac:picMkLst>
        </pc:picChg>
        <pc:picChg chg="add mod">
          <ac:chgData name="Luis Fernando Paz Galeano" userId="933c2c1c-cf02-4621-aff4-cd1a2a895eaa" providerId="ADAL" clId="{D0DBB45E-280F-4E3F-83A9-BE3556F6FD91}" dt="2021-12-12T21:26:02.610" v="6" actId="1076"/>
          <ac:picMkLst>
            <pc:docMk/>
            <pc:sldMk cId="161601441" sldId="269"/>
            <ac:picMk id="8" creationId="{66EDC58D-E539-4C55-8DCB-C9EF63B973FA}"/>
          </ac:picMkLst>
        </pc:picChg>
        <pc:picChg chg="add mod">
          <ac:chgData name="Luis Fernando Paz Galeano" userId="933c2c1c-cf02-4621-aff4-cd1a2a895eaa" providerId="ADAL" clId="{D0DBB45E-280F-4E3F-83A9-BE3556F6FD91}" dt="2021-12-12T21:26:44.562" v="14" actId="14100"/>
          <ac:picMkLst>
            <pc:docMk/>
            <pc:sldMk cId="161601441" sldId="269"/>
            <ac:picMk id="10" creationId="{3A0BAE91-8A6E-4C14-87A1-6D45908B4EE0}"/>
          </ac:picMkLst>
        </pc:picChg>
      </pc:sldChg>
      <pc:sldChg chg="addSp delSp modSp new mod setBg">
        <pc:chgData name="Luis Fernando Paz Galeano" userId="933c2c1c-cf02-4621-aff4-cd1a2a895eaa" providerId="ADAL" clId="{D0DBB45E-280F-4E3F-83A9-BE3556F6FD91}" dt="2021-12-12T21:32:29.481" v="35" actId="1076"/>
        <pc:sldMkLst>
          <pc:docMk/>
          <pc:sldMk cId="870612832" sldId="271"/>
        </pc:sldMkLst>
        <pc:spChg chg="mod">
          <ac:chgData name="Luis Fernando Paz Galeano" userId="933c2c1c-cf02-4621-aff4-cd1a2a895eaa" providerId="ADAL" clId="{D0DBB45E-280F-4E3F-83A9-BE3556F6FD91}" dt="2021-12-12T21:32:17.900" v="28" actId="26606"/>
          <ac:spMkLst>
            <pc:docMk/>
            <pc:sldMk cId="870612832" sldId="271"/>
            <ac:spMk id="2" creationId="{72BFBBFD-4997-4869-AD1B-D458C5428081}"/>
          </ac:spMkLst>
        </pc:spChg>
        <pc:spChg chg="del">
          <ac:chgData name="Luis Fernando Paz Galeano" userId="933c2c1c-cf02-4621-aff4-cd1a2a895eaa" providerId="ADAL" clId="{D0DBB45E-280F-4E3F-83A9-BE3556F6FD91}" dt="2021-12-12T21:31:39.973" v="19" actId="22"/>
          <ac:spMkLst>
            <pc:docMk/>
            <pc:sldMk cId="870612832" sldId="271"/>
            <ac:spMk id="3" creationId="{BFCFDC15-2958-4F90-88F0-2A9842A6CDD8}"/>
          </ac:spMkLst>
        </pc:spChg>
        <pc:spChg chg="add del">
          <ac:chgData name="Luis Fernando Paz Galeano" userId="933c2c1c-cf02-4621-aff4-cd1a2a895eaa" providerId="ADAL" clId="{D0DBB45E-280F-4E3F-83A9-BE3556F6FD91}" dt="2021-12-12T21:32:17.900" v="28" actId="26606"/>
          <ac:spMkLst>
            <pc:docMk/>
            <pc:sldMk cId="870612832" sldId="271"/>
            <ac:spMk id="12" creationId="{766CDA4A-6CAA-4FED-A424-FF9D363E93C1}"/>
          </ac:spMkLst>
        </pc:spChg>
        <pc:picChg chg="add mod ord">
          <ac:chgData name="Luis Fernando Paz Galeano" userId="933c2c1c-cf02-4621-aff4-cd1a2a895eaa" providerId="ADAL" clId="{D0DBB45E-280F-4E3F-83A9-BE3556F6FD91}" dt="2021-12-12T21:32:29.481" v="35" actId="1076"/>
          <ac:picMkLst>
            <pc:docMk/>
            <pc:sldMk cId="870612832" sldId="271"/>
            <ac:picMk id="5" creationId="{5D68C41C-AF64-43D4-A516-23B6FD3D154E}"/>
          </ac:picMkLst>
        </pc:picChg>
        <pc:picChg chg="add mod">
          <ac:chgData name="Luis Fernando Paz Galeano" userId="933c2c1c-cf02-4621-aff4-cd1a2a895eaa" providerId="ADAL" clId="{D0DBB45E-280F-4E3F-83A9-BE3556F6FD91}" dt="2021-12-12T21:32:27.696" v="34" actId="1076"/>
          <ac:picMkLst>
            <pc:docMk/>
            <pc:sldMk cId="870612832" sldId="271"/>
            <ac:picMk id="7" creationId="{9EF6D6C2-500E-49F5-B932-A2C78DFC4032}"/>
          </ac:picMkLst>
        </pc:picChg>
        <pc:picChg chg="add del">
          <ac:chgData name="Luis Fernando Paz Galeano" userId="933c2c1c-cf02-4621-aff4-cd1a2a895eaa" providerId="ADAL" clId="{D0DBB45E-280F-4E3F-83A9-BE3556F6FD91}" dt="2021-12-12T21:32:17.900" v="28" actId="26606"/>
          <ac:picMkLst>
            <pc:docMk/>
            <pc:sldMk cId="870612832" sldId="271"/>
            <ac:picMk id="14" creationId="{9B0DB875-49E3-4B9D-8AAE-D81A127B6647}"/>
          </ac:picMkLst>
        </pc:picChg>
      </pc:sldChg>
    </pc:docChg>
  </pc:docChgLst>
  <pc:docChgLst>
    <pc:chgData name="Luis Fernando Paz Galeano" userId="933c2c1c-cf02-4621-aff4-cd1a2a895eaa" providerId="ADAL" clId="{9F1E6CFC-46F5-47F8-B757-0CBA7E7BBB4F}"/>
    <pc:docChg chg="undo redo custSel addSld delSld modSld addMainMaster delMainMaster">
      <pc:chgData name="Luis Fernando Paz Galeano" userId="933c2c1c-cf02-4621-aff4-cd1a2a895eaa" providerId="ADAL" clId="{9F1E6CFC-46F5-47F8-B757-0CBA7E7BBB4F}" dt="2021-12-08T22:39:29.142" v="950"/>
      <pc:docMkLst>
        <pc:docMk/>
      </pc:docMkLst>
      <pc:sldChg chg="addSp delSp modSp new mod setBg modClrScheme chgLayout">
        <pc:chgData name="Luis Fernando Paz Galeano" userId="933c2c1c-cf02-4621-aff4-cd1a2a895eaa" providerId="ADAL" clId="{9F1E6CFC-46F5-47F8-B757-0CBA7E7BBB4F}" dt="2021-12-08T21:56:55.549" v="72" actId="26606"/>
        <pc:sldMkLst>
          <pc:docMk/>
          <pc:sldMk cId="4205973823" sldId="256"/>
        </pc:sldMkLst>
        <pc:spChg chg="mod">
          <ac:chgData name="Luis Fernando Paz Galeano" userId="933c2c1c-cf02-4621-aff4-cd1a2a895eaa" providerId="ADAL" clId="{9F1E6CFC-46F5-47F8-B757-0CBA7E7BBB4F}" dt="2021-12-08T21:56:55.549" v="72" actId="26606"/>
          <ac:spMkLst>
            <pc:docMk/>
            <pc:sldMk cId="4205973823" sldId="256"/>
            <ac:spMk id="2" creationId="{A5B4147C-326E-4F26-9860-73F1953D5C5A}"/>
          </ac:spMkLst>
        </pc:spChg>
        <pc:spChg chg="mod">
          <ac:chgData name="Luis Fernando Paz Galeano" userId="933c2c1c-cf02-4621-aff4-cd1a2a895eaa" providerId="ADAL" clId="{9F1E6CFC-46F5-47F8-B757-0CBA7E7BBB4F}" dt="2021-12-08T21:56:55.549" v="72" actId="26606"/>
          <ac:spMkLst>
            <pc:docMk/>
            <pc:sldMk cId="4205973823" sldId="256"/>
            <ac:spMk id="3" creationId="{F25E3012-0B14-41FE-9988-FC27927BFF02}"/>
          </ac:spMkLst>
        </pc:spChg>
        <pc:spChg chg="add del">
          <ac:chgData name="Luis Fernando Paz Galeano" userId="933c2c1c-cf02-4621-aff4-cd1a2a895eaa" providerId="ADAL" clId="{9F1E6CFC-46F5-47F8-B757-0CBA7E7BBB4F}" dt="2021-12-08T21:56:50.935" v="65" actId="26606"/>
          <ac:spMkLst>
            <pc:docMk/>
            <pc:sldMk cId="4205973823" sldId="256"/>
            <ac:spMk id="9" creationId="{608EAA06-5488-416B-B2B2-E55213011012}"/>
          </ac:spMkLst>
        </pc:spChg>
        <pc:spChg chg="add del">
          <ac:chgData name="Luis Fernando Paz Galeano" userId="933c2c1c-cf02-4621-aff4-cd1a2a895eaa" providerId="ADAL" clId="{9F1E6CFC-46F5-47F8-B757-0CBA7E7BBB4F}" dt="2021-12-08T21:56:52.462" v="67" actId="26606"/>
          <ac:spMkLst>
            <pc:docMk/>
            <pc:sldMk cId="4205973823" sldId="256"/>
            <ac:spMk id="11" creationId="{2F9DE355-E8A7-498B-A6A0-54D03B953F89}"/>
          </ac:spMkLst>
        </pc:spChg>
        <pc:spChg chg="add del">
          <ac:chgData name="Luis Fernando Paz Galeano" userId="933c2c1c-cf02-4621-aff4-cd1a2a895eaa" providerId="ADAL" clId="{9F1E6CFC-46F5-47F8-B757-0CBA7E7BBB4F}" dt="2021-12-08T21:56:52.462" v="67" actId="26606"/>
          <ac:spMkLst>
            <pc:docMk/>
            <pc:sldMk cId="4205973823" sldId="256"/>
            <ac:spMk id="12" creationId="{4D90D76C-184F-4A96-8FE8-1114F8EE1F56}"/>
          </ac:spMkLst>
        </pc:spChg>
        <pc:spChg chg="add del">
          <ac:chgData name="Luis Fernando Paz Galeano" userId="933c2c1c-cf02-4621-aff4-cd1a2a895eaa" providerId="ADAL" clId="{9F1E6CFC-46F5-47F8-B757-0CBA7E7BBB4F}" dt="2021-12-08T21:56:53.078" v="69" actId="26606"/>
          <ac:spMkLst>
            <pc:docMk/>
            <pc:sldMk cId="4205973823" sldId="256"/>
            <ac:spMk id="16" creationId="{608EAA06-5488-416B-B2B2-E55213011012}"/>
          </ac:spMkLst>
        </pc:spChg>
        <pc:spChg chg="add del">
          <ac:chgData name="Luis Fernando Paz Galeano" userId="933c2c1c-cf02-4621-aff4-cd1a2a895eaa" providerId="ADAL" clId="{9F1E6CFC-46F5-47F8-B757-0CBA7E7BBB4F}" dt="2021-12-08T21:56:55.406" v="71" actId="26606"/>
          <ac:spMkLst>
            <pc:docMk/>
            <pc:sldMk cId="4205973823" sldId="256"/>
            <ac:spMk id="18" creationId="{4D90D76C-184F-4A96-8FE8-1114F8EE1F56}"/>
          </ac:spMkLst>
        </pc:spChg>
        <pc:spChg chg="add del">
          <ac:chgData name="Luis Fernando Paz Galeano" userId="933c2c1c-cf02-4621-aff4-cd1a2a895eaa" providerId="ADAL" clId="{9F1E6CFC-46F5-47F8-B757-0CBA7E7BBB4F}" dt="2021-12-08T21:56:55.406" v="71" actId="26606"/>
          <ac:spMkLst>
            <pc:docMk/>
            <pc:sldMk cId="4205973823" sldId="256"/>
            <ac:spMk id="19" creationId="{2F9DE355-E8A7-498B-A6A0-54D03B953F89}"/>
          </ac:spMkLst>
        </pc:spChg>
        <pc:spChg chg="add">
          <ac:chgData name="Luis Fernando Paz Galeano" userId="933c2c1c-cf02-4621-aff4-cd1a2a895eaa" providerId="ADAL" clId="{9F1E6CFC-46F5-47F8-B757-0CBA7E7BBB4F}" dt="2021-12-08T21:56:55.549" v="72" actId="26606"/>
          <ac:spMkLst>
            <pc:docMk/>
            <pc:sldMk cId="4205973823" sldId="256"/>
            <ac:spMk id="23" creationId="{608EAA06-5488-416B-B2B2-E55213011012}"/>
          </ac:spMkLst>
        </pc:spChg>
        <pc:picChg chg="add del">
          <ac:chgData name="Luis Fernando Paz Galeano" userId="933c2c1c-cf02-4621-aff4-cd1a2a895eaa" providerId="ADAL" clId="{9F1E6CFC-46F5-47F8-B757-0CBA7E7BBB4F}" dt="2021-12-08T21:56:50.935" v="65" actId="26606"/>
          <ac:picMkLst>
            <pc:docMk/>
            <pc:sldMk cId="4205973823" sldId="256"/>
            <ac:picMk id="4" creationId="{81D60B2F-5860-4B47-8DD7-58A6DF39EE3C}"/>
          </ac:picMkLst>
        </pc:picChg>
        <pc:picChg chg="add del mod">
          <ac:chgData name="Luis Fernando Paz Galeano" userId="933c2c1c-cf02-4621-aff4-cd1a2a895eaa" providerId="ADAL" clId="{9F1E6CFC-46F5-47F8-B757-0CBA7E7BBB4F}" dt="2021-12-08T21:56:01.010" v="63" actId="478"/>
          <ac:picMkLst>
            <pc:docMk/>
            <pc:sldMk cId="4205973823" sldId="256"/>
            <ac:picMk id="5" creationId="{C1A9AD9C-ABDB-414E-95E7-F31EB473FF02}"/>
          </ac:picMkLst>
        </pc:picChg>
        <pc:picChg chg="add del">
          <ac:chgData name="Luis Fernando Paz Galeano" userId="933c2c1c-cf02-4621-aff4-cd1a2a895eaa" providerId="ADAL" clId="{9F1E6CFC-46F5-47F8-B757-0CBA7E7BBB4F}" dt="2021-12-08T21:56:52.462" v="67" actId="26606"/>
          <ac:picMkLst>
            <pc:docMk/>
            <pc:sldMk cId="4205973823" sldId="256"/>
            <ac:picMk id="13" creationId="{08D15FFE-8717-46CF-ADC7-DDAEF9C7A8F2}"/>
          </ac:picMkLst>
        </pc:picChg>
        <pc:picChg chg="add del">
          <ac:chgData name="Luis Fernando Paz Galeano" userId="933c2c1c-cf02-4621-aff4-cd1a2a895eaa" providerId="ADAL" clId="{9F1E6CFC-46F5-47F8-B757-0CBA7E7BBB4F}" dt="2021-12-08T21:56:53.078" v="69" actId="26606"/>
          <ac:picMkLst>
            <pc:docMk/>
            <pc:sldMk cId="4205973823" sldId="256"/>
            <ac:picMk id="15" creationId="{81D60B2F-5860-4B47-8DD7-58A6DF39EE3C}"/>
          </ac:picMkLst>
        </pc:picChg>
        <pc:picChg chg="add del">
          <ac:chgData name="Luis Fernando Paz Galeano" userId="933c2c1c-cf02-4621-aff4-cd1a2a895eaa" providerId="ADAL" clId="{9F1E6CFC-46F5-47F8-B757-0CBA7E7BBB4F}" dt="2021-12-08T21:56:55.406" v="71" actId="26606"/>
          <ac:picMkLst>
            <pc:docMk/>
            <pc:sldMk cId="4205973823" sldId="256"/>
            <ac:picMk id="20" creationId="{08D15FFE-8717-46CF-ADC7-DDAEF9C7A8F2}"/>
          </ac:picMkLst>
        </pc:picChg>
        <pc:picChg chg="add">
          <ac:chgData name="Luis Fernando Paz Galeano" userId="933c2c1c-cf02-4621-aff4-cd1a2a895eaa" providerId="ADAL" clId="{9F1E6CFC-46F5-47F8-B757-0CBA7E7BBB4F}" dt="2021-12-08T21:56:55.549" v="72" actId="26606"/>
          <ac:picMkLst>
            <pc:docMk/>
            <pc:sldMk cId="4205973823" sldId="256"/>
            <ac:picMk id="22" creationId="{81D60B2F-5860-4B47-8DD7-58A6DF39EE3C}"/>
          </ac:picMkLst>
        </pc:picChg>
      </pc:sldChg>
      <pc:sldChg chg="addSp delSp modSp new mod setBg setClrOvrMap">
        <pc:chgData name="Luis Fernando Paz Galeano" userId="933c2c1c-cf02-4621-aff4-cd1a2a895eaa" providerId="ADAL" clId="{9F1E6CFC-46F5-47F8-B757-0CBA7E7BBB4F}" dt="2021-12-08T22:02:48.866" v="107" actId="26606"/>
        <pc:sldMkLst>
          <pc:docMk/>
          <pc:sldMk cId="2721802585" sldId="257"/>
        </pc:sldMkLst>
        <pc:spChg chg="mod">
          <ac:chgData name="Luis Fernando Paz Galeano" userId="933c2c1c-cf02-4621-aff4-cd1a2a895eaa" providerId="ADAL" clId="{9F1E6CFC-46F5-47F8-B757-0CBA7E7BBB4F}" dt="2021-12-08T22:02:48.866" v="107" actId="26606"/>
          <ac:spMkLst>
            <pc:docMk/>
            <pc:sldMk cId="2721802585" sldId="257"/>
            <ac:spMk id="2" creationId="{4F8A4679-B710-4B2A-BD14-1C3CF14877B2}"/>
          </ac:spMkLst>
        </pc:spChg>
        <pc:spChg chg="add del mod">
          <ac:chgData name="Luis Fernando Paz Galeano" userId="933c2c1c-cf02-4621-aff4-cd1a2a895eaa" providerId="ADAL" clId="{9F1E6CFC-46F5-47F8-B757-0CBA7E7BBB4F}" dt="2021-12-08T22:02:48.866" v="107" actId="26606"/>
          <ac:spMkLst>
            <pc:docMk/>
            <pc:sldMk cId="2721802585" sldId="257"/>
            <ac:spMk id="3" creationId="{3AE8CF40-7675-449A-A1C9-5A9B04CDBA9A}"/>
          </ac:spMkLst>
        </pc:spChg>
        <pc:spChg chg="add del">
          <ac:chgData name="Luis Fernando Paz Galeano" userId="933c2c1c-cf02-4621-aff4-cd1a2a895eaa" providerId="ADAL" clId="{9F1E6CFC-46F5-47F8-B757-0CBA7E7BBB4F}" dt="2021-12-08T22:02:48.795" v="106" actId="26606"/>
          <ac:spMkLst>
            <pc:docMk/>
            <pc:sldMk cId="2721802585" sldId="257"/>
            <ac:spMk id="8" creationId="{7CFAC9FD-BAD6-47B4-9C11-BE23CEAC750B}"/>
          </ac:spMkLst>
        </pc:spChg>
        <pc:spChg chg="add del">
          <ac:chgData name="Luis Fernando Paz Galeano" userId="933c2c1c-cf02-4621-aff4-cd1a2a895eaa" providerId="ADAL" clId="{9F1E6CFC-46F5-47F8-B757-0CBA7E7BBB4F}" dt="2021-12-08T22:02:48.795" v="106" actId="26606"/>
          <ac:spMkLst>
            <pc:docMk/>
            <pc:sldMk cId="2721802585" sldId="257"/>
            <ac:spMk id="10" creationId="{45B67B9C-9B45-4084-9BB5-187071EE9A61}"/>
          </ac:spMkLst>
        </pc:spChg>
        <pc:spChg chg="add del">
          <ac:chgData name="Luis Fernando Paz Galeano" userId="933c2c1c-cf02-4621-aff4-cd1a2a895eaa" providerId="ADAL" clId="{9F1E6CFC-46F5-47F8-B757-0CBA7E7BBB4F}" dt="2021-12-08T22:02:40.068" v="102" actId="26606"/>
          <ac:spMkLst>
            <pc:docMk/>
            <pc:sldMk cId="2721802585" sldId="257"/>
            <ac:spMk id="11" creationId="{92AA17E1-8D32-49FA-8C33-D57631B4EB41}"/>
          </ac:spMkLst>
        </pc:spChg>
        <pc:spChg chg="add del">
          <ac:chgData name="Luis Fernando Paz Galeano" userId="933c2c1c-cf02-4621-aff4-cd1a2a895eaa" providerId="ADAL" clId="{9F1E6CFC-46F5-47F8-B757-0CBA7E7BBB4F}" dt="2021-12-08T22:02:40.068" v="102" actId="26606"/>
          <ac:spMkLst>
            <pc:docMk/>
            <pc:sldMk cId="2721802585" sldId="257"/>
            <ac:spMk id="12" creationId="{E702B083-54F7-41CA-9C6D-B87D35683988}"/>
          </ac:spMkLst>
        </pc:spChg>
        <pc:spChg chg="add del">
          <ac:chgData name="Luis Fernando Paz Galeano" userId="933c2c1c-cf02-4621-aff4-cd1a2a895eaa" providerId="ADAL" clId="{9F1E6CFC-46F5-47F8-B757-0CBA7E7BBB4F}" dt="2021-12-08T22:02:48.795" v="106" actId="26606"/>
          <ac:spMkLst>
            <pc:docMk/>
            <pc:sldMk cId="2721802585" sldId="257"/>
            <ac:spMk id="18" creationId="{3AE8CF40-7675-449A-A1C9-5A9B04CDBA9A}"/>
          </ac:spMkLst>
        </pc:spChg>
        <pc:graphicFrameChg chg="add del">
          <ac:chgData name="Luis Fernando Paz Galeano" userId="933c2c1c-cf02-4621-aff4-cd1a2a895eaa" providerId="ADAL" clId="{9F1E6CFC-46F5-47F8-B757-0CBA7E7BBB4F}" dt="2021-12-08T22:02:36.517" v="100" actId="26606"/>
          <ac:graphicFrameMkLst>
            <pc:docMk/>
            <pc:sldMk cId="2721802585" sldId="257"/>
            <ac:graphicFrameMk id="5" creationId="{EB2B2B94-B44A-472D-B8CE-2872F8455486}"/>
          </ac:graphicFrameMkLst>
        </pc:graphicFrameChg>
        <pc:graphicFrameChg chg="add del">
          <ac:chgData name="Luis Fernando Paz Galeano" userId="933c2c1c-cf02-4621-aff4-cd1a2a895eaa" providerId="ADAL" clId="{9F1E6CFC-46F5-47F8-B757-0CBA7E7BBB4F}" dt="2021-12-08T22:02:40.068" v="102" actId="26606"/>
          <ac:graphicFrameMkLst>
            <pc:docMk/>
            <pc:sldMk cId="2721802585" sldId="257"/>
            <ac:graphicFrameMk id="13" creationId="{741958A1-122A-4EF4-94A3-31479EBE898A}"/>
          </ac:graphicFrameMkLst>
        </pc:graphicFrameChg>
        <pc:graphicFrameChg chg="add del">
          <ac:chgData name="Luis Fernando Paz Galeano" userId="933c2c1c-cf02-4621-aff4-cd1a2a895eaa" providerId="ADAL" clId="{9F1E6CFC-46F5-47F8-B757-0CBA7E7BBB4F}" dt="2021-12-08T22:02:45.408" v="104" actId="26606"/>
          <ac:graphicFrameMkLst>
            <pc:docMk/>
            <pc:sldMk cId="2721802585" sldId="257"/>
            <ac:graphicFrameMk id="16" creationId="{7A6E297A-ACD8-40FF-8890-34A8B3AA7F4C}"/>
          </ac:graphicFrameMkLst>
        </pc:graphicFrameChg>
        <pc:graphicFrameChg chg="add">
          <ac:chgData name="Luis Fernando Paz Galeano" userId="933c2c1c-cf02-4621-aff4-cd1a2a895eaa" providerId="ADAL" clId="{9F1E6CFC-46F5-47F8-B757-0CBA7E7BBB4F}" dt="2021-12-08T22:02:48.866" v="107" actId="26606"/>
          <ac:graphicFrameMkLst>
            <pc:docMk/>
            <pc:sldMk cId="2721802585" sldId="257"/>
            <ac:graphicFrameMk id="21" creationId="{7A6E297A-ACD8-40FF-8890-34A8B3AA7F4C}"/>
          </ac:graphicFrameMkLst>
        </pc:graphicFrameChg>
        <pc:picChg chg="add del">
          <ac:chgData name="Luis Fernando Paz Galeano" userId="933c2c1c-cf02-4621-aff4-cd1a2a895eaa" providerId="ADAL" clId="{9F1E6CFC-46F5-47F8-B757-0CBA7E7BBB4F}" dt="2021-12-08T22:02:36.517" v="100" actId="26606"/>
          <ac:picMkLst>
            <pc:docMk/>
            <pc:sldMk cId="2721802585" sldId="257"/>
            <ac:picMk id="9" creationId="{82AABC82-C2D1-4340-A6DF-6E73DF06FCAC}"/>
          </ac:picMkLst>
        </pc:picChg>
        <pc:picChg chg="add del">
          <ac:chgData name="Luis Fernando Paz Galeano" userId="933c2c1c-cf02-4621-aff4-cd1a2a895eaa" providerId="ADAL" clId="{9F1E6CFC-46F5-47F8-B757-0CBA7E7BBB4F}" dt="2021-12-08T22:02:45.408" v="104" actId="26606"/>
          <ac:picMkLst>
            <pc:docMk/>
            <pc:sldMk cId="2721802585" sldId="257"/>
            <ac:picMk id="15" creationId="{82AABC82-C2D1-4340-A6DF-6E73DF06FCAC}"/>
          </ac:picMkLst>
        </pc:picChg>
        <pc:picChg chg="add">
          <ac:chgData name="Luis Fernando Paz Galeano" userId="933c2c1c-cf02-4621-aff4-cd1a2a895eaa" providerId="ADAL" clId="{9F1E6CFC-46F5-47F8-B757-0CBA7E7BBB4F}" dt="2021-12-08T22:02:48.866" v="107" actId="26606"/>
          <ac:picMkLst>
            <pc:docMk/>
            <pc:sldMk cId="2721802585" sldId="257"/>
            <ac:picMk id="20" creationId="{82AABC82-C2D1-4340-A6DF-6E73DF06FCAC}"/>
          </ac:picMkLst>
        </pc:picChg>
      </pc:sldChg>
      <pc:sldChg chg="addSp delSp modSp new del mod setBg">
        <pc:chgData name="Luis Fernando Paz Galeano" userId="933c2c1c-cf02-4621-aff4-cd1a2a895eaa" providerId="ADAL" clId="{9F1E6CFC-46F5-47F8-B757-0CBA7E7BBB4F}" dt="2021-12-08T22:30:42.655" v="719" actId="47"/>
        <pc:sldMkLst>
          <pc:docMk/>
          <pc:sldMk cId="3026891417" sldId="258"/>
        </pc:sldMkLst>
        <pc:spChg chg="mod">
          <ac:chgData name="Luis Fernando Paz Galeano" userId="933c2c1c-cf02-4621-aff4-cd1a2a895eaa" providerId="ADAL" clId="{9F1E6CFC-46F5-47F8-B757-0CBA7E7BBB4F}" dt="2021-12-08T22:03:31.626" v="139" actId="26606"/>
          <ac:spMkLst>
            <pc:docMk/>
            <pc:sldMk cId="3026891417" sldId="258"/>
            <ac:spMk id="2" creationId="{44A74E53-87F1-40ED-956F-DCCA88728C08}"/>
          </ac:spMkLst>
        </pc:spChg>
        <pc:spChg chg="add del">
          <ac:chgData name="Luis Fernando Paz Galeano" userId="933c2c1c-cf02-4621-aff4-cd1a2a895eaa" providerId="ADAL" clId="{9F1E6CFC-46F5-47F8-B757-0CBA7E7BBB4F}" dt="2021-12-08T22:03:31.626" v="139" actId="26606"/>
          <ac:spMkLst>
            <pc:docMk/>
            <pc:sldMk cId="3026891417" sldId="258"/>
            <ac:spMk id="3" creationId="{17577887-E4C2-4CD5-A8BF-AEA148CC8B01}"/>
          </ac:spMkLst>
        </pc:spChg>
        <pc:spChg chg="add">
          <ac:chgData name="Luis Fernando Paz Galeano" userId="933c2c1c-cf02-4621-aff4-cd1a2a895eaa" providerId="ADAL" clId="{9F1E6CFC-46F5-47F8-B757-0CBA7E7BBB4F}" dt="2021-12-08T22:03:31.626" v="139" actId="26606"/>
          <ac:spMkLst>
            <pc:docMk/>
            <pc:sldMk cId="3026891417" sldId="258"/>
            <ac:spMk id="7" creationId="{BA4EDD11-078F-45BC-852D-3474DE59FFC6}"/>
          </ac:spMkLst>
        </pc:spChg>
        <pc:spChg chg="add del">
          <ac:chgData name="Luis Fernando Paz Galeano" userId="933c2c1c-cf02-4621-aff4-cd1a2a895eaa" providerId="ADAL" clId="{9F1E6CFC-46F5-47F8-B757-0CBA7E7BBB4F}" dt="2021-12-08T22:03:21.284" v="138" actId="26606"/>
          <ac:spMkLst>
            <pc:docMk/>
            <pc:sldMk cId="3026891417" sldId="258"/>
            <ac:spMk id="9" creationId="{BA4EDD11-078F-45BC-852D-3474DE59FFC6}"/>
          </ac:spMkLst>
        </pc:spChg>
        <pc:picChg chg="add del">
          <ac:chgData name="Luis Fernando Paz Galeano" userId="933c2c1c-cf02-4621-aff4-cd1a2a895eaa" providerId="ADAL" clId="{9F1E6CFC-46F5-47F8-B757-0CBA7E7BBB4F}" dt="2021-12-08T22:03:21.284" v="138" actId="26606"/>
          <ac:picMkLst>
            <pc:docMk/>
            <pc:sldMk cId="3026891417" sldId="258"/>
            <ac:picMk id="5" creationId="{04867E91-3B56-4E5E-986C-E0B1FCA0D45C}"/>
          </ac:picMkLst>
        </pc:picChg>
        <pc:picChg chg="add">
          <ac:chgData name="Luis Fernando Paz Galeano" userId="933c2c1c-cf02-4621-aff4-cd1a2a895eaa" providerId="ADAL" clId="{9F1E6CFC-46F5-47F8-B757-0CBA7E7BBB4F}" dt="2021-12-08T22:03:31.626" v="139" actId="26606"/>
          <ac:picMkLst>
            <pc:docMk/>
            <pc:sldMk cId="3026891417" sldId="258"/>
            <ac:picMk id="6" creationId="{42323E68-E5E9-4417-A521-7B5B5A4A3168}"/>
          </ac:picMkLst>
        </pc:picChg>
      </pc:sldChg>
      <pc:sldChg chg="addSp delSp modSp new mod setBg">
        <pc:chgData name="Luis Fernando Paz Galeano" userId="933c2c1c-cf02-4621-aff4-cd1a2a895eaa" providerId="ADAL" clId="{9F1E6CFC-46F5-47F8-B757-0CBA7E7BBB4F}" dt="2021-12-08T22:32:35.377" v="762" actId="1076"/>
        <pc:sldMkLst>
          <pc:docMk/>
          <pc:sldMk cId="862502710" sldId="259"/>
        </pc:sldMkLst>
        <pc:spChg chg="mod">
          <ac:chgData name="Luis Fernando Paz Galeano" userId="933c2c1c-cf02-4621-aff4-cd1a2a895eaa" providerId="ADAL" clId="{9F1E6CFC-46F5-47F8-B757-0CBA7E7BBB4F}" dt="2021-12-08T22:32:25.022" v="757" actId="26606"/>
          <ac:spMkLst>
            <pc:docMk/>
            <pc:sldMk cId="862502710" sldId="259"/>
            <ac:spMk id="2" creationId="{B7453945-8A84-4659-90C3-CA32C7E37E87}"/>
          </ac:spMkLst>
        </pc:spChg>
        <pc:spChg chg="add del">
          <ac:chgData name="Luis Fernando Paz Galeano" userId="933c2c1c-cf02-4621-aff4-cd1a2a895eaa" providerId="ADAL" clId="{9F1E6CFC-46F5-47F8-B757-0CBA7E7BBB4F}" dt="2021-12-08T22:04:49.123" v="180" actId="478"/>
          <ac:spMkLst>
            <pc:docMk/>
            <pc:sldMk cId="862502710" sldId="259"/>
            <ac:spMk id="3" creationId="{37E260CA-F9B8-499D-8C21-D21F68F84182}"/>
          </ac:spMkLst>
        </pc:spChg>
        <pc:spChg chg="add del">
          <ac:chgData name="Luis Fernando Paz Galeano" userId="933c2c1c-cf02-4621-aff4-cd1a2a895eaa" providerId="ADAL" clId="{9F1E6CFC-46F5-47F8-B757-0CBA7E7BBB4F}" dt="2021-12-08T22:04:35.901" v="171" actId="26606"/>
          <ac:spMkLst>
            <pc:docMk/>
            <pc:sldMk cId="862502710" sldId="259"/>
            <ac:spMk id="12" creationId="{1E70A317-DCED-4E80-AA2D-467D8702E5CB}"/>
          </ac:spMkLst>
        </pc:spChg>
        <pc:spChg chg="add del">
          <ac:chgData name="Luis Fernando Paz Galeano" userId="933c2c1c-cf02-4621-aff4-cd1a2a895eaa" providerId="ADAL" clId="{9F1E6CFC-46F5-47F8-B757-0CBA7E7BBB4F}" dt="2021-12-08T22:04:35.901" v="171" actId="26606"/>
          <ac:spMkLst>
            <pc:docMk/>
            <pc:sldMk cId="862502710" sldId="259"/>
            <ac:spMk id="14" creationId="{A6D87845-294F-40CB-BC48-46455460D292}"/>
          </ac:spMkLst>
        </pc:spChg>
        <pc:spChg chg="add del">
          <ac:chgData name="Luis Fernando Paz Galeano" userId="933c2c1c-cf02-4621-aff4-cd1a2a895eaa" providerId="ADAL" clId="{9F1E6CFC-46F5-47F8-B757-0CBA7E7BBB4F}" dt="2021-12-08T22:04:36.755" v="173" actId="26606"/>
          <ac:spMkLst>
            <pc:docMk/>
            <pc:sldMk cId="862502710" sldId="259"/>
            <ac:spMk id="16" creationId="{95CB840F-8E41-4CA5-B79B-25CC80AD234A}"/>
          </ac:spMkLst>
        </pc:spChg>
        <pc:spChg chg="add del">
          <ac:chgData name="Luis Fernando Paz Galeano" userId="933c2c1c-cf02-4621-aff4-cd1a2a895eaa" providerId="ADAL" clId="{9F1E6CFC-46F5-47F8-B757-0CBA7E7BBB4F}" dt="2021-12-08T22:04:36.755" v="173" actId="26606"/>
          <ac:spMkLst>
            <pc:docMk/>
            <pc:sldMk cId="862502710" sldId="259"/>
            <ac:spMk id="17" creationId="{37E260CA-F9B8-499D-8C21-D21F68F84182}"/>
          </ac:spMkLst>
        </pc:spChg>
        <pc:spChg chg="add del">
          <ac:chgData name="Luis Fernando Paz Galeano" userId="933c2c1c-cf02-4621-aff4-cd1a2a895eaa" providerId="ADAL" clId="{9F1E6CFC-46F5-47F8-B757-0CBA7E7BBB4F}" dt="2021-12-08T22:04:36.755" v="173" actId="26606"/>
          <ac:spMkLst>
            <pc:docMk/>
            <pc:sldMk cId="862502710" sldId="259"/>
            <ac:spMk id="18" creationId="{BEF75C5D-2BA1-43DF-A7EA-02C7DEC122DF}"/>
          </ac:spMkLst>
        </pc:spChg>
        <pc:spChg chg="add del">
          <ac:chgData name="Luis Fernando Paz Galeano" userId="933c2c1c-cf02-4621-aff4-cd1a2a895eaa" providerId="ADAL" clId="{9F1E6CFC-46F5-47F8-B757-0CBA7E7BBB4F}" dt="2021-12-08T22:04:40.083" v="175" actId="26606"/>
          <ac:spMkLst>
            <pc:docMk/>
            <pc:sldMk cId="862502710" sldId="259"/>
            <ac:spMk id="20" creationId="{95CB840F-8E41-4CA5-B79B-25CC80AD234A}"/>
          </ac:spMkLst>
        </pc:spChg>
        <pc:spChg chg="add del">
          <ac:chgData name="Luis Fernando Paz Galeano" userId="933c2c1c-cf02-4621-aff4-cd1a2a895eaa" providerId="ADAL" clId="{9F1E6CFC-46F5-47F8-B757-0CBA7E7BBB4F}" dt="2021-12-08T22:04:40.083" v="175" actId="26606"/>
          <ac:spMkLst>
            <pc:docMk/>
            <pc:sldMk cId="862502710" sldId="259"/>
            <ac:spMk id="21" creationId="{37E260CA-F9B8-499D-8C21-D21F68F84182}"/>
          </ac:spMkLst>
        </pc:spChg>
        <pc:spChg chg="add del">
          <ac:chgData name="Luis Fernando Paz Galeano" userId="933c2c1c-cf02-4621-aff4-cd1a2a895eaa" providerId="ADAL" clId="{9F1E6CFC-46F5-47F8-B757-0CBA7E7BBB4F}" dt="2021-12-08T22:04:42.016" v="177" actId="26606"/>
          <ac:spMkLst>
            <pc:docMk/>
            <pc:sldMk cId="862502710" sldId="259"/>
            <ac:spMk id="23" creationId="{1E70A317-DCED-4E80-AA2D-467D8702E5CB}"/>
          </ac:spMkLst>
        </pc:spChg>
        <pc:spChg chg="add del">
          <ac:chgData name="Luis Fernando Paz Galeano" userId="933c2c1c-cf02-4621-aff4-cd1a2a895eaa" providerId="ADAL" clId="{9F1E6CFC-46F5-47F8-B757-0CBA7E7BBB4F}" dt="2021-12-08T22:04:42.016" v="177" actId="26606"/>
          <ac:spMkLst>
            <pc:docMk/>
            <pc:sldMk cId="862502710" sldId="259"/>
            <ac:spMk id="24" creationId="{A6D87845-294F-40CB-BC48-46455460D292}"/>
          </ac:spMkLst>
        </pc:spChg>
        <pc:spChg chg="add del">
          <ac:chgData name="Luis Fernando Paz Galeano" userId="933c2c1c-cf02-4621-aff4-cd1a2a895eaa" providerId="ADAL" clId="{9F1E6CFC-46F5-47F8-B757-0CBA7E7BBB4F}" dt="2021-12-08T22:31:26.731" v="731" actId="26606"/>
          <ac:spMkLst>
            <pc:docMk/>
            <pc:sldMk cId="862502710" sldId="259"/>
            <ac:spMk id="26" creationId="{061A7D0A-1323-4C05-A55F-BA40D4D5AC0F}"/>
          </ac:spMkLst>
        </pc:spChg>
        <pc:spChg chg="add del">
          <ac:chgData name="Luis Fernando Paz Galeano" userId="933c2c1c-cf02-4621-aff4-cd1a2a895eaa" providerId="ADAL" clId="{9F1E6CFC-46F5-47F8-B757-0CBA7E7BBB4F}" dt="2021-12-08T22:32:22.356" v="755" actId="26606"/>
          <ac:spMkLst>
            <pc:docMk/>
            <pc:sldMk cId="862502710" sldId="259"/>
            <ac:spMk id="28" creationId="{7EFA3A34-2886-4D49-9E3C-1A68A27D890C}"/>
          </ac:spMkLst>
        </pc:spChg>
        <pc:spChg chg="add del">
          <ac:chgData name="Luis Fernando Paz Galeano" userId="933c2c1c-cf02-4621-aff4-cd1a2a895eaa" providerId="ADAL" clId="{9F1E6CFC-46F5-47F8-B757-0CBA7E7BBB4F}" dt="2021-12-08T22:32:22.356" v="755" actId="26606"/>
          <ac:spMkLst>
            <pc:docMk/>
            <pc:sldMk cId="862502710" sldId="259"/>
            <ac:spMk id="32" creationId="{D9D9D0AB-1E2F-44A8-B9C6-FA4098301883}"/>
          </ac:spMkLst>
        </pc:spChg>
        <pc:spChg chg="add del">
          <ac:chgData name="Luis Fernando Paz Galeano" userId="933c2c1c-cf02-4621-aff4-cd1a2a895eaa" providerId="ADAL" clId="{9F1E6CFC-46F5-47F8-B757-0CBA7E7BBB4F}" dt="2021-12-08T22:32:22.356" v="755" actId="26606"/>
          <ac:spMkLst>
            <pc:docMk/>
            <pc:sldMk cId="862502710" sldId="259"/>
            <ac:spMk id="34" creationId="{55D6961C-EFBF-4F83-A66D-899FB9B6C06E}"/>
          </ac:spMkLst>
        </pc:spChg>
        <pc:spChg chg="add del">
          <ac:chgData name="Luis Fernando Paz Galeano" userId="933c2c1c-cf02-4621-aff4-cd1a2a895eaa" providerId="ADAL" clId="{9F1E6CFC-46F5-47F8-B757-0CBA7E7BBB4F}" dt="2021-12-08T22:32:22.356" v="755" actId="26606"/>
          <ac:spMkLst>
            <pc:docMk/>
            <pc:sldMk cId="862502710" sldId="259"/>
            <ac:spMk id="36" creationId="{CA8896C6-22E8-4605-981F-2DE74F5D8386}"/>
          </ac:spMkLst>
        </pc:spChg>
        <pc:spChg chg="add del">
          <ac:chgData name="Luis Fernando Paz Galeano" userId="933c2c1c-cf02-4621-aff4-cd1a2a895eaa" providerId="ADAL" clId="{9F1E6CFC-46F5-47F8-B757-0CBA7E7BBB4F}" dt="2021-12-08T22:32:22.356" v="755" actId="26606"/>
          <ac:spMkLst>
            <pc:docMk/>
            <pc:sldMk cId="862502710" sldId="259"/>
            <ac:spMk id="38" creationId="{B14A291F-D692-4394-9C1B-867F6A07C4BB}"/>
          </ac:spMkLst>
        </pc:spChg>
        <pc:spChg chg="add del">
          <ac:chgData name="Luis Fernando Paz Galeano" userId="933c2c1c-cf02-4621-aff4-cd1a2a895eaa" providerId="ADAL" clId="{9F1E6CFC-46F5-47F8-B757-0CBA7E7BBB4F}" dt="2021-12-08T22:32:22.356" v="755" actId="26606"/>
          <ac:spMkLst>
            <pc:docMk/>
            <pc:sldMk cId="862502710" sldId="259"/>
            <ac:spMk id="40" creationId="{7327F993-8879-49B9-87C4-00E2057BBB9A}"/>
          </ac:spMkLst>
        </pc:spChg>
        <pc:spChg chg="add del">
          <ac:chgData name="Luis Fernando Paz Galeano" userId="933c2c1c-cf02-4621-aff4-cd1a2a895eaa" providerId="ADAL" clId="{9F1E6CFC-46F5-47F8-B757-0CBA7E7BBB4F}" dt="2021-12-08T22:32:22.356" v="755" actId="26606"/>
          <ac:spMkLst>
            <pc:docMk/>
            <pc:sldMk cId="862502710" sldId="259"/>
            <ac:spMk id="42" creationId="{7DCE9305-533A-42E7-B986-4073CE70B159}"/>
          </ac:spMkLst>
        </pc:spChg>
        <pc:spChg chg="add del">
          <ac:chgData name="Luis Fernando Paz Galeano" userId="933c2c1c-cf02-4621-aff4-cd1a2a895eaa" providerId="ADAL" clId="{9F1E6CFC-46F5-47F8-B757-0CBA7E7BBB4F}" dt="2021-12-08T22:32:22.356" v="755" actId="26606"/>
          <ac:spMkLst>
            <pc:docMk/>
            <pc:sldMk cId="862502710" sldId="259"/>
            <ac:spMk id="44" creationId="{0035F86C-A324-4EB0-9731-299410107A6F}"/>
          </ac:spMkLst>
        </pc:spChg>
        <pc:spChg chg="add del">
          <ac:chgData name="Luis Fernando Paz Galeano" userId="933c2c1c-cf02-4621-aff4-cd1a2a895eaa" providerId="ADAL" clId="{9F1E6CFC-46F5-47F8-B757-0CBA7E7BBB4F}" dt="2021-12-08T22:32:22.356" v="755" actId="26606"/>
          <ac:spMkLst>
            <pc:docMk/>
            <pc:sldMk cId="862502710" sldId="259"/>
            <ac:spMk id="46" creationId="{0E2BBE3E-D98A-4BB0-AEC2-97307ED12E82}"/>
          </ac:spMkLst>
        </pc:spChg>
        <pc:spChg chg="add del">
          <ac:chgData name="Luis Fernando Paz Galeano" userId="933c2c1c-cf02-4621-aff4-cd1a2a895eaa" providerId="ADAL" clId="{9F1E6CFC-46F5-47F8-B757-0CBA7E7BBB4F}" dt="2021-12-08T22:32:22.356" v="755" actId="26606"/>
          <ac:spMkLst>
            <pc:docMk/>
            <pc:sldMk cId="862502710" sldId="259"/>
            <ac:spMk id="48" creationId="{05C3DE9C-AC7A-4028-B0DD-9BAC910CB3A7}"/>
          </ac:spMkLst>
        </pc:spChg>
        <pc:spChg chg="add del">
          <ac:chgData name="Luis Fernando Paz Galeano" userId="933c2c1c-cf02-4621-aff4-cd1a2a895eaa" providerId="ADAL" clId="{9F1E6CFC-46F5-47F8-B757-0CBA7E7BBB4F}" dt="2021-12-08T22:32:25.022" v="757" actId="26606"/>
          <ac:spMkLst>
            <pc:docMk/>
            <pc:sldMk cId="862502710" sldId="259"/>
            <ac:spMk id="50" creationId="{1E850F96-AF90-4D15-BC13-EC5E96BBBD5B}"/>
          </ac:spMkLst>
        </pc:spChg>
        <pc:spChg chg="add del">
          <ac:chgData name="Luis Fernando Paz Galeano" userId="933c2c1c-cf02-4621-aff4-cd1a2a895eaa" providerId="ADAL" clId="{9F1E6CFC-46F5-47F8-B757-0CBA7E7BBB4F}" dt="2021-12-08T22:32:25.022" v="757" actId="26606"/>
          <ac:spMkLst>
            <pc:docMk/>
            <pc:sldMk cId="862502710" sldId="259"/>
            <ac:spMk id="51" creationId="{5DCA8B5A-4E56-4996-92AD-275D26725488}"/>
          </ac:spMkLst>
        </pc:spChg>
        <pc:spChg chg="add del">
          <ac:chgData name="Luis Fernando Paz Galeano" userId="933c2c1c-cf02-4621-aff4-cd1a2a895eaa" providerId="ADAL" clId="{9F1E6CFC-46F5-47F8-B757-0CBA7E7BBB4F}" dt="2021-12-08T22:32:25.022" v="757" actId="26606"/>
          <ac:spMkLst>
            <pc:docMk/>
            <pc:sldMk cId="862502710" sldId="259"/>
            <ac:spMk id="52" creationId="{254A5F27-5BCC-4877-84E6-68FA8726BA23}"/>
          </ac:spMkLst>
        </pc:spChg>
        <pc:spChg chg="add del">
          <ac:chgData name="Luis Fernando Paz Galeano" userId="933c2c1c-cf02-4621-aff4-cd1a2a895eaa" providerId="ADAL" clId="{9F1E6CFC-46F5-47F8-B757-0CBA7E7BBB4F}" dt="2021-12-08T22:32:25.022" v="757" actId="26606"/>
          <ac:spMkLst>
            <pc:docMk/>
            <pc:sldMk cId="862502710" sldId="259"/>
            <ac:spMk id="53" creationId="{417F62F5-39C0-4E25-A65C-AA8A83A6DF43}"/>
          </ac:spMkLst>
        </pc:spChg>
        <pc:spChg chg="add del">
          <ac:chgData name="Luis Fernando Paz Galeano" userId="933c2c1c-cf02-4621-aff4-cd1a2a895eaa" providerId="ADAL" clId="{9F1E6CFC-46F5-47F8-B757-0CBA7E7BBB4F}" dt="2021-12-08T22:32:25.022" v="757" actId="26606"/>
          <ac:spMkLst>
            <pc:docMk/>
            <pc:sldMk cId="862502710" sldId="259"/>
            <ac:spMk id="54" creationId="{C01D2AED-696A-4D1A-9E85-51A93EDFCF7E}"/>
          </ac:spMkLst>
        </pc:spChg>
        <pc:picChg chg="add del">
          <ac:chgData name="Luis Fernando Paz Galeano" userId="933c2c1c-cf02-4621-aff4-cd1a2a895eaa" providerId="ADAL" clId="{9F1E6CFC-46F5-47F8-B757-0CBA7E7BBB4F}" dt="2021-12-08T22:04:13.849" v="142" actId="22"/>
          <ac:picMkLst>
            <pc:docMk/>
            <pc:sldMk cId="862502710" sldId="259"/>
            <ac:picMk id="5" creationId="{248068DE-880F-4EBC-9A96-9343AFEADC38}"/>
          </ac:picMkLst>
        </pc:picChg>
        <pc:picChg chg="add mod ord">
          <ac:chgData name="Luis Fernando Paz Galeano" userId="933c2c1c-cf02-4621-aff4-cd1a2a895eaa" providerId="ADAL" clId="{9F1E6CFC-46F5-47F8-B757-0CBA7E7BBB4F}" dt="2021-12-08T22:32:25.022" v="757" actId="26606"/>
          <ac:picMkLst>
            <pc:docMk/>
            <pc:sldMk cId="862502710" sldId="259"/>
            <ac:picMk id="7" creationId="{13CCEFC4-586E-4698-BE3E-B46A5D81F0FE}"/>
          </ac:picMkLst>
        </pc:picChg>
        <pc:picChg chg="add del mod">
          <ac:chgData name="Luis Fernando Paz Galeano" userId="933c2c1c-cf02-4621-aff4-cd1a2a895eaa" providerId="ADAL" clId="{9F1E6CFC-46F5-47F8-B757-0CBA7E7BBB4F}" dt="2021-12-08T22:06:13.578" v="186" actId="478"/>
          <ac:picMkLst>
            <pc:docMk/>
            <pc:sldMk cId="862502710" sldId="259"/>
            <ac:picMk id="9" creationId="{3CDD5DBD-FC2A-44BC-AEFD-7B04C192FD56}"/>
          </ac:picMkLst>
        </pc:picChg>
        <pc:picChg chg="add mod ord">
          <ac:chgData name="Luis Fernando Paz Galeano" userId="933c2c1c-cf02-4621-aff4-cd1a2a895eaa" providerId="ADAL" clId="{9F1E6CFC-46F5-47F8-B757-0CBA7E7BBB4F}" dt="2021-12-08T22:32:35.377" v="762" actId="1076"/>
          <ac:picMkLst>
            <pc:docMk/>
            <pc:sldMk cId="862502710" sldId="259"/>
            <ac:picMk id="11" creationId="{5BE4E81F-60F9-4895-BB92-0AC40FDC40C7}"/>
          </ac:picMkLst>
        </pc:picChg>
        <pc:picChg chg="add mod">
          <ac:chgData name="Luis Fernando Paz Galeano" userId="933c2c1c-cf02-4621-aff4-cd1a2a895eaa" providerId="ADAL" clId="{9F1E6CFC-46F5-47F8-B757-0CBA7E7BBB4F}" dt="2021-12-08T22:32:33.345" v="761" actId="1076"/>
          <ac:picMkLst>
            <pc:docMk/>
            <pc:sldMk cId="862502710" sldId="259"/>
            <ac:picMk id="22" creationId="{635E035F-2CE9-4875-BA27-C79BC5FFFCE3}"/>
          </ac:picMkLst>
        </pc:picChg>
        <pc:picChg chg="add mod ord">
          <ac:chgData name="Luis Fernando Paz Galeano" userId="933c2c1c-cf02-4621-aff4-cd1a2a895eaa" providerId="ADAL" clId="{9F1E6CFC-46F5-47F8-B757-0CBA7E7BBB4F}" dt="2021-12-08T22:32:31.522" v="760" actId="1076"/>
          <ac:picMkLst>
            <pc:docMk/>
            <pc:sldMk cId="862502710" sldId="259"/>
            <ac:picMk id="25" creationId="{CE5DC0D6-7DC3-42E2-BF3C-1AA6F4FF2DAD}"/>
          </ac:picMkLst>
        </pc:picChg>
        <pc:picChg chg="add del">
          <ac:chgData name="Luis Fernando Paz Galeano" userId="933c2c1c-cf02-4621-aff4-cd1a2a895eaa" providerId="ADAL" clId="{9F1E6CFC-46F5-47F8-B757-0CBA7E7BBB4F}" dt="2021-12-08T22:31:30.266" v="733" actId="26606"/>
          <ac:picMkLst>
            <pc:docMk/>
            <pc:sldMk cId="862502710" sldId="259"/>
            <ac:picMk id="27" creationId="{4255F975-F49C-4CBC-9830-2961B56D252D}"/>
          </ac:picMkLst>
        </pc:picChg>
        <pc:picChg chg="add del">
          <ac:chgData name="Luis Fernando Paz Galeano" userId="933c2c1c-cf02-4621-aff4-cd1a2a895eaa" providerId="ADAL" clId="{9F1E6CFC-46F5-47F8-B757-0CBA7E7BBB4F}" dt="2021-12-08T22:31:26.731" v="731" actId="26606"/>
          <ac:picMkLst>
            <pc:docMk/>
            <pc:sldMk cId="862502710" sldId="259"/>
            <ac:picMk id="29" creationId="{3571A55B-8C56-492F-B317-105830ECF92B}"/>
          </ac:picMkLst>
        </pc:picChg>
      </pc:sldChg>
      <pc:sldChg chg="addSp delSp modSp new del mod">
        <pc:chgData name="Luis Fernando Paz Galeano" userId="933c2c1c-cf02-4621-aff4-cd1a2a895eaa" providerId="ADAL" clId="{9F1E6CFC-46F5-47F8-B757-0CBA7E7BBB4F}" dt="2021-12-08T22:31:41.145" v="737" actId="47"/>
        <pc:sldMkLst>
          <pc:docMk/>
          <pc:sldMk cId="1518868687" sldId="260"/>
        </pc:sldMkLst>
        <pc:spChg chg="mod">
          <ac:chgData name="Luis Fernando Paz Galeano" userId="933c2c1c-cf02-4621-aff4-cd1a2a895eaa" providerId="ADAL" clId="{9F1E6CFC-46F5-47F8-B757-0CBA7E7BBB4F}" dt="2021-12-08T22:07:04.644" v="208" actId="20577"/>
          <ac:spMkLst>
            <pc:docMk/>
            <pc:sldMk cId="1518868687" sldId="260"/>
            <ac:spMk id="2" creationId="{7F602593-07E7-494B-B372-8469EEAF03C2}"/>
          </ac:spMkLst>
        </pc:spChg>
        <pc:spChg chg="del">
          <ac:chgData name="Luis Fernando Paz Galeano" userId="933c2c1c-cf02-4621-aff4-cd1a2a895eaa" providerId="ADAL" clId="{9F1E6CFC-46F5-47F8-B757-0CBA7E7BBB4F}" dt="2021-12-08T22:07:06.529" v="209" actId="22"/>
          <ac:spMkLst>
            <pc:docMk/>
            <pc:sldMk cId="1518868687" sldId="260"/>
            <ac:spMk id="3" creationId="{AD9E42B9-69CA-4D50-801E-EB7765106F7D}"/>
          </ac:spMkLst>
        </pc:spChg>
        <pc:picChg chg="add mod ord">
          <ac:chgData name="Luis Fernando Paz Galeano" userId="933c2c1c-cf02-4621-aff4-cd1a2a895eaa" providerId="ADAL" clId="{9F1E6CFC-46F5-47F8-B757-0CBA7E7BBB4F}" dt="2021-12-08T22:07:06.529" v="209" actId="22"/>
          <ac:picMkLst>
            <pc:docMk/>
            <pc:sldMk cId="1518868687" sldId="260"/>
            <ac:picMk id="5" creationId="{65AF6A72-2541-448C-8668-E50F82D0C467}"/>
          </ac:picMkLst>
        </pc:picChg>
      </pc:sldChg>
      <pc:sldChg chg="addSp delSp modSp new del mod setBg">
        <pc:chgData name="Luis Fernando Paz Galeano" userId="933c2c1c-cf02-4621-aff4-cd1a2a895eaa" providerId="ADAL" clId="{9F1E6CFC-46F5-47F8-B757-0CBA7E7BBB4F}" dt="2021-12-08T22:31:45.692" v="739" actId="47"/>
        <pc:sldMkLst>
          <pc:docMk/>
          <pc:sldMk cId="775480892" sldId="261"/>
        </pc:sldMkLst>
        <pc:spChg chg="mod">
          <ac:chgData name="Luis Fernando Paz Galeano" userId="933c2c1c-cf02-4621-aff4-cd1a2a895eaa" providerId="ADAL" clId="{9F1E6CFC-46F5-47F8-B757-0CBA7E7BBB4F}" dt="2021-12-08T22:11:51.025" v="285" actId="26606"/>
          <ac:spMkLst>
            <pc:docMk/>
            <pc:sldMk cId="775480892" sldId="261"/>
            <ac:spMk id="2" creationId="{08521B8E-6216-4F62-8577-F42B07B89627}"/>
          </ac:spMkLst>
        </pc:spChg>
        <pc:spChg chg="del">
          <ac:chgData name="Luis Fernando Paz Galeano" userId="933c2c1c-cf02-4621-aff4-cd1a2a895eaa" providerId="ADAL" clId="{9F1E6CFC-46F5-47F8-B757-0CBA7E7BBB4F}" dt="2021-12-08T22:11:44.162" v="280" actId="22"/>
          <ac:spMkLst>
            <pc:docMk/>
            <pc:sldMk cId="775480892" sldId="261"/>
            <ac:spMk id="3" creationId="{EC4074DA-721C-41D4-ABC6-0634BF2BBFCD}"/>
          </ac:spMkLst>
        </pc:spChg>
        <pc:spChg chg="add">
          <ac:chgData name="Luis Fernando Paz Galeano" userId="933c2c1c-cf02-4621-aff4-cd1a2a895eaa" providerId="ADAL" clId="{9F1E6CFC-46F5-47F8-B757-0CBA7E7BBB4F}" dt="2021-12-08T22:11:51.025" v="285" actId="26606"/>
          <ac:spMkLst>
            <pc:docMk/>
            <pc:sldMk cId="775480892" sldId="261"/>
            <ac:spMk id="10" creationId="{1E70A317-DCED-4E80-AA2D-467D8702E5CB}"/>
          </ac:spMkLst>
        </pc:spChg>
        <pc:spChg chg="add">
          <ac:chgData name="Luis Fernando Paz Galeano" userId="933c2c1c-cf02-4621-aff4-cd1a2a895eaa" providerId="ADAL" clId="{9F1E6CFC-46F5-47F8-B757-0CBA7E7BBB4F}" dt="2021-12-08T22:11:51.025" v="285" actId="26606"/>
          <ac:spMkLst>
            <pc:docMk/>
            <pc:sldMk cId="775480892" sldId="261"/>
            <ac:spMk id="12" creationId="{A6D87845-294F-40CB-BC48-46455460D292}"/>
          </ac:spMkLst>
        </pc:spChg>
        <pc:picChg chg="add mod ord">
          <ac:chgData name="Luis Fernando Paz Galeano" userId="933c2c1c-cf02-4621-aff4-cd1a2a895eaa" providerId="ADAL" clId="{9F1E6CFC-46F5-47F8-B757-0CBA7E7BBB4F}" dt="2021-12-08T22:31:42.970" v="738" actId="1076"/>
          <ac:picMkLst>
            <pc:docMk/>
            <pc:sldMk cId="775480892" sldId="261"/>
            <ac:picMk id="5" creationId="{A3E17FFD-95A9-4AB9-A750-878BF6DC6510}"/>
          </ac:picMkLst>
        </pc:picChg>
      </pc:sldChg>
      <pc:sldChg chg="addSp delSp modSp new mod setBg">
        <pc:chgData name="Luis Fernando Paz Galeano" userId="933c2c1c-cf02-4621-aff4-cd1a2a895eaa" providerId="ADAL" clId="{9F1E6CFC-46F5-47F8-B757-0CBA7E7BBB4F}" dt="2021-12-08T22:35:18.030" v="811" actId="20577"/>
        <pc:sldMkLst>
          <pc:docMk/>
          <pc:sldMk cId="3264180942" sldId="262"/>
        </pc:sldMkLst>
        <pc:spChg chg="mod">
          <ac:chgData name="Luis Fernando Paz Galeano" userId="933c2c1c-cf02-4621-aff4-cd1a2a895eaa" providerId="ADAL" clId="{9F1E6CFC-46F5-47F8-B757-0CBA7E7BBB4F}" dt="2021-12-08T22:35:18.030" v="811" actId="20577"/>
          <ac:spMkLst>
            <pc:docMk/>
            <pc:sldMk cId="3264180942" sldId="262"/>
            <ac:spMk id="2" creationId="{2FB40596-1039-483D-A486-0682C1010CF1}"/>
          </ac:spMkLst>
        </pc:spChg>
        <pc:spChg chg="del">
          <ac:chgData name="Luis Fernando Paz Galeano" userId="933c2c1c-cf02-4621-aff4-cd1a2a895eaa" providerId="ADAL" clId="{9F1E6CFC-46F5-47F8-B757-0CBA7E7BBB4F}" dt="2021-12-08T22:12:23.857" v="317" actId="22"/>
          <ac:spMkLst>
            <pc:docMk/>
            <pc:sldMk cId="3264180942" sldId="262"/>
            <ac:spMk id="3" creationId="{D50397EC-097A-465A-874D-FC14B7C1164E}"/>
          </ac:spMkLst>
        </pc:spChg>
        <pc:spChg chg="add del">
          <ac:chgData name="Luis Fernando Paz Galeano" userId="933c2c1c-cf02-4621-aff4-cd1a2a895eaa" providerId="ADAL" clId="{9F1E6CFC-46F5-47F8-B757-0CBA7E7BBB4F}" dt="2021-12-08T22:33:13.270" v="773" actId="26606"/>
          <ac:spMkLst>
            <pc:docMk/>
            <pc:sldMk cId="3264180942" sldId="262"/>
            <ac:spMk id="10" creationId="{1E70A317-DCED-4E80-AA2D-467D8702E5CB}"/>
          </ac:spMkLst>
        </pc:spChg>
        <pc:spChg chg="add del">
          <ac:chgData name="Luis Fernando Paz Galeano" userId="933c2c1c-cf02-4621-aff4-cd1a2a895eaa" providerId="ADAL" clId="{9F1E6CFC-46F5-47F8-B757-0CBA7E7BBB4F}" dt="2021-12-08T22:33:13.270" v="773" actId="26606"/>
          <ac:spMkLst>
            <pc:docMk/>
            <pc:sldMk cId="3264180942" sldId="262"/>
            <ac:spMk id="12" creationId="{A6D87845-294F-40CB-BC48-46455460D292}"/>
          </ac:spMkLst>
        </pc:spChg>
        <pc:spChg chg="add del">
          <ac:chgData name="Luis Fernando Paz Galeano" userId="933c2c1c-cf02-4621-aff4-cd1a2a895eaa" providerId="ADAL" clId="{9F1E6CFC-46F5-47F8-B757-0CBA7E7BBB4F}" dt="2021-12-08T22:13:44.255" v="323" actId="26606"/>
          <ac:spMkLst>
            <pc:docMk/>
            <pc:sldMk cId="3264180942" sldId="262"/>
            <ac:spMk id="16" creationId="{21B0DAF5-1A1F-4BE1-98EA-1861F9B26567}"/>
          </ac:spMkLst>
        </pc:spChg>
        <pc:spChg chg="add del mod">
          <ac:chgData name="Luis Fernando Paz Galeano" userId="933c2c1c-cf02-4621-aff4-cd1a2a895eaa" providerId="ADAL" clId="{9F1E6CFC-46F5-47F8-B757-0CBA7E7BBB4F}" dt="2021-12-08T22:35:14.890" v="810" actId="478"/>
          <ac:spMkLst>
            <pc:docMk/>
            <pc:sldMk cId="3264180942" sldId="262"/>
            <ac:spMk id="17" creationId="{0B49F3B0-096E-4239-AB4D-DCE5C8A26AE7}"/>
          </ac:spMkLst>
        </pc:spChg>
        <pc:spChg chg="add del">
          <ac:chgData name="Luis Fernando Paz Galeano" userId="933c2c1c-cf02-4621-aff4-cd1a2a895eaa" providerId="ADAL" clId="{9F1E6CFC-46F5-47F8-B757-0CBA7E7BBB4F}" dt="2021-12-08T22:13:44.255" v="323" actId="26606"/>
          <ac:spMkLst>
            <pc:docMk/>
            <pc:sldMk cId="3264180942" sldId="262"/>
            <ac:spMk id="19" creationId="{8C0FE9A7-4DAF-43C6-B6C7-AF2D46FAD324}"/>
          </ac:spMkLst>
        </pc:spChg>
        <pc:spChg chg="add del">
          <ac:chgData name="Luis Fernando Paz Galeano" userId="933c2c1c-cf02-4621-aff4-cd1a2a895eaa" providerId="ADAL" clId="{9F1E6CFC-46F5-47F8-B757-0CBA7E7BBB4F}" dt="2021-12-08T22:33:24.241" v="775" actId="26606"/>
          <ac:spMkLst>
            <pc:docMk/>
            <pc:sldMk cId="3264180942" sldId="262"/>
            <ac:spMk id="20" creationId="{63DBA5AD-10C8-4C9E-A2E4-37834152A093}"/>
          </ac:spMkLst>
        </pc:spChg>
        <pc:spChg chg="add del">
          <ac:chgData name="Luis Fernando Paz Galeano" userId="933c2c1c-cf02-4621-aff4-cd1a2a895eaa" providerId="ADAL" clId="{9F1E6CFC-46F5-47F8-B757-0CBA7E7BBB4F}" dt="2021-12-08T22:13:44.255" v="323" actId="26606"/>
          <ac:spMkLst>
            <pc:docMk/>
            <pc:sldMk cId="3264180942" sldId="262"/>
            <ac:spMk id="21" creationId="{37D54B6C-87D0-4C03-8335-3955179D2B5B}"/>
          </ac:spMkLst>
        </pc:spChg>
        <pc:spChg chg="add del">
          <ac:chgData name="Luis Fernando Paz Galeano" userId="933c2c1c-cf02-4621-aff4-cd1a2a895eaa" providerId="ADAL" clId="{9F1E6CFC-46F5-47F8-B757-0CBA7E7BBB4F}" dt="2021-12-08T22:33:24.241" v="775" actId="26606"/>
          <ac:spMkLst>
            <pc:docMk/>
            <pc:sldMk cId="3264180942" sldId="262"/>
            <ac:spMk id="22" creationId="{FEF67420-C2EF-496D-8511-54DA2D6E3B40}"/>
          </ac:spMkLst>
        </pc:spChg>
        <pc:spChg chg="add del">
          <ac:chgData name="Luis Fernando Paz Galeano" userId="933c2c1c-cf02-4621-aff4-cd1a2a895eaa" providerId="ADAL" clId="{9F1E6CFC-46F5-47F8-B757-0CBA7E7BBB4F}" dt="2021-12-08T22:33:24.241" v="775" actId="26606"/>
          <ac:spMkLst>
            <pc:docMk/>
            <pc:sldMk cId="3264180942" sldId="262"/>
            <ac:spMk id="24" creationId="{3926F8AF-45D6-46BD-B4AF-64E8AA6877E5}"/>
          </ac:spMkLst>
        </pc:spChg>
        <pc:spChg chg="add">
          <ac:chgData name="Luis Fernando Paz Galeano" userId="933c2c1c-cf02-4621-aff4-cd1a2a895eaa" providerId="ADAL" clId="{9F1E6CFC-46F5-47F8-B757-0CBA7E7BBB4F}" dt="2021-12-08T22:33:24.241" v="775" actId="26606"/>
          <ac:spMkLst>
            <pc:docMk/>
            <pc:sldMk cId="3264180942" sldId="262"/>
            <ac:spMk id="29" creationId="{833F5045-5779-4E8F-9507-636D7A19E1B8}"/>
          </ac:spMkLst>
        </pc:spChg>
        <pc:spChg chg="add">
          <ac:chgData name="Luis Fernando Paz Galeano" userId="933c2c1c-cf02-4621-aff4-cd1a2a895eaa" providerId="ADAL" clId="{9F1E6CFC-46F5-47F8-B757-0CBA7E7BBB4F}" dt="2021-12-08T22:33:24.241" v="775" actId="26606"/>
          <ac:spMkLst>
            <pc:docMk/>
            <pc:sldMk cId="3264180942" sldId="262"/>
            <ac:spMk id="31" creationId="{2C8C8ED6-A932-44F5-83A5-5793DDA44921}"/>
          </ac:spMkLst>
        </pc:spChg>
        <pc:picChg chg="add mod ord">
          <ac:chgData name="Luis Fernando Paz Galeano" userId="933c2c1c-cf02-4621-aff4-cd1a2a895eaa" providerId="ADAL" clId="{9F1E6CFC-46F5-47F8-B757-0CBA7E7BBB4F}" dt="2021-12-08T22:33:34.068" v="779" actId="27614"/>
          <ac:picMkLst>
            <pc:docMk/>
            <pc:sldMk cId="3264180942" sldId="262"/>
            <ac:picMk id="5" creationId="{B216135D-2AF1-4B1B-84B9-3B44A1247E11}"/>
          </ac:picMkLst>
        </pc:picChg>
        <pc:picChg chg="add mod ord">
          <ac:chgData name="Luis Fernando Paz Galeano" userId="933c2c1c-cf02-4621-aff4-cd1a2a895eaa" providerId="ADAL" clId="{9F1E6CFC-46F5-47F8-B757-0CBA7E7BBB4F}" dt="2021-12-08T22:33:24.241" v="775" actId="26606"/>
          <ac:picMkLst>
            <pc:docMk/>
            <pc:sldMk cId="3264180942" sldId="262"/>
            <ac:picMk id="7" creationId="{EB0912E1-0E79-4C20-950E-43F2624E58EB}"/>
          </ac:picMkLst>
        </pc:picChg>
        <pc:picChg chg="add mod ord">
          <ac:chgData name="Luis Fernando Paz Galeano" userId="933c2c1c-cf02-4621-aff4-cd1a2a895eaa" providerId="ADAL" clId="{9F1E6CFC-46F5-47F8-B757-0CBA7E7BBB4F}" dt="2021-12-08T22:33:33.944" v="777" actId="27614"/>
          <ac:picMkLst>
            <pc:docMk/>
            <pc:sldMk cId="3264180942" sldId="262"/>
            <ac:picMk id="13" creationId="{C8DDD85E-32BB-4B90-8F9F-108CF312A459}"/>
          </ac:picMkLst>
        </pc:picChg>
        <pc:picChg chg="add mod">
          <ac:chgData name="Luis Fernando Paz Galeano" userId="933c2c1c-cf02-4621-aff4-cd1a2a895eaa" providerId="ADAL" clId="{9F1E6CFC-46F5-47F8-B757-0CBA7E7BBB4F}" dt="2021-12-08T22:33:34.147" v="781" actId="27614"/>
          <ac:picMkLst>
            <pc:docMk/>
            <pc:sldMk cId="3264180942" sldId="262"/>
            <ac:picMk id="18" creationId="{29C718C5-3C38-43F6-8434-127DDBE4EAD8}"/>
          </ac:picMkLst>
        </pc:picChg>
      </pc:sldChg>
      <pc:sldChg chg="addSp delSp modSp new del mod setBg">
        <pc:chgData name="Luis Fernando Paz Galeano" userId="933c2c1c-cf02-4621-aff4-cd1a2a895eaa" providerId="ADAL" clId="{9F1E6CFC-46F5-47F8-B757-0CBA7E7BBB4F}" dt="2021-12-08T22:33:04.302" v="768" actId="47"/>
        <pc:sldMkLst>
          <pc:docMk/>
          <pc:sldMk cId="2636651947" sldId="263"/>
        </pc:sldMkLst>
        <pc:spChg chg="mod">
          <ac:chgData name="Luis Fernando Paz Galeano" userId="933c2c1c-cf02-4621-aff4-cd1a2a895eaa" providerId="ADAL" clId="{9F1E6CFC-46F5-47F8-B757-0CBA7E7BBB4F}" dt="2021-12-08T22:15:21.440" v="365" actId="26606"/>
          <ac:spMkLst>
            <pc:docMk/>
            <pc:sldMk cId="2636651947" sldId="263"/>
            <ac:spMk id="2" creationId="{2CE27C14-80D2-40E3-9D31-62E18DF29694}"/>
          </ac:spMkLst>
        </pc:spChg>
        <pc:spChg chg="del">
          <ac:chgData name="Luis Fernando Paz Galeano" userId="933c2c1c-cf02-4621-aff4-cd1a2a895eaa" providerId="ADAL" clId="{9F1E6CFC-46F5-47F8-B757-0CBA7E7BBB4F}" dt="2021-12-08T22:15:19" v="364" actId="22"/>
          <ac:spMkLst>
            <pc:docMk/>
            <pc:sldMk cId="2636651947" sldId="263"/>
            <ac:spMk id="3" creationId="{7872E719-8B00-47A8-8110-6A567D08426F}"/>
          </ac:spMkLst>
        </pc:spChg>
        <pc:spChg chg="add">
          <ac:chgData name="Luis Fernando Paz Galeano" userId="933c2c1c-cf02-4621-aff4-cd1a2a895eaa" providerId="ADAL" clId="{9F1E6CFC-46F5-47F8-B757-0CBA7E7BBB4F}" dt="2021-12-08T22:15:21.440" v="365" actId="26606"/>
          <ac:spMkLst>
            <pc:docMk/>
            <pc:sldMk cId="2636651947" sldId="263"/>
            <ac:spMk id="10" creationId="{1E70A317-DCED-4E80-AA2D-467D8702E5CB}"/>
          </ac:spMkLst>
        </pc:spChg>
        <pc:spChg chg="add">
          <ac:chgData name="Luis Fernando Paz Galeano" userId="933c2c1c-cf02-4621-aff4-cd1a2a895eaa" providerId="ADAL" clId="{9F1E6CFC-46F5-47F8-B757-0CBA7E7BBB4F}" dt="2021-12-08T22:15:21.440" v="365" actId="26606"/>
          <ac:spMkLst>
            <pc:docMk/>
            <pc:sldMk cId="2636651947" sldId="263"/>
            <ac:spMk id="12" creationId="{A6D87845-294F-40CB-BC48-46455460D292}"/>
          </ac:spMkLst>
        </pc:spChg>
        <pc:picChg chg="add mod ord">
          <ac:chgData name="Luis Fernando Paz Galeano" userId="933c2c1c-cf02-4621-aff4-cd1a2a895eaa" providerId="ADAL" clId="{9F1E6CFC-46F5-47F8-B757-0CBA7E7BBB4F}" dt="2021-12-08T22:15:21.440" v="365" actId="26606"/>
          <ac:picMkLst>
            <pc:docMk/>
            <pc:sldMk cId="2636651947" sldId="263"/>
            <ac:picMk id="5" creationId="{B8B7E86B-EF10-4BF1-AFFB-8FBA78973E51}"/>
          </ac:picMkLst>
        </pc:picChg>
      </pc:sldChg>
      <pc:sldChg chg="addSp delSp modSp new del mod setBg">
        <pc:chgData name="Luis Fernando Paz Galeano" userId="933c2c1c-cf02-4621-aff4-cd1a2a895eaa" providerId="ADAL" clId="{9F1E6CFC-46F5-47F8-B757-0CBA7E7BBB4F}" dt="2021-12-08T22:35:20.868" v="812" actId="47"/>
        <pc:sldMkLst>
          <pc:docMk/>
          <pc:sldMk cId="3235612317" sldId="264"/>
        </pc:sldMkLst>
        <pc:spChg chg="add del">
          <ac:chgData name="Luis Fernando Paz Galeano" userId="933c2c1c-cf02-4621-aff4-cd1a2a895eaa" providerId="ADAL" clId="{9F1E6CFC-46F5-47F8-B757-0CBA7E7BBB4F}" dt="2021-12-08T22:16:33.713" v="373" actId="26606"/>
          <ac:spMkLst>
            <pc:docMk/>
            <pc:sldMk cId="3235612317" sldId="264"/>
            <ac:spMk id="2" creationId="{4E63904C-7C04-4910-A96A-6DC71984D362}"/>
          </ac:spMkLst>
        </pc:spChg>
        <pc:spChg chg="del">
          <ac:chgData name="Luis Fernando Paz Galeano" userId="933c2c1c-cf02-4621-aff4-cd1a2a895eaa" providerId="ADAL" clId="{9F1E6CFC-46F5-47F8-B757-0CBA7E7BBB4F}" dt="2021-12-08T22:16:28.863" v="367" actId="22"/>
          <ac:spMkLst>
            <pc:docMk/>
            <pc:sldMk cId="3235612317" sldId="264"/>
            <ac:spMk id="3" creationId="{E7C63A23-597B-43B0-8838-62AC7F570C0D}"/>
          </ac:spMkLst>
        </pc:spChg>
        <pc:spChg chg="add del">
          <ac:chgData name="Luis Fernando Paz Galeano" userId="933c2c1c-cf02-4621-aff4-cd1a2a895eaa" providerId="ADAL" clId="{9F1E6CFC-46F5-47F8-B757-0CBA7E7BBB4F}" dt="2021-12-08T22:16:31.713" v="370" actId="26606"/>
          <ac:spMkLst>
            <pc:docMk/>
            <pc:sldMk cId="3235612317" sldId="264"/>
            <ac:spMk id="10" creationId="{F9CF7650-7342-48D6-999E-174C77B5F52E}"/>
          </ac:spMkLst>
        </pc:spChg>
        <pc:spChg chg="add del">
          <ac:chgData name="Luis Fernando Paz Galeano" userId="933c2c1c-cf02-4621-aff4-cd1a2a895eaa" providerId="ADAL" clId="{9F1E6CFC-46F5-47F8-B757-0CBA7E7BBB4F}" dt="2021-12-08T22:16:31.713" v="370" actId="26606"/>
          <ac:spMkLst>
            <pc:docMk/>
            <pc:sldMk cId="3235612317" sldId="264"/>
            <ac:spMk id="12" creationId="{EB2D286E-2458-46AD-B49E-911912F70897}"/>
          </ac:spMkLst>
        </pc:spChg>
        <pc:spChg chg="add del">
          <ac:chgData name="Luis Fernando Paz Galeano" userId="933c2c1c-cf02-4621-aff4-cd1a2a895eaa" providerId="ADAL" clId="{9F1E6CFC-46F5-47F8-B757-0CBA7E7BBB4F}" dt="2021-12-08T22:16:33.665" v="372" actId="26606"/>
          <ac:spMkLst>
            <pc:docMk/>
            <pc:sldMk cId="3235612317" sldId="264"/>
            <ac:spMk id="14" creationId="{1E70A317-DCED-4E80-AA2D-467D8702E5CB}"/>
          </ac:spMkLst>
        </pc:spChg>
        <pc:spChg chg="add del">
          <ac:chgData name="Luis Fernando Paz Galeano" userId="933c2c1c-cf02-4621-aff4-cd1a2a895eaa" providerId="ADAL" clId="{9F1E6CFC-46F5-47F8-B757-0CBA7E7BBB4F}" dt="2021-12-08T22:16:33.665" v="372" actId="26606"/>
          <ac:spMkLst>
            <pc:docMk/>
            <pc:sldMk cId="3235612317" sldId="264"/>
            <ac:spMk id="15" creationId="{4E63904C-7C04-4910-A96A-6DC71984D362}"/>
          </ac:spMkLst>
        </pc:spChg>
        <pc:spChg chg="add del">
          <ac:chgData name="Luis Fernando Paz Galeano" userId="933c2c1c-cf02-4621-aff4-cd1a2a895eaa" providerId="ADAL" clId="{9F1E6CFC-46F5-47F8-B757-0CBA7E7BBB4F}" dt="2021-12-08T22:16:33.665" v="372" actId="26606"/>
          <ac:spMkLst>
            <pc:docMk/>
            <pc:sldMk cId="3235612317" sldId="264"/>
            <ac:spMk id="16" creationId="{A6D87845-294F-40CB-BC48-46455460D292}"/>
          </ac:spMkLst>
        </pc:spChg>
        <pc:spChg chg="add">
          <ac:chgData name="Luis Fernando Paz Galeano" userId="933c2c1c-cf02-4621-aff4-cd1a2a895eaa" providerId="ADAL" clId="{9F1E6CFC-46F5-47F8-B757-0CBA7E7BBB4F}" dt="2021-12-08T22:16:33.713" v="373" actId="26606"/>
          <ac:spMkLst>
            <pc:docMk/>
            <pc:sldMk cId="3235612317" sldId="264"/>
            <ac:spMk id="18" creationId="{1E70A317-DCED-4E80-AA2D-467D8702E5CB}"/>
          </ac:spMkLst>
        </pc:spChg>
        <pc:spChg chg="add mod">
          <ac:chgData name="Luis Fernando Paz Galeano" userId="933c2c1c-cf02-4621-aff4-cd1a2a895eaa" providerId="ADAL" clId="{9F1E6CFC-46F5-47F8-B757-0CBA7E7BBB4F}" dt="2021-12-08T22:17:19.334" v="468" actId="313"/>
          <ac:spMkLst>
            <pc:docMk/>
            <pc:sldMk cId="3235612317" sldId="264"/>
            <ac:spMk id="19" creationId="{4E63904C-7C04-4910-A96A-6DC71984D362}"/>
          </ac:spMkLst>
        </pc:spChg>
        <pc:picChg chg="add mod ord">
          <ac:chgData name="Luis Fernando Paz Galeano" userId="933c2c1c-cf02-4621-aff4-cd1a2a895eaa" providerId="ADAL" clId="{9F1E6CFC-46F5-47F8-B757-0CBA7E7BBB4F}" dt="2021-12-08T22:16:33.713" v="373" actId="26606"/>
          <ac:picMkLst>
            <pc:docMk/>
            <pc:sldMk cId="3235612317" sldId="264"/>
            <ac:picMk id="5" creationId="{7E2EFC33-075C-46A5-98B5-297C256F38E5}"/>
          </ac:picMkLst>
        </pc:picChg>
      </pc:sldChg>
      <pc:sldChg chg="addSp delSp modSp new mod setBg">
        <pc:chgData name="Luis Fernando Paz Galeano" userId="933c2c1c-cf02-4621-aff4-cd1a2a895eaa" providerId="ADAL" clId="{9F1E6CFC-46F5-47F8-B757-0CBA7E7BBB4F}" dt="2021-12-08T22:36:14.291" v="834" actId="1076"/>
        <pc:sldMkLst>
          <pc:docMk/>
          <pc:sldMk cId="1136455839" sldId="265"/>
        </pc:sldMkLst>
        <pc:spChg chg="mod">
          <ac:chgData name="Luis Fernando Paz Galeano" userId="933c2c1c-cf02-4621-aff4-cd1a2a895eaa" providerId="ADAL" clId="{9F1E6CFC-46F5-47F8-B757-0CBA7E7BBB4F}" dt="2021-12-08T22:36:14.291" v="834" actId="1076"/>
          <ac:spMkLst>
            <pc:docMk/>
            <pc:sldMk cId="1136455839" sldId="265"/>
            <ac:spMk id="2" creationId="{F4013727-15F7-496B-9D8D-91EE26B8F7AF}"/>
          </ac:spMkLst>
        </pc:spChg>
        <pc:spChg chg="del">
          <ac:chgData name="Luis Fernando Paz Galeano" userId="933c2c1c-cf02-4621-aff4-cd1a2a895eaa" providerId="ADAL" clId="{9F1E6CFC-46F5-47F8-B757-0CBA7E7BBB4F}" dt="2021-12-08T22:23:45.302" v="471" actId="22"/>
          <ac:spMkLst>
            <pc:docMk/>
            <pc:sldMk cId="1136455839" sldId="265"/>
            <ac:spMk id="3" creationId="{F868BD56-22A5-4944-AA67-C55F7BF5350F}"/>
          </ac:spMkLst>
        </pc:spChg>
        <pc:spChg chg="add del">
          <ac:chgData name="Luis Fernando Paz Galeano" userId="933c2c1c-cf02-4621-aff4-cd1a2a895eaa" providerId="ADAL" clId="{9F1E6CFC-46F5-47F8-B757-0CBA7E7BBB4F}" dt="2021-12-08T22:23:54.943" v="475" actId="26606"/>
          <ac:spMkLst>
            <pc:docMk/>
            <pc:sldMk cId="1136455839" sldId="265"/>
            <ac:spMk id="11" creationId="{19C13AB1-CD16-4C70-B1F0-73FB4E251A09}"/>
          </ac:spMkLst>
        </pc:spChg>
        <pc:spChg chg="add del">
          <ac:chgData name="Luis Fernando Paz Galeano" userId="933c2c1c-cf02-4621-aff4-cd1a2a895eaa" providerId="ADAL" clId="{9F1E6CFC-46F5-47F8-B757-0CBA7E7BBB4F}" dt="2021-12-08T22:23:54.577" v="473" actId="26606"/>
          <ac:spMkLst>
            <pc:docMk/>
            <pc:sldMk cId="1136455839" sldId="265"/>
            <ac:spMk id="12" creationId="{72CA733A-8D25-4E63-8273-CC14052E0E8A}"/>
          </ac:spMkLst>
        </pc:spChg>
        <pc:spChg chg="add del">
          <ac:chgData name="Luis Fernando Paz Galeano" userId="933c2c1c-cf02-4621-aff4-cd1a2a895eaa" providerId="ADAL" clId="{9F1E6CFC-46F5-47F8-B757-0CBA7E7BBB4F}" dt="2021-12-08T22:23:54.943" v="475" actId="26606"/>
          <ac:spMkLst>
            <pc:docMk/>
            <pc:sldMk cId="1136455839" sldId="265"/>
            <ac:spMk id="17" creationId="{1B3897FC-A693-4656-8FCD-CF609C3BDF8D}"/>
          </ac:spMkLst>
        </pc:spChg>
        <pc:spChg chg="add del">
          <ac:chgData name="Luis Fernando Paz Galeano" userId="933c2c1c-cf02-4621-aff4-cd1a2a895eaa" providerId="ADAL" clId="{9F1E6CFC-46F5-47F8-B757-0CBA7E7BBB4F}" dt="2021-12-08T22:23:58.758" v="477" actId="26606"/>
          <ac:spMkLst>
            <pc:docMk/>
            <pc:sldMk cId="1136455839" sldId="265"/>
            <ac:spMk id="19" creationId="{8C0FE9A7-4DAF-43C6-B6C7-AF2D46FAD324}"/>
          </ac:spMkLst>
        </pc:spChg>
        <pc:spChg chg="add del">
          <ac:chgData name="Luis Fernando Paz Galeano" userId="933c2c1c-cf02-4621-aff4-cd1a2a895eaa" providerId="ADAL" clId="{9F1E6CFC-46F5-47F8-B757-0CBA7E7BBB4F}" dt="2021-12-08T22:23:58.758" v="477" actId="26606"/>
          <ac:spMkLst>
            <pc:docMk/>
            <pc:sldMk cId="1136455839" sldId="265"/>
            <ac:spMk id="20" creationId="{37D54B6C-87D0-4C03-8335-3955179D2B5B}"/>
          </ac:spMkLst>
        </pc:spChg>
        <pc:spChg chg="add del">
          <ac:chgData name="Luis Fernando Paz Galeano" userId="933c2c1c-cf02-4621-aff4-cd1a2a895eaa" providerId="ADAL" clId="{9F1E6CFC-46F5-47F8-B757-0CBA7E7BBB4F}" dt="2021-12-08T22:23:58.758" v="477" actId="26606"/>
          <ac:spMkLst>
            <pc:docMk/>
            <pc:sldMk cId="1136455839" sldId="265"/>
            <ac:spMk id="21" creationId="{7EC42104-2FE1-4BCF-89FA-C023F7C1918E}"/>
          </ac:spMkLst>
        </pc:spChg>
        <pc:spChg chg="add del">
          <ac:chgData name="Luis Fernando Paz Galeano" userId="933c2c1c-cf02-4621-aff4-cd1a2a895eaa" providerId="ADAL" clId="{9F1E6CFC-46F5-47F8-B757-0CBA7E7BBB4F}" dt="2021-12-08T22:35:46.891" v="822" actId="26606"/>
          <ac:spMkLst>
            <pc:docMk/>
            <pc:sldMk cId="1136455839" sldId="265"/>
            <ac:spMk id="23" creationId="{766CDA4A-6CAA-4FED-A424-FF9D363E93C1}"/>
          </ac:spMkLst>
        </pc:spChg>
        <pc:spChg chg="add del">
          <ac:chgData name="Luis Fernando Paz Galeano" userId="933c2c1c-cf02-4621-aff4-cd1a2a895eaa" providerId="ADAL" clId="{9F1E6CFC-46F5-47F8-B757-0CBA7E7BBB4F}" dt="2021-12-08T22:35:51.644" v="823" actId="478"/>
          <ac:spMkLst>
            <pc:docMk/>
            <pc:sldMk cId="1136455839" sldId="265"/>
            <ac:spMk id="28" creationId="{1970E4B4-FF9C-4C22-A66F-396FC366C0A2}"/>
          </ac:spMkLst>
        </pc:spChg>
        <pc:spChg chg="add">
          <ac:chgData name="Luis Fernando Paz Galeano" userId="933c2c1c-cf02-4621-aff4-cd1a2a895eaa" providerId="ADAL" clId="{9F1E6CFC-46F5-47F8-B757-0CBA7E7BBB4F}" dt="2021-12-08T22:35:46.891" v="822" actId="26606"/>
          <ac:spMkLst>
            <pc:docMk/>
            <pc:sldMk cId="1136455839" sldId="265"/>
            <ac:spMk id="31" creationId="{9726E0AA-ACAD-4929-A688-C5F6D3E372B9}"/>
          </ac:spMkLst>
        </pc:spChg>
        <pc:picChg chg="add mod ord">
          <ac:chgData name="Luis Fernando Paz Galeano" userId="933c2c1c-cf02-4621-aff4-cd1a2a895eaa" providerId="ADAL" clId="{9F1E6CFC-46F5-47F8-B757-0CBA7E7BBB4F}" dt="2021-12-08T22:36:08.171" v="832" actId="1076"/>
          <ac:picMkLst>
            <pc:docMk/>
            <pc:sldMk cId="1136455839" sldId="265"/>
            <ac:picMk id="5" creationId="{DD4F02B3-012C-43CD-916B-DA32C156A90A}"/>
          </ac:picMkLst>
        </pc:picChg>
        <pc:picChg chg="add mod ord">
          <ac:chgData name="Luis Fernando Paz Galeano" userId="933c2c1c-cf02-4621-aff4-cd1a2a895eaa" providerId="ADAL" clId="{9F1E6CFC-46F5-47F8-B757-0CBA7E7BBB4F}" dt="2021-12-08T22:36:10.619" v="833" actId="14100"/>
          <ac:picMkLst>
            <pc:docMk/>
            <pc:sldMk cId="1136455839" sldId="265"/>
            <ac:picMk id="7" creationId="{CBBFE7CF-DCD9-41D8-9022-B032CBDB16F5}"/>
          </ac:picMkLst>
        </pc:picChg>
        <pc:picChg chg="add del">
          <ac:chgData name="Luis Fernando Paz Galeano" userId="933c2c1c-cf02-4621-aff4-cd1a2a895eaa" providerId="ADAL" clId="{9F1E6CFC-46F5-47F8-B757-0CBA7E7BBB4F}" dt="2021-12-08T22:23:54.577" v="473" actId="26606"/>
          <ac:picMkLst>
            <pc:docMk/>
            <pc:sldMk cId="1136455839" sldId="265"/>
            <ac:picMk id="14" creationId="{2BFB581C-2142-4222-9A3B-905AD6C09535}"/>
          </ac:picMkLst>
        </pc:picChg>
        <pc:picChg chg="add mod">
          <ac:chgData name="Luis Fernando Paz Galeano" userId="933c2c1c-cf02-4621-aff4-cd1a2a895eaa" providerId="ADAL" clId="{9F1E6CFC-46F5-47F8-B757-0CBA7E7BBB4F}" dt="2021-12-08T22:36:04.547" v="830" actId="1076"/>
          <ac:picMkLst>
            <pc:docMk/>
            <pc:sldMk cId="1136455839" sldId="265"/>
            <ac:picMk id="18" creationId="{F1E01114-DDA0-4CD8-A786-87152F48835C}"/>
          </ac:picMkLst>
        </pc:picChg>
        <pc:picChg chg="add del">
          <ac:chgData name="Luis Fernando Paz Galeano" userId="933c2c1c-cf02-4621-aff4-cd1a2a895eaa" providerId="ADAL" clId="{9F1E6CFC-46F5-47F8-B757-0CBA7E7BBB4F}" dt="2021-12-08T22:35:46.891" v="822" actId="26606"/>
          <ac:picMkLst>
            <pc:docMk/>
            <pc:sldMk cId="1136455839" sldId="265"/>
            <ac:picMk id="24" creationId="{9B0DB875-49E3-4B9D-8AAE-D81A127B6647}"/>
          </ac:picMkLst>
        </pc:picChg>
        <pc:picChg chg="add del">
          <ac:chgData name="Luis Fernando Paz Galeano" userId="933c2c1c-cf02-4621-aff4-cd1a2a895eaa" providerId="ADAL" clId="{9F1E6CFC-46F5-47F8-B757-0CBA7E7BBB4F}" dt="2021-12-08T22:35:46.885" v="821" actId="26606"/>
          <ac:picMkLst>
            <pc:docMk/>
            <pc:sldMk cId="1136455839" sldId="265"/>
            <ac:picMk id="29" creationId="{D8C67178-C15E-489D-8DDF-CB1BD419478F}"/>
          </ac:picMkLst>
        </pc:picChg>
        <pc:cxnChg chg="add del">
          <ac:chgData name="Luis Fernando Paz Galeano" userId="933c2c1c-cf02-4621-aff4-cd1a2a895eaa" providerId="ADAL" clId="{9F1E6CFC-46F5-47F8-B757-0CBA7E7BBB4F}" dt="2021-12-08T22:23:54.943" v="475" actId="26606"/>
          <ac:cxnSpMkLst>
            <pc:docMk/>
            <pc:sldMk cId="1136455839" sldId="265"/>
            <ac:cxnSpMk id="16" creationId="{950C7260-B0EA-4B69-927F-A414658E9F1E}"/>
          </ac:cxnSpMkLst>
        </pc:cxnChg>
        <pc:cxnChg chg="add">
          <ac:chgData name="Luis Fernando Paz Galeano" userId="933c2c1c-cf02-4621-aff4-cd1a2a895eaa" providerId="ADAL" clId="{9F1E6CFC-46F5-47F8-B757-0CBA7E7BBB4F}" dt="2021-12-08T22:35:46.891" v="822" actId="26606"/>
          <ac:cxnSpMkLst>
            <pc:docMk/>
            <pc:sldMk cId="1136455839" sldId="265"/>
            <ac:cxnSpMk id="33" creationId="{F3BDF5F1-11B9-42EB-800A-B3D749BB4BE5}"/>
          </ac:cxnSpMkLst>
        </pc:cxnChg>
      </pc:sldChg>
      <pc:sldChg chg="addSp delSp modSp new del mod setBg">
        <pc:chgData name="Luis Fernando Paz Galeano" userId="933c2c1c-cf02-4621-aff4-cd1a2a895eaa" providerId="ADAL" clId="{9F1E6CFC-46F5-47F8-B757-0CBA7E7BBB4F}" dt="2021-12-08T22:35:36.605" v="818" actId="47"/>
        <pc:sldMkLst>
          <pc:docMk/>
          <pc:sldMk cId="3356157042" sldId="266"/>
        </pc:sldMkLst>
        <pc:spChg chg="del mod">
          <ac:chgData name="Luis Fernando Paz Galeano" userId="933c2c1c-cf02-4621-aff4-cd1a2a895eaa" providerId="ADAL" clId="{9F1E6CFC-46F5-47F8-B757-0CBA7E7BBB4F}" dt="2021-12-08T22:27:24.403" v="682" actId="26606"/>
          <ac:spMkLst>
            <pc:docMk/>
            <pc:sldMk cId="3356157042" sldId="266"/>
            <ac:spMk id="2" creationId="{3F50317F-BCDE-4B30-BEC3-F8AE9E27B714}"/>
          </ac:spMkLst>
        </pc:spChg>
        <pc:spChg chg="del">
          <ac:chgData name="Luis Fernando Paz Galeano" userId="933c2c1c-cf02-4621-aff4-cd1a2a895eaa" providerId="ADAL" clId="{9F1E6CFC-46F5-47F8-B757-0CBA7E7BBB4F}" dt="2021-12-08T22:27:13.320" v="678" actId="22"/>
          <ac:spMkLst>
            <pc:docMk/>
            <pc:sldMk cId="3356157042" sldId="266"/>
            <ac:spMk id="3" creationId="{1DDD90D2-95EC-4EB8-B203-B8575D5B16E7}"/>
          </ac:spMkLst>
        </pc:spChg>
        <pc:spChg chg="add del">
          <ac:chgData name="Luis Fernando Paz Galeano" userId="933c2c1c-cf02-4621-aff4-cd1a2a895eaa" providerId="ADAL" clId="{9F1E6CFC-46F5-47F8-B757-0CBA7E7BBB4F}" dt="2021-12-08T22:27:24.353" v="681" actId="26606"/>
          <ac:spMkLst>
            <pc:docMk/>
            <pc:sldMk cId="3356157042" sldId="266"/>
            <ac:spMk id="10" creationId="{1E70A317-DCED-4E80-AA2D-467D8702E5CB}"/>
          </ac:spMkLst>
        </pc:spChg>
        <pc:spChg chg="add del">
          <ac:chgData name="Luis Fernando Paz Galeano" userId="933c2c1c-cf02-4621-aff4-cd1a2a895eaa" providerId="ADAL" clId="{9F1E6CFC-46F5-47F8-B757-0CBA7E7BBB4F}" dt="2021-12-08T22:27:24.353" v="681" actId="26606"/>
          <ac:spMkLst>
            <pc:docMk/>
            <pc:sldMk cId="3356157042" sldId="266"/>
            <ac:spMk id="12" creationId="{A6D87845-294F-40CB-BC48-46455460D292}"/>
          </ac:spMkLst>
        </pc:spChg>
        <pc:spChg chg="add">
          <ac:chgData name="Luis Fernando Paz Galeano" userId="933c2c1c-cf02-4621-aff4-cd1a2a895eaa" providerId="ADAL" clId="{9F1E6CFC-46F5-47F8-B757-0CBA7E7BBB4F}" dt="2021-12-08T22:27:24.403" v="682" actId="26606"/>
          <ac:spMkLst>
            <pc:docMk/>
            <pc:sldMk cId="3356157042" sldId="266"/>
            <ac:spMk id="14" creationId="{D64A12F0-8158-4372-9761-AD0A6ED30C2E}"/>
          </ac:spMkLst>
        </pc:spChg>
        <pc:picChg chg="add mod ord">
          <ac:chgData name="Luis Fernando Paz Galeano" userId="933c2c1c-cf02-4621-aff4-cd1a2a895eaa" providerId="ADAL" clId="{9F1E6CFC-46F5-47F8-B757-0CBA7E7BBB4F}" dt="2021-12-08T22:27:26.333" v="683" actId="27614"/>
          <ac:picMkLst>
            <pc:docMk/>
            <pc:sldMk cId="3356157042" sldId="266"/>
            <ac:picMk id="5" creationId="{2DD02BA0-811A-4C25-8B67-A517E0A6737D}"/>
          </ac:picMkLst>
        </pc:picChg>
      </pc:sldChg>
      <pc:sldChg chg="addSp delSp modSp new del mod setBg">
        <pc:chgData name="Luis Fernando Paz Galeano" userId="933c2c1c-cf02-4621-aff4-cd1a2a895eaa" providerId="ADAL" clId="{9F1E6CFC-46F5-47F8-B757-0CBA7E7BBB4F}" dt="2021-12-08T22:36:16.356" v="835" actId="47"/>
        <pc:sldMkLst>
          <pc:docMk/>
          <pc:sldMk cId="1473208214" sldId="267"/>
        </pc:sldMkLst>
        <pc:spChg chg="mod">
          <ac:chgData name="Luis Fernando Paz Galeano" userId="933c2c1c-cf02-4621-aff4-cd1a2a895eaa" providerId="ADAL" clId="{9F1E6CFC-46F5-47F8-B757-0CBA7E7BBB4F}" dt="2021-12-08T22:28:09.434" v="716" actId="790"/>
          <ac:spMkLst>
            <pc:docMk/>
            <pc:sldMk cId="1473208214" sldId="267"/>
            <ac:spMk id="2" creationId="{B0BE1BEB-D7CD-49C1-8065-9C7C6B21BE11}"/>
          </ac:spMkLst>
        </pc:spChg>
        <pc:spChg chg="del">
          <ac:chgData name="Luis Fernando Paz Galeano" userId="933c2c1c-cf02-4621-aff4-cd1a2a895eaa" providerId="ADAL" clId="{9F1E6CFC-46F5-47F8-B757-0CBA7E7BBB4F}" dt="2021-12-08T22:27:59.212" v="715" actId="26606"/>
          <ac:spMkLst>
            <pc:docMk/>
            <pc:sldMk cId="1473208214" sldId="267"/>
            <ac:spMk id="3" creationId="{80F3A464-20CA-49A9-B246-7C5E55E24E57}"/>
          </ac:spMkLst>
        </pc:spChg>
        <pc:spChg chg="add">
          <ac:chgData name="Luis Fernando Paz Galeano" userId="933c2c1c-cf02-4621-aff4-cd1a2a895eaa" providerId="ADAL" clId="{9F1E6CFC-46F5-47F8-B757-0CBA7E7BBB4F}" dt="2021-12-08T22:27:59.212" v="715" actId="26606"/>
          <ac:spMkLst>
            <pc:docMk/>
            <pc:sldMk cId="1473208214" sldId="267"/>
            <ac:spMk id="9" creationId="{1E70A317-DCED-4E80-AA2D-467D8702E5CB}"/>
          </ac:spMkLst>
        </pc:spChg>
        <pc:picChg chg="add">
          <ac:chgData name="Luis Fernando Paz Galeano" userId="933c2c1c-cf02-4621-aff4-cd1a2a895eaa" providerId="ADAL" clId="{9F1E6CFC-46F5-47F8-B757-0CBA7E7BBB4F}" dt="2021-12-08T22:27:59.212" v="715" actId="26606"/>
          <ac:picMkLst>
            <pc:docMk/>
            <pc:sldMk cId="1473208214" sldId="267"/>
            <ac:picMk id="5" creationId="{BBDBD34C-9E31-4043-A5E4-86EDF22C2177}"/>
          </ac:picMkLst>
        </pc:picChg>
      </pc:sldChg>
      <pc:sldChg chg="addSp delSp modSp new mod setBg">
        <pc:chgData name="Luis Fernando Paz Galeano" userId="933c2c1c-cf02-4621-aff4-cd1a2a895eaa" providerId="ADAL" clId="{9F1E6CFC-46F5-47F8-B757-0CBA7E7BBB4F}" dt="2021-12-08T22:38:22.864" v="896" actId="20577"/>
        <pc:sldMkLst>
          <pc:docMk/>
          <pc:sldMk cId="165154030" sldId="268"/>
        </pc:sldMkLst>
        <pc:spChg chg="mod">
          <ac:chgData name="Luis Fernando Paz Galeano" userId="933c2c1c-cf02-4621-aff4-cd1a2a895eaa" providerId="ADAL" clId="{9F1E6CFC-46F5-47F8-B757-0CBA7E7BBB4F}" dt="2021-12-08T22:38:22.864" v="896" actId="20577"/>
          <ac:spMkLst>
            <pc:docMk/>
            <pc:sldMk cId="165154030" sldId="268"/>
            <ac:spMk id="2" creationId="{2C60DB9E-25DB-4279-8F0E-23E3ECA2AF53}"/>
          </ac:spMkLst>
        </pc:spChg>
        <pc:spChg chg="del mod">
          <ac:chgData name="Luis Fernando Paz Galeano" userId="933c2c1c-cf02-4621-aff4-cd1a2a895eaa" providerId="ADAL" clId="{9F1E6CFC-46F5-47F8-B757-0CBA7E7BBB4F}" dt="2021-12-08T22:38:19.786" v="895" actId="478"/>
          <ac:spMkLst>
            <pc:docMk/>
            <pc:sldMk cId="165154030" sldId="268"/>
            <ac:spMk id="3" creationId="{895F0AED-544B-4922-B671-4BA2856AAB9F}"/>
          </ac:spMkLst>
        </pc:spChg>
        <pc:spChg chg="add del">
          <ac:chgData name="Luis Fernando Paz Galeano" userId="933c2c1c-cf02-4621-aff4-cd1a2a895eaa" providerId="ADAL" clId="{9F1E6CFC-46F5-47F8-B757-0CBA7E7BBB4F}" dt="2021-12-08T22:38:10.679" v="889" actId="26606"/>
          <ac:spMkLst>
            <pc:docMk/>
            <pc:sldMk cId="165154030" sldId="268"/>
            <ac:spMk id="24" creationId="{8C0FE9A7-4DAF-43C6-B6C7-AF2D46FAD324}"/>
          </ac:spMkLst>
        </pc:spChg>
        <pc:spChg chg="add del">
          <ac:chgData name="Luis Fernando Paz Galeano" userId="933c2c1c-cf02-4621-aff4-cd1a2a895eaa" providerId="ADAL" clId="{9F1E6CFC-46F5-47F8-B757-0CBA7E7BBB4F}" dt="2021-12-08T22:38:10.679" v="889" actId="26606"/>
          <ac:spMkLst>
            <pc:docMk/>
            <pc:sldMk cId="165154030" sldId="268"/>
            <ac:spMk id="25" creationId="{37D54B6C-87D0-4C03-8335-3955179D2B5B}"/>
          </ac:spMkLst>
        </pc:spChg>
        <pc:spChg chg="add del">
          <ac:chgData name="Luis Fernando Paz Galeano" userId="933c2c1c-cf02-4621-aff4-cd1a2a895eaa" providerId="ADAL" clId="{9F1E6CFC-46F5-47F8-B757-0CBA7E7BBB4F}" dt="2021-12-08T22:38:14.864" v="893" actId="26606"/>
          <ac:spMkLst>
            <pc:docMk/>
            <pc:sldMk cId="165154030" sldId="268"/>
            <ac:spMk id="31" creationId="{8C0FE9A7-4DAF-43C6-B6C7-AF2D46FAD324}"/>
          </ac:spMkLst>
        </pc:spChg>
        <pc:spChg chg="add del">
          <ac:chgData name="Luis Fernando Paz Galeano" userId="933c2c1c-cf02-4621-aff4-cd1a2a895eaa" providerId="ADAL" clId="{9F1E6CFC-46F5-47F8-B757-0CBA7E7BBB4F}" dt="2021-12-08T22:38:14.864" v="893" actId="26606"/>
          <ac:spMkLst>
            <pc:docMk/>
            <pc:sldMk cId="165154030" sldId="268"/>
            <ac:spMk id="32" creationId="{37D54B6C-87D0-4C03-8335-3955179D2B5B}"/>
          </ac:spMkLst>
        </pc:spChg>
        <pc:spChg chg="add">
          <ac:chgData name="Luis Fernando Paz Galeano" userId="933c2c1c-cf02-4621-aff4-cd1a2a895eaa" providerId="ADAL" clId="{9F1E6CFC-46F5-47F8-B757-0CBA7E7BBB4F}" dt="2021-12-08T22:38:14.917" v="894" actId="26606"/>
          <ac:spMkLst>
            <pc:docMk/>
            <pc:sldMk cId="165154030" sldId="268"/>
            <ac:spMk id="34" creationId="{A7A59776-5948-400C-9935-7464561E876A}"/>
          </ac:spMkLst>
        </pc:spChg>
        <pc:picChg chg="add del">
          <ac:chgData name="Luis Fernando Paz Galeano" userId="933c2c1c-cf02-4621-aff4-cd1a2a895eaa" providerId="ADAL" clId="{9F1E6CFC-46F5-47F8-B757-0CBA7E7BBB4F}" dt="2021-12-08T22:36:19.048" v="836" actId="478"/>
          <ac:picMkLst>
            <pc:docMk/>
            <pc:sldMk cId="165154030" sldId="268"/>
            <ac:picMk id="5" creationId="{787D9EC1-BB65-42E1-9A25-1146BE8606E2}"/>
          </ac:picMkLst>
        </pc:picChg>
        <pc:picChg chg="add mod ord">
          <ac:chgData name="Luis Fernando Paz Galeano" userId="933c2c1c-cf02-4621-aff4-cd1a2a895eaa" providerId="ADAL" clId="{9F1E6CFC-46F5-47F8-B757-0CBA7E7BBB4F}" dt="2021-12-08T22:38:14.917" v="894" actId="26606"/>
          <ac:picMkLst>
            <pc:docMk/>
            <pc:sldMk cId="165154030" sldId="268"/>
            <ac:picMk id="7" creationId="{A70588B1-49F3-4A06-8550-24921FA99D6A}"/>
          </ac:picMkLst>
        </pc:picChg>
        <pc:picChg chg="add mod ord">
          <ac:chgData name="Luis Fernando Paz Galeano" userId="933c2c1c-cf02-4621-aff4-cd1a2a895eaa" providerId="ADAL" clId="{9F1E6CFC-46F5-47F8-B757-0CBA7E7BBB4F}" dt="2021-12-08T22:38:14.917" v="894" actId="26606"/>
          <ac:picMkLst>
            <pc:docMk/>
            <pc:sldMk cId="165154030" sldId="268"/>
            <ac:picMk id="9" creationId="{5E274026-94DB-48AC-86D4-530E0255A17B}"/>
          </ac:picMkLst>
        </pc:picChg>
        <pc:picChg chg="add mod ord">
          <ac:chgData name="Luis Fernando Paz Galeano" userId="933c2c1c-cf02-4621-aff4-cd1a2a895eaa" providerId="ADAL" clId="{9F1E6CFC-46F5-47F8-B757-0CBA7E7BBB4F}" dt="2021-12-08T22:38:14.917" v="894" actId="26606"/>
          <ac:picMkLst>
            <pc:docMk/>
            <pc:sldMk cId="165154030" sldId="268"/>
            <ac:picMk id="11" creationId="{E8A1A439-0FF8-4776-97EE-C4A1C0E73744}"/>
          </ac:picMkLst>
        </pc:picChg>
        <pc:picChg chg="add mod">
          <ac:chgData name="Luis Fernando Paz Galeano" userId="933c2c1c-cf02-4621-aff4-cd1a2a895eaa" providerId="ADAL" clId="{9F1E6CFC-46F5-47F8-B757-0CBA7E7BBB4F}" dt="2021-12-08T22:38:14.917" v="894" actId="26606"/>
          <ac:picMkLst>
            <pc:docMk/>
            <pc:sldMk cId="165154030" sldId="268"/>
            <ac:picMk id="13" creationId="{6E50E3AC-B7E9-486D-87EB-196195BC8DE0}"/>
          </ac:picMkLst>
        </pc:picChg>
        <pc:cxnChg chg="add del">
          <ac:chgData name="Luis Fernando Paz Galeano" userId="933c2c1c-cf02-4621-aff4-cd1a2a895eaa" providerId="ADAL" clId="{9F1E6CFC-46F5-47F8-B757-0CBA7E7BBB4F}" dt="2021-12-08T22:38:08.654" v="887" actId="26606"/>
          <ac:cxnSpMkLst>
            <pc:docMk/>
            <pc:sldMk cId="165154030" sldId="268"/>
            <ac:cxnSpMk id="18" creationId="{E8470FD2-B13A-4556-9D05-BC82BFE6BD21}"/>
          </ac:cxnSpMkLst>
        </pc:cxnChg>
        <pc:cxnChg chg="add del">
          <ac:chgData name="Luis Fernando Paz Galeano" userId="933c2c1c-cf02-4621-aff4-cd1a2a895eaa" providerId="ADAL" clId="{9F1E6CFC-46F5-47F8-B757-0CBA7E7BBB4F}" dt="2021-12-08T22:38:08.654" v="887" actId="26606"/>
          <ac:cxnSpMkLst>
            <pc:docMk/>
            <pc:sldMk cId="165154030" sldId="268"/>
            <ac:cxnSpMk id="20" creationId="{83DCF570-5FFA-4422-B8A3-C28A303EF16F}"/>
          </ac:cxnSpMkLst>
        </pc:cxnChg>
        <pc:cxnChg chg="add del">
          <ac:chgData name="Luis Fernando Paz Galeano" userId="933c2c1c-cf02-4621-aff4-cd1a2a895eaa" providerId="ADAL" clId="{9F1E6CFC-46F5-47F8-B757-0CBA7E7BBB4F}" dt="2021-12-08T22:38:08.654" v="887" actId="26606"/>
          <ac:cxnSpMkLst>
            <pc:docMk/>
            <pc:sldMk cId="165154030" sldId="268"/>
            <ac:cxnSpMk id="22" creationId="{8E32D90B-5FD5-41C6-B6BA-4C814B307608}"/>
          </ac:cxnSpMkLst>
        </pc:cxnChg>
        <pc:cxnChg chg="add del">
          <ac:chgData name="Luis Fernando Paz Galeano" userId="933c2c1c-cf02-4621-aff4-cd1a2a895eaa" providerId="ADAL" clId="{9F1E6CFC-46F5-47F8-B757-0CBA7E7BBB4F}" dt="2021-12-08T22:38:12.440" v="891" actId="26606"/>
          <ac:cxnSpMkLst>
            <pc:docMk/>
            <pc:sldMk cId="165154030" sldId="268"/>
            <ac:cxnSpMk id="27" creationId="{E8470FD2-B13A-4556-9D05-BC82BFE6BD21}"/>
          </ac:cxnSpMkLst>
        </pc:cxnChg>
        <pc:cxnChg chg="add del">
          <ac:chgData name="Luis Fernando Paz Galeano" userId="933c2c1c-cf02-4621-aff4-cd1a2a895eaa" providerId="ADAL" clId="{9F1E6CFC-46F5-47F8-B757-0CBA7E7BBB4F}" dt="2021-12-08T22:38:12.440" v="891" actId="26606"/>
          <ac:cxnSpMkLst>
            <pc:docMk/>
            <pc:sldMk cId="165154030" sldId="268"/>
            <ac:cxnSpMk id="28" creationId="{83DCF570-5FFA-4422-B8A3-C28A303EF16F}"/>
          </ac:cxnSpMkLst>
        </pc:cxnChg>
        <pc:cxnChg chg="add del">
          <ac:chgData name="Luis Fernando Paz Galeano" userId="933c2c1c-cf02-4621-aff4-cd1a2a895eaa" providerId="ADAL" clId="{9F1E6CFC-46F5-47F8-B757-0CBA7E7BBB4F}" dt="2021-12-08T22:38:12.440" v="891" actId="26606"/>
          <ac:cxnSpMkLst>
            <pc:docMk/>
            <pc:sldMk cId="165154030" sldId="268"/>
            <ac:cxnSpMk id="29" creationId="{8E32D90B-5FD5-41C6-B6BA-4C814B307608}"/>
          </ac:cxnSpMkLst>
        </pc:cxnChg>
      </pc:sldChg>
      <pc:sldChg chg="addSp delSp modSp new mod setBg">
        <pc:chgData name="Luis Fernando Paz Galeano" userId="933c2c1c-cf02-4621-aff4-cd1a2a895eaa" providerId="ADAL" clId="{9F1E6CFC-46F5-47F8-B757-0CBA7E7BBB4F}" dt="2021-12-08T22:39:09.622" v="935" actId="20577"/>
        <pc:sldMkLst>
          <pc:docMk/>
          <pc:sldMk cId="161601441" sldId="269"/>
        </pc:sldMkLst>
        <pc:spChg chg="mod">
          <ac:chgData name="Luis Fernando Paz Galeano" userId="933c2c1c-cf02-4621-aff4-cd1a2a895eaa" providerId="ADAL" clId="{9F1E6CFC-46F5-47F8-B757-0CBA7E7BBB4F}" dt="2021-12-08T22:39:09.622" v="935" actId="20577"/>
          <ac:spMkLst>
            <pc:docMk/>
            <pc:sldMk cId="161601441" sldId="269"/>
            <ac:spMk id="2" creationId="{105F624C-34C8-46FA-808C-77CD4259CD94}"/>
          </ac:spMkLst>
        </pc:spChg>
        <pc:spChg chg="del">
          <ac:chgData name="Luis Fernando Paz Galeano" userId="933c2c1c-cf02-4621-aff4-cd1a2a895eaa" providerId="ADAL" clId="{9F1E6CFC-46F5-47F8-B757-0CBA7E7BBB4F}" dt="2021-12-08T22:38:46.482" v="922" actId="22"/>
          <ac:spMkLst>
            <pc:docMk/>
            <pc:sldMk cId="161601441" sldId="269"/>
            <ac:spMk id="3" creationId="{F48DC2B8-7410-4D59-BD09-2713A0DFB8D5}"/>
          </ac:spMkLst>
        </pc:spChg>
        <pc:spChg chg="add">
          <ac:chgData name="Luis Fernando Paz Galeano" userId="933c2c1c-cf02-4621-aff4-cd1a2a895eaa" providerId="ADAL" clId="{9F1E6CFC-46F5-47F8-B757-0CBA7E7BBB4F}" dt="2021-12-08T22:38:59.086" v="926" actId="26606"/>
          <ac:spMkLst>
            <pc:docMk/>
            <pc:sldMk cId="161601441" sldId="269"/>
            <ac:spMk id="12" creationId="{766CDA4A-6CAA-4FED-A424-FF9D363E93C1}"/>
          </ac:spMkLst>
        </pc:spChg>
        <pc:picChg chg="add mod ord">
          <ac:chgData name="Luis Fernando Paz Galeano" userId="933c2c1c-cf02-4621-aff4-cd1a2a895eaa" providerId="ADAL" clId="{9F1E6CFC-46F5-47F8-B757-0CBA7E7BBB4F}" dt="2021-12-08T22:38:59.086" v="926" actId="26606"/>
          <ac:picMkLst>
            <pc:docMk/>
            <pc:sldMk cId="161601441" sldId="269"/>
            <ac:picMk id="5" creationId="{E34B388E-65CB-4A28-AFAE-EF9548D3C794}"/>
          </ac:picMkLst>
        </pc:picChg>
        <pc:picChg chg="add mod">
          <ac:chgData name="Luis Fernando Paz Galeano" userId="933c2c1c-cf02-4621-aff4-cd1a2a895eaa" providerId="ADAL" clId="{9F1E6CFC-46F5-47F8-B757-0CBA7E7BBB4F}" dt="2021-12-08T22:38:59.086" v="926" actId="26606"/>
          <ac:picMkLst>
            <pc:docMk/>
            <pc:sldMk cId="161601441" sldId="269"/>
            <ac:picMk id="7" creationId="{EE2ACBDA-A6AD-4A66-970B-12B1356E0009}"/>
          </ac:picMkLst>
        </pc:picChg>
        <pc:picChg chg="add">
          <ac:chgData name="Luis Fernando Paz Galeano" userId="933c2c1c-cf02-4621-aff4-cd1a2a895eaa" providerId="ADAL" clId="{9F1E6CFC-46F5-47F8-B757-0CBA7E7BBB4F}" dt="2021-12-08T22:38:59.086" v="926" actId="26606"/>
          <ac:picMkLst>
            <pc:docMk/>
            <pc:sldMk cId="161601441" sldId="269"/>
            <ac:picMk id="14" creationId="{9B0DB875-49E3-4B9D-8AAE-D81A127B6647}"/>
          </ac:picMkLst>
        </pc:picChg>
      </pc:sldChg>
      <pc:sldChg chg="new del">
        <pc:chgData name="Luis Fernando Paz Galeano" userId="933c2c1c-cf02-4621-aff4-cd1a2a895eaa" providerId="ADAL" clId="{9F1E6CFC-46F5-47F8-B757-0CBA7E7BBB4F}" dt="2021-12-08T22:31:37.341" v="736" actId="47"/>
        <pc:sldMkLst>
          <pc:docMk/>
          <pc:sldMk cId="316245382" sldId="269"/>
        </pc:sldMkLst>
      </pc:sldChg>
      <pc:sldChg chg="modSp new mod">
        <pc:chgData name="Luis Fernando Paz Galeano" userId="933c2c1c-cf02-4621-aff4-cd1a2a895eaa" providerId="ADAL" clId="{9F1E6CFC-46F5-47F8-B757-0CBA7E7BBB4F}" dt="2021-12-08T22:39:29.142" v="950"/>
        <pc:sldMkLst>
          <pc:docMk/>
          <pc:sldMk cId="2228390988" sldId="270"/>
        </pc:sldMkLst>
        <pc:spChg chg="mod">
          <ac:chgData name="Luis Fernando Paz Galeano" userId="933c2c1c-cf02-4621-aff4-cd1a2a895eaa" providerId="ADAL" clId="{9F1E6CFC-46F5-47F8-B757-0CBA7E7BBB4F}" dt="2021-12-08T22:39:17.196" v="949" actId="20577"/>
          <ac:spMkLst>
            <pc:docMk/>
            <pc:sldMk cId="2228390988" sldId="270"/>
            <ac:spMk id="2" creationId="{F0B37DDD-B3FC-4CCF-84CC-FC38D9CBE34C}"/>
          </ac:spMkLst>
        </pc:spChg>
        <pc:spChg chg="mod">
          <ac:chgData name="Luis Fernando Paz Galeano" userId="933c2c1c-cf02-4621-aff4-cd1a2a895eaa" providerId="ADAL" clId="{9F1E6CFC-46F5-47F8-B757-0CBA7E7BBB4F}" dt="2021-12-08T22:39:29.142" v="950"/>
          <ac:spMkLst>
            <pc:docMk/>
            <pc:sldMk cId="2228390988" sldId="270"/>
            <ac:spMk id="3" creationId="{426589C2-C97D-4F5E-A1B8-B7FF077ECFA3}"/>
          </ac:spMkLst>
        </pc:spChg>
      </pc:sldChg>
      <pc:sldMasterChg chg="add del addSldLayout delSldLayout">
        <pc:chgData name="Luis Fernando Paz Galeano" userId="933c2c1c-cf02-4621-aff4-cd1a2a895eaa" providerId="ADAL" clId="{9F1E6CFC-46F5-47F8-B757-0CBA7E7BBB4F}" dt="2021-12-08T21:56:55.549" v="72" actId="26606"/>
        <pc:sldMasterMkLst>
          <pc:docMk/>
          <pc:sldMasterMk cId="3300997008" sldId="2147483660"/>
        </pc:sldMasterMkLst>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036506623" sldId="2147483661"/>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142466126" sldId="2147483662"/>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201907553" sldId="2147483663"/>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571965124" sldId="2147483664"/>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180922344" sldId="2147483665"/>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510190218" sldId="2147483666"/>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655503871" sldId="2147483667"/>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792322883" sldId="2147483668"/>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627350683" sldId="2147483669"/>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250341793" sldId="2147483670"/>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1052928308" sldId="2147483671"/>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22471400" sldId="2147483672"/>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2716242939" sldId="2147483673"/>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70937356" sldId="2147483674"/>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511592751" sldId="2147483675"/>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641820435" sldId="2147483676"/>
          </pc:sldLayoutMkLst>
        </pc:sldLayoutChg>
        <pc:sldLayoutChg chg="add del">
          <pc:chgData name="Luis Fernando Paz Galeano" userId="933c2c1c-cf02-4621-aff4-cd1a2a895eaa" providerId="ADAL" clId="{9F1E6CFC-46F5-47F8-B757-0CBA7E7BBB4F}" dt="2021-12-08T21:56:55.549" v="72" actId="26606"/>
          <pc:sldLayoutMkLst>
            <pc:docMk/>
            <pc:sldMasterMk cId="3300997008" sldId="2147483660"/>
            <pc:sldLayoutMk cId="3105953207" sldId="2147483677"/>
          </pc:sldLayoutMkLst>
        </pc:sldLayoutChg>
      </pc:sldMasterChg>
      <pc:sldMasterChg chg="add del addSldLayout delSldLayout">
        <pc:chgData name="Luis Fernando Paz Galeano" userId="933c2c1c-cf02-4621-aff4-cd1a2a895eaa" providerId="ADAL" clId="{9F1E6CFC-46F5-47F8-B757-0CBA7E7BBB4F}" dt="2021-12-08T21:56:55.549" v="72" actId="26606"/>
        <pc:sldMasterMkLst>
          <pc:docMk/>
          <pc:sldMasterMk cId="1574625314" sldId="2147483717"/>
        </pc:sldMasterMkLst>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767639374" sldId="2147483700"/>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104205023" sldId="2147483701"/>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786160524" sldId="2147483702"/>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486358938" sldId="2147483703"/>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420975307" sldId="2147483704"/>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471522512" sldId="2147483705"/>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158058360" sldId="2147483706"/>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666150433" sldId="2147483707"/>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4125814492" sldId="2147483708"/>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995612451" sldId="2147483709"/>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720019107" sldId="2147483710"/>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1344451021" sldId="2147483711"/>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3481603472" sldId="2147483712"/>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92407725" sldId="2147483713"/>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99327224" sldId="2147483714"/>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1321680078" sldId="2147483715"/>
          </pc:sldLayoutMkLst>
        </pc:sldLayoutChg>
        <pc:sldLayoutChg chg="add del">
          <pc:chgData name="Luis Fernando Paz Galeano" userId="933c2c1c-cf02-4621-aff4-cd1a2a895eaa" providerId="ADAL" clId="{9F1E6CFC-46F5-47F8-B757-0CBA7E7BBB4F}" dt="2021-12-08T21:56:55.549" v="72" actId="26606"/>
          <pc:sldLayoutMkLst>
            <pc:docMk/>
            <pc:sldMasterMk cId="1574625314" sldId="2147483717"/>
            <pc:sldLayoutMk cId="208082019" sldId="2147483716"/>
          </pc:sldLayoutMkLst>
        </pc:sldLayoutChg>
      </pc:sldMasterChg>
      <pc:sldMasterChg chg="add del addSldLayout delSldLayout">
        <pc:chgData name="Luis Fernando Paz Galeano" userId="933c2c1c-cf02-4621-aff4-cd1a2a895eaa" providerId="ADAL" clId="{9F1E6CFC-46F5-47F8-B757-0CBA7E7BBB4F}" dt="2021-12-08T21:56:55.406" v="71" actId="26606"/>
        <pc:sldMasterMkLst>
          <pc:docMk/>
          <pc:sldMasterMk cId="4026369995" sldId="2147483730"/>
        </pc:sldMasterMkLst>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419003212" sldId="2147483719"/>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91833966" sldId="2147483720"/>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486104064" sldId="2147483721"/>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2682416627" sldId="2147483722"/>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762963947" sldId="2147483723"/>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898302482" sldId="2147483724"/>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2162246820" sldId="2147483725"/>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464133397" sldId="2147483726"/>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3653293988" sldId="2147483727"/>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1454616912" sldId="2147483728"/>
          </pc:sldLayoutMkLst>
        </pc:sldLayoutChg>
        <pc:sldLayoutChg chg="add del">
          <pc:chgData name="Luis Fernando Paz Galeano" userId="933c2c1c-cf02-4621-aff4-cd1a2a895eaa" providerId="ADAL" clId="{9F1E6CFC-46F5-47F8-B757-0CBA7E7BBB4F}" dt="2021-12-08T21:56:55.406" v="71" actId="26606"/>
          <pc:sldLayoutMkLst>
            <pc:docMk/>
            <pc:sldMasterMk cId="4026369995" sldId="2147483730"/>
            <pc:sldLayoutMk cId="4103256103" sldId="214748372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77DC6-438D-4927-9E09-A5C79B715038}"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98600362-DC77-4C19-B45B-B00B89A53169}">
      <dgm:prSet/>
      <dgm:spPr/>
      <dgm:t>
        <a:bodyPr/>
        <a:lstStyle/>
        <a:p>
          <a:r>
            <a:rPr lang="es-ES" dirty="0"/>
            <a:t>Las base de datos consiste en el análisis de anomalías, de caídas en personas, para ello se han utilizado las etiquetas ,010-000-024-033, 010-000-030-096, 020-000-032-221 y 020-000-033 que son representaciones codificadas en caliente de cada actividad del sensor. </a:t>
          </a:r>
          <a:endParaRPr lang="en-US" dirty="0"/>
        </a:p>
      </dgm:t>
    </dgm:pt>
    <dgm:pt modelId="{989CA648-261C-4853-9B50-CE76427A61C1}" type="parTrans" cxnId="{357F7499-263C-44D1-818A-81DEE821B4AA}">
      <dgm:prSet/>
      <dgm:spPr/>
      <dgm:t>
        <a:bodyPr/>
        <a:lstStyle/>
        <a:p>
          <a:endParaRPr lang="en-US"/>
        </a:p>
      </dgm:t>
    </dgm:pt>
    <dgm:pt modelId="{7381969F-4264-4793-8B01-6E6B71A3BC5D}" type="sibTrans" cxnId="{357F7499-263C-44D1-818A-81DEE821B4AA}">
      <dgm:prSet/>
      <dgm:spPr/>
      <dgm:t>
        <a:bodyPr/>
        <a:lstStyle/>
        <a:p>
          <a:endParaRPr lang="en-US"/>
        </a:p>
      </dgm:t>
    </dgm:pt>
    <dgm:pt modelId="{95E3F58D-ACA9-4876-9415-483371259526}">
      <dgm:prSet/>
      <dgm:spPr/>
      <dgm:t>
        <a:bodyPr/>
        <a:lstStyle/>
        <a:p>
          <a:r>
            <a:rPr lang="es-ES"/>
            <a:t>Se utilizaron cuatro sensores durante los experimentos, que se han fijado al pecho, los tobillos y el cinturón de la persona.</a:t>
          </a:r>
          <a:endParaRPr lang="en-US"/>
        </a:p>
      </dgm:t>
    </dgm:pt>
    <dgm:pt modelId="{708F57A1-8400-49DA-9CBF-EA7332BC9E69}" type="parTrans" cxnId="{4524821C-70DE-4BF9-BE24-2C8E2E58C5EE}">
      <dgm:prSet/>
      <dgm:spPr/>
      <dgm:t>
        <a:bodyPr/>
        <a:lstStyle/>
        <a:p>
          <a:endParaRPr lang="en-US"/>
        </a:p>
      </dgm:t>
    </dgm:pt>
    <dgm:pt modelId="{39B700DA-6074-49E9-BE5F-0174A80D3D5C}" type="sibTrans" cxnId="{4524821C-70DE-4BF9-BE24-2C8E2E58C5EE}">
      <dgm:prSet/>
      <dgm:spPr/>
      <dgm:t>
        <a:bodyPr/>
        <a:lstStyle/>
        <a:p>
          <a:endParaRPr lang="en-US"/>
        </a:p>
      </dgm:t>
    </dgm:pt>
    <dgm:pt modelId="{AAD6862C-EC20-4BAB-BE77-040748612DAE}">
      <dgm:prSet/>
      <dgm:spPr/>
      <dgm:t>
        <a:bodyPr/>
        <a:lstStyle/>
        <a:p>
          <a:r>
            <a:rPr lang="es-ES"/>
            <a:t>Las etiquetas representan el evento de caída / vida normal, donde 0 es normal y 1 es el evento anómalo de caída.</a:t>
          </a:r>
          <a:endParaRPr lang="en-US"/>
        </a:p>
      </dgm:t>
    </dgm:pt>
    <dgm:pt modelId="{55A87EBE-40E4-4254-8B65-F739CBDD9CEC}" type="parTrans" cxnId="{CECB2438-5904-4971-830A-553DCABDC61E}">
      <dgm:prSet/>
      <dgm:spPr/>
      <dgm:t>
        <a:bodyPr/>
        <a:lstStyle/>
        <a:p>
          <a:endParaRPr lang="en-US"/>
        </a:p>
      </dgm:t>
    </dgm:pt>
    <dgm:pt modelId="{312FFD2A-4D45-4D3E-8835-AACB6B0BEE25}" type="sibTrans" cxnId="{CECB2438-5904-4971-830A-553DCABDC61E}">
      <dgm:prSet/>
      <dgm:spPr/>
      <dgm:t>
        <a:bodyPr/>
        <a:lstStyle/>
        <a:p>
          <a:endParaRPr lang="en-US"/>
        </a:p>
      </dgm:t>
    </dgm:pt>
    <dgm:pt modelId="{B234FBE8-0CF3-4642-BA1F-E6E20A838640}">
      <dgm:prSet/>
      <dgm:spPr/>
      <dgm:t>
        <a:bodyPr/>
        <a:lstStyle/>
        <a:p>
          <a:r>
            <a:rPr lang="es-ES"/>
            <a:t>Cada archivo </a:t>
          </a:r>
          <a:r>
            <a:rPr lang="es-ES" i="1"/>
            <a:t>.csv </a:t>
          </a:r>
          <a:r>
            <a:rPr lang="es-ES"/>
            <a:t>es una persona distinta que se ha observado durante los experimentos. Se dan 5 personas de prueba y 20 personas de formación.</a:t>
          </a:r>
          <a:endParaRPr lang="en-US"/>
        </a:p>
      </dgm:t>
    </dgm:pt>
    <dgm:pt modelId="{E2EB72EA-DB35-4D3B-B130-56788D5D56CF}" type="parTrans" cxnId="{814E0F4A-6AE6-4367-8302-0C4888873D9F}">
      <dgm:prSet/>
      <dgm:spPr/>
      <dgm:t>
        <a:bodyPr/>
        <a:lstStyle/>
        <a:p>
          <a:endParaRPr lang="en-US"/>
        </a:p>
      </dgm:t>
    </dgm:pt>
    <dgm:pt modelId="{2A9B9149-6448-48F0-81AD-C5DCAB3B4EED}" type="sibTrans" cxnId="{814E0F4A-6AE6-4367-8302-0C4888873D9F}">
      <dgm:prSet/>
      <dgm:spPr/>
      <dgm:t>
        <a:bodyPr/>
        <a:lstStyle/>
        <a:p>
          <a:endParaRPr lang="en-US"/>
        </a:p>
      </dgm:t>
    </dgm:pt>
    <dgm:pt modelId="{BCFC663A-42C9-44E9-BB39-4424101A9956}" type="pres">
      <dgm:prSet presAssocID="{08A77DC6-438D-4927-9E09-A5C79B715038}" presName="linear" presStyleCnt="0">
        <dgm:presLayoutVars>
          <dgm:animLvl val="lvl"/>
          <dgm:resizeHandles val="exact"/>
        </dgm:presLayoutVars>
      </dgm:prSet>
      <dgm:spPr/>
    </dgm:pt>
    <dgm:pt modelId="{B35F9F00-790D-46C3-B57C-B92A8A6ACDBE}" type="pres">
      <dgm:prSet presAssocID="{98600362-DC77-4C19-B45B-B00B89A53169}" presName="parentText" presStyleLbl="node1" presStyleIdx="0" presStyleCnt="4">
        <dgm:presLayoutVars>
          <dgm:chMax val="0"/>
          <dgm:bulletEnabled val="1"/>
        </dgm:presLayoutVars>
      </dgm:prSet>
      <dgm:spPr/>
    </dgm:pt>
    <dgm:pt modelId="{BA0EE17A-F009-472C-92A3-9599B4E3EFAB}" type="pres">
      <dgm:prSet presAssocID="{7381969F-4264-4793-8B01-6E6B71A3BC5D}" presName="spacer" presStyleCnt="0"/>
      <dgm:spPr/>
    </dgm:pt>
    <dgm:pt modelId="{1A34A71A-FB02-406C-A1A1-B746755C55F1}" type="pres">
      <dgm:prSet presAssocID="{95E3F58D-ACA9-4876-9415-483371259526}" presName="parentText" presStyleLbl="node1" presStyleIdx="1" presStyleCnt="4">
        <dgm:presLayoutVars>
          <dgm:chMax val="0"/>
          <dgm:bulletEnabled val="1"/>
        </dgm:presLayoutVars>
      </dgm:prSet>
      <dgm:spPr/>
    </dgm:pt>
    <dgm:pt modelId="{A4141947-B2A9-4B28-AC5C-7365C2BC0F88}" type="pres">
      <dgm:prSet presAssocID="{39B700DA-6074-49E9-BE5F-0174A80D3D5C}" presName="spacer" presStyleCnt="0"/>
      <dgm:spPr/>
    </dgm:pt>
    <dgm:pt modelId="{9CA65959-DB55-4DC6-9C72-60FE224AC031}" type="pres">
      <dgm:prSet presAssocID="{AAD6862C-EC20-4BAB-BE77-040748612DAE}" presName="parentText" presStyleLbl="node1" presStyleIdx="2" presStyleCnt="4">
        <dgm:presLayoutVars>
          <dgm:chMax val="0"/>
          <dgm:bulletEnabled val="1"/>
        </dgm:presLayoutVars>
      </dgm:prSet>
      <dgm:spPr/>
    </dgm:pt>
    <dgm:pt modelId="{BA974496-D69E-4983-B9CB-9872581128FA}" type="pres">
      <dgm:prSet presAssocID="{312FFD2A-4D45-4D3E-8835-AACB6B0BEE25}" presName="spacer" presStyleCnt="0"/>
      <dgm:spPr/>
    </dgm:pt>
    <dgm:pt modelId="{8A7D0EF6-3ED6-4B05-BCF7-C481C93DF76E}" type="pres">
      <dgm:prSet presAssocID="{B234FBE8-0CF3-4642-BA1F-E6E20A838640}" presName="parentText" presStyleLbl="node1" presStyleIdx="3" presStyleCnt="4">
        <dgm:presLayoutVars>
          <dgm:chMax val="0"/>
          <dgm:bulletEnabled val="1"/>
        </dgm:presLayoutVars>
      </dgm:prSet>
      <dgm:spPr/>
    </dgm:pt>
  </dgm:ptLst>
  <dgm:cxnLst>
    <dgm:cxn modelId="{4524821C-70DE-4BF9-BE24-2C8E2E58C5EE}" srcId="{08A77DC6-438D-4927-9E09-A5C79B715038}" destId="{95E3F58D-ACA9-4876-9415-483371259526}" srcOrd="1" destOrd="0" parTransId="{708F57A1-8400-49DA-9CBF-EA7332BC9E69}" sibTransId="{39B700DA-6074-49E9-BE5F-0174A80D3D5C}"/>
    <dgm:cxn modelId="{CECB2438-5904-4971-830A-553DCABDC61E}" srcId="{08A77DC6-438D-4927-9E09-A5C79B715038}" destId="{AAD6862C-EC20-4BAB-BE77-040748612DAE}" srcOrd="2" destOrd="0" parTransId="{55A87EBE-40E4-4254-8B65-F739CBDD9CEC}" sibTransId="{312FFD2A-4D45-4D3E-8835-AACB6B0BEE25}"/>
    <dgm:cxn modelId="{825E5839-D6D3-4903-A274-23A0867F3530}" type="presOf" srcId="{AAD6862C-EC20-4BAB-BE77-040748612DAE}" destId="{9CA65959-DB55-4DC6-9C72-60FE224AC031}" srcOrd="0" destOrd="0" presId="urn:microsoft.com/office/officeart/2005/8/layout/vList2"/>
    <dgm:cxn modelId="{6FF3F960-3C6F-4789-978A-C5D497D1822E}" type="presOf" srcId="{95E3F58D-ACA9-4876-9415-483371259526}" destId="{1A34A71A-FB02-406C-A1A1-B746755C55F1}" srcOrd="0" destOrd="0" presId="urn:microsoft.com/office/officeart/2005/8/layout/vList2"/>
    <dgm:cxn modelId="{814E0F4A-6AE6-4367-8302-0C4888873D9F}" srcId="{08A77DC6-438D-4927-9E09-A5C79B715038}" destId="{B234FBE8-0CF3-4642-BA1F-E6E20A838640}" srcOrd="3" destOrd="0" parTransId="{E2EB72EA-DB35-4D3B-B130-56788D5D56CF}" sibTransId="{2A9B9149-6448-48F0-81AD-C5DCAB3B4EED}"/>
    <dgm:cxn modelId="{509B2792-4E77-4987-8F5F-718811516BBE}" type="presOf" srcId="{B234FBE8-0CF3-4642-BA1F-E6E20A838640}" destId="{8A7D0EF6-3ED6-4B05-BCF7-C481C93DF76E}" srcOrd="0" destOrd="0" presId="urn:microsoft.com/office/officeart/2005/8/layout/vList2"/>
    <dgm:cxn modelId="{357F7499-263C-44D1-818A-81DEE821B4AA}" srcId="{08A77DC6-438D-4927-9E09-A5C79B715038}" destId="{98600362-DC77-4C19-B45B-B00B89A53169}" srcOrd="0" destOrd="0" parTransId="{989CA648-261C-4853-9B50-CE76427A61C1}" sibTransId="{7381969F-4264-4793-8B01-6E6B71A3BC5D}"/>
    <dgm:cxn modelId="{46BDD89E-2CFB-420F-86DB-E7066B327302}" type="presOf" srcId="{98600362-DC77-4C19-B45B-B00B89A53169}" destId="{B35F9F00-790D-46C3-B57C-B92A8A6ACDBE}" srcOrd="0" destOrd="0" presId="urn:microsoft.com/office/officeart/2005/8/layout/vList2"/>
    <dgm:cxn modelId="{D4614AD2-C4FC-4418-8017-2085EC533C45}" type="presOf" srcId="{08A77DC6-438D-4927-9E09-A5C79B715038}" destId="{BCFC663A-42C9-44E9-BB39-4424101A9956}" srcOrd="0" destOrd="0" presId="urn:microsoft.com/office/officeart/2005/8/layout/vList2"/>
    <dgm:cxn modelId="{8A5586B8-EB11-4619-A314-9E360038AADD}" type="presParOf" srcId="{BCFC663A-42C9-44E9-BB39-4424101A9956}" destId="{B35F9F00-790D-46C3-B57C-B92A8A6ACDBE}" srcOrd="0" destOrd="0" presId="urn:microsoft.com/office/officeart/2005/8/layout/vList2"/>
    <dgm:cxn modelId="{A3ED47AC-38B7-4007-903F-44B9D4CE5920}" type="presParOf" srcId="{BCFC663A-42C9-44E9-BB39-4424101A9956}" destId="{BA0EE17A-F009-472C-92A3-9599B4E3EFAB}" srcOrd="1" destOrd="0" presId="urn:microsoft.com/office/officeart/2005/8/layout/vList2"/>
    <dgm:cxn modelId="{7716702D-F81F-4A21-B2A9-2F6FE38FB881}" type="presParOf" srcId="{BCFC663A-42C9-44E9-BB39-4424101A9956}" destId="{1A34A71A-FB02-406C-A1A1-B746755C55F1}" srcOrd="2" destOrd="0" presId="urn:microsoft.com/office/officeart/2005/8/layout/vList2"/>
    <dgm:cxn modelId="{9CE484DE-6ABB-4949-B2EC-3EAFF5968C69}" type="presParOf" srcId="{BCFC663A-42C9-44E9-BB39-4424101A9956}" destId="{A4141947-B2A9-4B28-AC5C-7365C2BC0F88}" srcOrd="3" destOrd="0" presId="urn:microsoft.com/office/officeart/2005/8/layout/vList2"/>
    <dgm:cxn modelId="{693D4651-24E1-4ACB-8F37-8B29B52F4B48}" type="presParOf" srcId="{BCFC663A-42C9-44E9-BB39-4424101A9956}" destId="{9CA65959-DB55-4DC6-9C72-60FE224AC031}" srcOrd="4" destOrd="0" presId="urn:microsoft.com/office/officeart/2005/8/layout/vList2"/>
    <dgm:cxn modelId="{6FADFEA3-C478-4DF4-86E3-277F0901C475}" type="presParOf" srcId="{BCFC663A-42C9-44E9-BB39-4424101A9956}" destId="{BA974496-D69E-4983-B9CB-9872581128FA}" srcOrd="5" destOrd="0" presId="urn:microsoft.com/office/officeart/2005/8/layout/vList2"/>
    <dgm:cxn modelId="{0CE71143-125B-48A0-A28B-14B212DCF303}" type="presParOf" srcId="{BCFC663A-42C9-44E9-BB39-4424101A9956}" destId="{8A7D0EF6-3ED6-4B05-BCF7-C481C93DF76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9F00-790D-46C3-B57C-B92A8A6ACDBE}">
      <dsp:nvSpPr>
        <dsp:cNvPr id="0" name=""/>
        <dsp:cNvSpPr/>
      </dsp:nvSpPr>
      <dsp:spPr>
        <a:xfrm>
          <a:off x="0" y="69093"/>
          <a:ext cx="6266011" cy="11536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Las base de datos consiste en el análisis de anomalías, de caídas en personas, para ello se han utilizado las etiquetas ,010-000-024-033, 010-000-030-096, 020-000-032-221 y 020-000-033 que son representaciones codificadas en caliente de cada actividad del sensor. </a:t>
          </a:r>
          <a:endParaRPr lang="en-US" sz="1700" kern="1200" dirty="0"/>
        </a:p>
      </dsp:txBody>
      <dsp:txXfrm>
        <a:off x="56315" y="125408"/>
        <a:ext cx="6153381" cy="1040990"/>
      </dsp:txXfrm>
    </dsp:sp>
    <dsp:sp modelId="{1A34A71A-FB02-406C-A1A1-B746755C55F1}">
      <dsp:nvSpPr>
        <dsp:cNvPr id="0" name=""/>
        <dsp:cNvSpPr/>
      </dsp:nvSpPr>
      <dsp:spPr>
        <a:xfrm>
          <a:off x="0" y="1271673"/>
          <a:ext cx="6266011" cy="115362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Se utilizaron cuatro sensores durante los experimentos, que se han fijado al pecho, los tobillos y el cinturón de la persona.</a:t>
          </a:r>
          <a:endParaRPr lang="en-US" sz="1700" kern="1200"/>
        </a:p>
      </dsp:txBody>
      <dsp:txXfrm>
        <a:off x="56315" y="1327988"/>
        <a:ext cx="6153381" cy="1040990"/>
      </dsp:txXfrm>
    </dsp:sp>
    <dsp:sp modelId="{9CA65959-DB55-4DC6-9C72-60FE224AC031}">
      <dsp:nvSpPr>
        <dsp:cNvPr id="0" name=""/>
        <dsp:cNvSpPr/>
      </dsp:nvSpPr>
      <dsp:spPr>
        <a:xfrm>
          <a:off x="0" y="2474253"/>
          <a:ext cx="6266011" cy="115362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Las etiquetas representan el evento de caída / vida normal, donde 0 es normal y 1 es el evento anómalo de caída.</a:t>
          </a:r>
          <a:endParaRPr lang="en-US" sz="1700" kern="1200"/>
        </a:p>
      </dsp:txBody>
      <dsp:txXfrm>
        <a:off x="56315" y="2530568"/>
        <a:ext cx="6153381" cy="1040990"/>
      </dsp:txXfrm>
    </dsp:sp>
    <dsp:sp modelId="{8A7D0EF6-3ED6-4B05-BCF7-C481C93DF76E}">
      <dsp:nvSpPr>
        <dsp:cNvPr id="0" name=""/>
        <dsp:cNvSpPr/>
      </dsp:nvSpPr>
      <dsp:spPr>
        <a:xfrm>
          <a:off x="0" y="3676833"/>
          <a:ext cx="6266011" cy="11536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Cada archivo </a:t>
          </a:r>
          <a:r>
            <a:rPr lang="es-ES" sz="1700" i="1" kern="1200"/>
            <a:t>.csv </a:t>
          </a:r>
          <a:r>
            <a:rPr lang="es-ES" sz="1700" kern="1200"/>
            <a:t>es una persona distinta que se ha observado durante los experimentos. Se dan 5 personas de prueba y 20 personas de formación.</a:t>
          </a:r>
          <a:endParaRPr lang="en-US" sz="1700" kern="1200"/>
        </a:p>
      </dsp:txBody>
      <dsp:txXfrm>
        <a:off x="56315" y="3733148"/>
        <a:ext cx="6153381" cy="1040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2F7D2-0AD7-4EFD-8DF8-1608D7FB05F6}" type="datetimeFigureOut">
              <a:rPr lang="es-ES" smtClean="0"/>
              <a:t>12/12/2021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C2BAA-7F9B-4337-AFA0-A63013A0488A}" type="slidenum">
              <a:rPr lang="es-ES" smtClean="0"/>
              <a:t>‹Nº›</a:t>
            </a:fld>
            <a:endParaRPr lang="es-ES"/>
          </a:p>
        </p:txBody>
      </p:sp>
    </p:spTree>
    <p:extLst>
      <p:ext uri="{BB962C8B-B14F-4D97-AF65-F5344CB8AC3E}">
        <p14:creationId xmlns:p14="http://schemas.microsoft.com/office/powerpoint/2010/main" val="189112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9EC2BAA-7F9B-4337-AFA0-A63013A0488A}" type="slidenum">
              <a:rPr lang="es-ES" smtClean="0"/>
              <a:t>7</a:t>
            </a:fld>
            <a:endParaRPr lang="es-ES"/>
          </a:p>
        </p:txBody>
      </p:sp>
    </p:spTree>
    <p:extLst>
      <p:ext uri="{BB962C8B-B14F-4D97-AF65-F5344CB8AC3E}">
        <p14:creationId xmlns:p14="http://schemas.microsoft.com/office/powerpoint/2010/main" val="137205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2168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6615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25814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932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9561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2001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44451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816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9240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808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76763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0420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861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635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2097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47152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5805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746253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4" r:id="rId12"/>
    <p:sldLayoutId id="2147483709" r:id="rId13"/>
    <p:sldLayoutId id="2147483710" r:id="rId14"/>
    <p:sldLayoutId id="2147483711" r:id="rId15"/>
    <p:sldLayoutId id="2147483712" r:id="rId16"/>
    <p:sldLayoutId id="2147483713"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s://www.kaggle.com/jorekai/anomaly-detection-falling-people-events" TargetMode="External"/><Relationship Id="rId4" Type="http://schemas.openxmlformats.org/officeDocument/2006/relationships/hyperlink" Target="https://github.com/lferpaz/APC-proyect/blob/main/src/CasKaggle.ipynb"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2" name="Picture 3">
            <a:extLst>
              <a:ext uri="{FF2B5EF4-FFF2-40B4-BE49-F238E27FC236}">
                <a16:creationId xmlns:a16="http://schemas.microsoft.com/office/drawing/2014/main" id="{81D60B2F-5860-4B47-8DD7-58A6DF39EE3C}"/>
              </a:ext>
            </a:extLst>
          </p:cNvPr>
          <p:cNvPicPr>
            <a:picLocks noChangeAspect="1"/>
          </p:cNvPicPr>
          <p:nvPr/>
        </p:nvPicPr>
        <p:blipFill rotWithShape="1">
          <a:blip r:embed="rId3"/>
          <a:srcRect t="12791"/>
          <a:stretch/>
        </p:blipFill>
        <p:spPr>
          <a:xfrm>
            <a:off x="20" y="10"/>
            <a:ext cx="12191980" cy="6857990"/>
          </a:xfrm>
          <a:prstGeom prst="rect">
            <a:avLst/>
          </a:prstGeom>
        </p:spPr>
      </p:pic>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A5B4147C-326E-4F26-9860-73F1953D5C5A}"/>
              </a:ext>
            </a:extLst>
          </p:cNvPr>
          <p:cNvSpPr>
            <a:spLocks noGrp="1"/>
          </p:cNvSpPr>
          <p:nvPr>
            <p:ph type="ctrTitle"/>
          </p:nvPr>
        </p:nvSpPr>
        <p:spPr>
          <a:xfrm>
            <a:off x="4947701" y="3496574"/>
            <a:ext cx="6436104" cy="1052422"/>
          </a:xfrm>
        </p:spPr>
        <p:txBody>
          <a:bodyPr>
            <a:normAutofit/>
          </a:bodyPr>
          <a:lstStyle/>
          <a:p>
            <a:pPr algn="l"/>
            <a:r>
              <a:rPr lang="es-ES" sz="4400" dirty="0"/>
              <a:t>Cas </a:t>
            </a:r>
            <a:r>
              <a:rPr lang="es-ES" sz="4400" dirty="0" err="1"/>
              <a:t>Kaggle</a:t>
            </a:r>
            <a:r>
              <a:rPr lang="es-ES" sz="4400" dirty="0"/>
              <a:t> </a:t>
            </a:r>
          </a:p>
        </p:txBody>
      </p:sp>
      <p:sp>
        <p:nvSpPr>
          <p:cNvPr id="3" name="Subtítulo 2">
            <a:extLst>
              <a:ext uri="{FF2B5EF4-FFF2-40B4-BE49-F238E27FC236}">
                <a16:creationId xmlns:a16="http://schemas.microsoft.com/office/drawing/2014/main" id="{F25E3012-0B14-41FE-9988-FC27927BFF02}"/>
              </a:ext>
            </a:extLst>
          </p:cNvPr>
          <p:cNvSpPr>
            <a:spLocks noGrp="1"/>
          </p:cNvSpPr>
          <p:nvPr>
            <p:ph type="subTitle" idx="1"/>
          </p:nvPr>
        </p:nvSpPr>
        <p:spPr>
          <a:xfrm>
            <a:off x="4947701" y="4548996"/>
            <a:ext cx="6436104" cy="534838"/>
          </a:xfrm>
        </p:spPr>
        <p:txBody>
          <a:bodyPr>
            <a:normAutofit fontScale="70000" lnSpcReduction="20000"/>
          </a:bodyPr>
          <a:lstStyle/>
          <a:p>
            <a:pPr algn="l"/>
            <a:r>
              <a:rPr lang="es-ES" sz="1800" dirty="0">
                <a:solidFill>
                  <a:srgbClr val="C493BB"/>
                </a:solidFill>
              </a:rPr>
              <a:t>Luis Fernando Paz Galeano</a:t>
            </a:r>
          </a:p>
          <a:p>
            <a:pPr algn="l"/>
            <a:r>
              <a:rPr lang="es-ES" sz="1800" dirty="0">
                <a:solidFill>
                  <a:srgbClr val="C493BB"/>
                </a:solidFill>
                <a:hlinkClick r:id="rId4"/>
              </a:rPr>
              <a:t>GITHUB </a:t>
            </a:r>
            <a:r>
              <a:rPr lang="es-ES" sz="1800" dirty="0">
                <a:solidFill>
                  <a:srgbClr val="C493BB"/>
                </a:solidFill>
              </a:rPr>
              <a:t>   </a:t>
            </a:r>
            <a:r>
              <a:rPr lang="es-ES" sz="1800" dirty="0">
                <a:solidFill>
                  <a:srgbClr val="C493BB"/>
                </a:solidFill>
                <a:hlinkClick r:id="rId5"/>
              </a:rPr>
              <a:t>KAGGLE</a:t>
            </a:r>
            <a:endParaRPr lang="es-ES" sz="1800" dirty="0">
              <a:solidFill>
                <a:srgbClr val="C493BB"/>
              </a:solidFill>
            </a:endParaRPr>
          </a:p>
        </p:txBody>
      </p:sp>
    </p:spTree>
    <p:extLst>
      <p:ext uri="{BB962C8B-B14F-4D97-AF65-F5344CB8AC3E}">
        <p14:creationId xmlns:p14="http://schemas.microsoft.com/office/powerpoint/2010/main" val="420597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A4679-B710-4B2A-BD14-1C3CF14877B2}"/>
              </a:ext>
            </a:extLst>
          </p:cNvPr>
          <p:cNvSpPr>
            <a:spLocks noGrp="1"/>
          </p:cNvSpPr>
          <p:nvPr>
            <p:ph type="title"/>
          </p:nvPr>
        </p:nvSpPr>
        <p:spPr>
          <a:xfrm>
            <a:off x="633743" y="609599"/>
            <a:ext cx="3413156" cy="5273675"/>
          </a:xfrm>
        </p:spPr>
        <p:txBody>
          <a:bodyPr>
            <a:normAutofit/>
          </a:bodyPr>
          <a:lstStyle/>
          <a:p>
            <a:r>
              <a:rPr lang="es-ES"/>
              <a:t>Introducción </a:t>
            </a:r>
            <a:endParaRPr lang="es-ES" dirty="0"/>
          </a:p>
        </p:txBody>
      </p:sp>
      <p:pic>
        <p:nvPicPr>
          <p:cNvPr id="20"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21" name="Marcador de contenido 2">
            <a:extLst>
              <a:ext uri="{FF2B5EF4-FFF2-40B4-BE49-F238E27FC236}">
                <a16:creationId xmlns:a16="http://schemas.microsoft.com/office/drawing/2014/main" id="{7A6E297A-ACD8-40FF-8890-34A8B3AA7F4C}"/>
              </a:ext>
            </a:extLst>
          </p:cNvPr>
          <p:cNvGraphicFramePr>
            <a:graphicFrameLocks noGrp="1"/>
          </p:cNvGraphicFramePr>
          <p:nvPr>
            <p:ph idx="1"/>
            <p:extLst>
              <p:ext uri="{D42A27DB-BD31-4B8C-83A1-F6EECF244321}">
                <p14:modId xmlns:p14="http://schemas.microsoft.com/office/powerpoint/2010/main" val="600624477"/>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180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3945-8A84-4659-90C3-CA32C7E37E87}"/>
              </a:ext>
            </a:extLst>
          </p:cNvPr>
          <p:cNvSpPr>
            <a:spLocks noGrp="1"/>
          </p:cNvSpPr>
          <p:nvPr>
            <p:ph type="title"/>
          </p:nvPr>
        </p:nvSpPr>
        <p:spPr>
          <a:xfrm>
            <a:off x="919119" y="210766"/>
            <a:ext cx="10353762" cy="1257300"/>
          </a:xfrm>
        </p:spPr>
        <p:txBody>
          <a:bodyPr/>
          <a:lstStyle/>
          <a:p>
            <a:r>
              <a:rPr lang="es-ES"/>
              <a:t>Muestra de Dataset </a:t>
            </a:r>
            <a:endParaRPr lang="es-ES" dirty="0"/>
          </a:p>
        </p:txBody>
      </p:sp>
      <p:pic>
        <p:nvPicPr>
          <p:cNvPr id="7" name="Imagen 6">
            <a:extLst>
              <a:ext uri="{FF2B5EF4-FFF2-40B4-BE49-F238E27FC236}">
                <a16:creationId xmlns:a16="http://schemas.microsoft.com/office/drawing/2014/main" id="{13CCEFC4-586E-4698-BE3E-B46A5D81F0FE}"/>
              </a:ext>
            </a:extLst>
          </p:cNvPr>
          <p:cNvPicPr>
            <a:picLocks noChangeAspect="1"/>
          </p:cNvPicPr>
          <p:nvPr/>
        </p:nvPicPr>
        <p:blipFill>
          <a:blip r:embed="rId2"/>
          <a:stretch>
            <a:fillRect/>
          </a:stretch>
        </p:blipFill>
        <p:spPr>
          <a:xfrm>
            <a:off x="1334788" y="1281661"/>
            <a:ext cx="5400003" cy="2788910"/>
          </a:xfrm>
          <a:prstGeom prst="rect">
            <a:avLst/>
          </a:prstGeom>
        </p:spPr>
      </p:pic>
      <p:pic>
        <p:nvPicPr>
          <p:cNvPr id="11" name="Imagen 10">
            <a:extLst>
              <a:ext uri="{FF2B5EF4-FFF2-40B4-BE49-F238E27FC236}">
                <a16:creationId xmlns:a16="http://schemas.microsoft.com/office/drawing/2014/main" id="{5BE4E81F-60F9-4895-BB92-0AC40FDC40C7}"/>
              </a:ext>
            </a:extLst>
          </p:cNvPr>
          <p:cNvPicPr>
            <a:picLocks noChangeAspect="1"/>
          </p:cNvPicPr>
          <p:nvPr/>
        </p:nvPicPr>
        <p:blipFill>
          <a:blip r:embed="rId3"/>
          <a:stretch>
            <a:fillRect/>
          </a:stretch>
        </p:blipFill>
        <p:spPr>
          <a:xfrm>
            <a:off x="8381782" y="5242037"/>
            <a:ext cx="2572706" cy="562247"/>
          </a:xfrm>
          <a:prstGeom prst="rect">
            <a:avLst/>
          </a:prstGeom>
        </p:spPr>
      </p:pic>
      <p:pic>
        <p:nvPicPr>
          <p:cNvPr id="22" name="Marcador de contenido 4">
            <a:extLst>
              <a:ext uri="{FF2B5EF4-FFF2-40B4-BE49-F238E27FC236}">
                <a16:creationId xmlns:a16="http://schemas.microsoft.com/office/drawing/2014/main" id="{635E035F-2CE9-4875-BA27-C79BC5FFFCE3}"/>
              </a:ext>
            </a:extLst>
          </p:cNvPr>
          <p:cNvPicPr>
            <a:picLocks noGrp="1" noChangeAspect="1"/>
          </p:cNvPicPr>
          <p:nvPr>
            <p:ph idx="1"/>
          </p:nvPr>
        </p:nvPicPr>
        <p:blipFill>
          <a:blip r:embed="rId4"/>
          <a:stretch>
            <a:fillRect/>
          </a:stretch>
        </p:blipFill>
        <p:spPr>
          <a:xfrm>
            <a:off x="1237512" y="4399088"/>
            <a:ext cx="6643991" cy="2248146"/>
          </a:xfrm>
        </p:spPr>
      </p:pic>
      <p:pic>
        <p:nvPicPr>
          <p:cNvPr id="25" name="Marcador de contenido 4">
            <a:extLst>
              <a:ext uri="{FF2B5EF4-FFF2-40B4-BE49-F238E27FC236}">
                <a16:creationId xmlns:a16="http://schemas.microsoft.com/office/drawing/2014/main" id="{CE5DC0D6-7DC3-42E2-BF3C-1AA6F4FF2DAD}"/>
              </a:ext>
            </a:extLst>
          </p:cNvPr>
          <p:cNvPicPr>
            <a:picLocks noChangeAspect="1"/>
          </p:cNvPicPr>
          <p:nvPr/>
        </p:nvPicPr>
        <p:blipFill>
          <a:blip r:embed="rId5"/>
          <a:stretch>
            <a:fillRect/>
          </a:stretch>
        </p:blipFill>
        <p:spPr>
          <a:xfrm>
            <a:off x="7300778" y="1281661"/>
            <a:ext cx="3653710" cy="270374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86250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33F5045-5779-4E8F-9507-636D7A19E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B40596-1039-483D-A486-0682C1010CF1}"/>
              </a:ext>
            </a:extLst>
          </p:cNvPr>
          <p:cNvSpPr>
            <a:spLocks noGrp="1"/>
          </p:cNvSpPr>
          <p:nvPr>
            <p:ph type="title"/>
          </p:nvPr>
        </p:nvSpPr>
        <p:spPr>
          <a:xfrm>
            <a:off x="1141413" y="609600"/>
            <a:ext cx="4428700" cy="1905000"/>
          </a:xfrm>
        </p:spPr>
        <p:txBody>
          <a:bodyPr vert="horz" lIns="91440" tIns="45720" rIns="91440" bIns="45720" rtlCol="0">
            <a:normAutofit fontScale="90000"/>
          </a:bodyPr>
          <a:lstStyle/>
          <a:p>
            <a:pPr algn="l"/>
            <a:r>
              <a:rPr lang="es-ES" dirty="0"/>
              <a:t>Matriz de correlación, distribución y muestras.  </a:t>
            </a:r>
          </a:p>
        </p:txBody>
      </p:sp>
      <p:sp>
        <p:nvSpPr>
          <p:cNvPr id="31" name="Rectangle 30">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Marcador de contenido 4" descr="Gráfico&#10;&#10;Descripción generada automáticamente">
            <a:extLst>
              <a:ext uri="{FF2B5EF4-FFF2-40B4-BE49-F238E27FC236}">
                <a16:creationId xmlns:a16="http://schemas.microsoft.com/office/drawing/2014/main" id="{29C718C5-3C38-43F6-8434-127DDBE4EAD8}"/>
              </a:ext>
            </a:extLst>
          </p:cNvPr>
          <p:cNvPicPr>
            <a:picLocks noChangeAspect="1"/>
          </p:cNvPicPr>
          <p:nvPr/>
        </p:nvPicPr>
        <p:blipFill rotWithShape="1">
          <a:blip r:embed="rId3"/>
          <a:srcRect r="31929" b="-5"/>
          <a:stretch/>
        </p:blipFill>
        <p:spPr>
          <a:xfrm>
            <a:off x="6256868" y="4070817"/>
            <a:ext cx="1896722" cy="2626315"/>
          </a:xfrm>
          <a:prstGeom prst="rect">
            <a:avLst/>
          </a:prstGeom>
        </p:spPr>
      </p:pic>
      <p:pic>
        <p:nvPicPr>
          <p:cNvPr id="13" name="Marcador de contenido 4" descr="Gráfico, Gráfico de barras, Gráfico de cajas y bigotes&#10;&#10;Descripción generada automáticamente">
            <a:extLst>
              <a:ext uri="{FF2B5EF4-FFF2-40B4-BE49-F238E27FC236}">
                <a16:creationId xmlns:a16="http://schemas.microsoft.com/office/drawing/2014/main" id="{C8DDD85E-32BB-4B90-8F9F-108CF312A459}"/>
              </a:ext>
            </a:extLst>
          </p:cNvPr>
          <p:cNvPicPr>
            <a:picLocks noChangeAspect="1"/>
          </p:cNvPicPr>
          <p:nvPr/>
        </p:nvPicPr>
        <p:blipFill rotWithShape="1">
          <a:blip r:embed="rId4"/>
          <a:srcRect r="1571" b="5"/>
          <a:stretch/>
        </p:blipFill>
        <p:spPr>
          <a:xfrm>
            <a:off x="8314455" y="3100590"/>
            <a:ext cx="3716680" cy="3615331"/>
          </a:xfrm>
          <a:prstGeom prst="rect">
            <a:avLst/>
          </a:prstGeom>
        </p:spPr>
      </p:pic>
      <p:pic>
        <p:nvPicPr>
          <p:cNvPr id="5" name="Marcador de contenido 4" descr="Gráfico, Gráfico de rectángulos&#10;&#10;Descripción generada automáticamente">
            <a:extLst>
              <a:ext uri="{FF2B5EF4-FFF2-40B4-BE49-F238E27FC236}">
                <a16:creationId xmlns:a16="http://schemas.microsoft.com/office/drawing/2014/main" id="{B216135D-2AF1-4B1B-84B9-3B44A1247E11}"/>
              </a:ext>
            </a:extLst>
          </p:cNvPr>
          <p:cNvPicPr>
            <a:picLocks noChangeAspect="1"/>
          </p:cNvPicPr>
          <p:nvPr/>
        </p:nvPicPr>
        <p:blipFill rotWithShape="1">
          <a:blip r:embed="rId5"/>
          <a:srcRect l="6732" r="3" b="3"/>
          <a:stretch/>
        </p:blipFill>
        <p:spPr>
          <a:xfrm>
            <a:off x="6256867" y="160868"/>
            <a:ext cx="3689194" cy="3747805"/>
          </a:xfrm>
          <a:custGeom>
            <a:avLst/>
            <a:gdLst/>
            <a:ahLst/>
            <a:cxnLst/>
            <a:rect l="l" t="t" r="r" b="b"/>
            <a:pathLst>
              <a:path w="3689194" h="3747805">
                <a:moveTo>
                  <a:pt x="0" y="0"/>
                </a:moveTo>
                <a:lnTo>
                  <a:pt x="3689194" y="0"/>
                </a:lnTo>
                <a:lnTo>
                  <a:pt x="3689194" y="2778856"/>
                </a:lnTo>
                <a:lnTo>
                  <a:pt x="1896721" y="2778856"/>
                </a:lnTo>
                <a:lnTo>
                  <a:pt x="1896721" y="3747805"/>
                </a:lnTo>
                <a:lnTo>
                  <a:pt x="0" y="3747805"/>
                </a:lnTo>
                <a:close/>
              </a:path>
            </a:pathLst>
          </a:custGeom>
        </p:spPr>
      </p:pic>
      <p:pic>
        <p:nvPicPr>
          <p:cNvPr id="7" name="Imagen 6">
            <a:extLst>
              <a:ext uri="{FF2B5EF4-FFF2-40B4-BE49-F238E27FC236}">
                <a16:creationId xmlns:a16="http://schemas.microsoft.com/office/drawing/2014/main" id="{EB0912E1-0E79-4C20-950E-43F2624E58EB}"/>
              </a:ext>
            </a:extLst>
          </p:cNvPr>
          <p:cNvPicPr>
            <a:picLocks noChangeAspect="1"/>
          </p:cNvPicPr>
          <p:nvPr/>
        </p:nvPicPr>
        <p:blipFill rotWithShape="1">
          <a:blip r:embed="rId6"/>
          <a:srcRect l="18933" r="652" b="-3"/>
          <a:stretch/>
        </p:blipFill>
        <p:spPr>
          <a:xfrm>
            <a:off x="10097636" y="160868"/>
            <a:ext cx="1933499" cy="2797643"/>
          </a:xfrm>
          <a:prstGeom prst="rect">
            <a:avLst/>
          </a:prstGeom>
        </p:spPr>
      </p:pic>
    </p:spTree>
    <p:extLst>
      <p:ext uri="{BB962C8B-B14F-4D97-AF65-F5344CB8AC3E}">
        <p14:creationId xmlns:p14="http://schemas.microsoft.com/office/powerpoint/2010/main" val="326418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013727-15F7-496B-9D8D-91EE26B8F7AF}"/>
              </a:ext>
            </a:extLst>
          </p:cNvPr>
          <p:cNvSpPr>
            <a:spLocks noGrp="1"/>
          </p:cNvSpPr>
          <p:nvPr>
            <p:ph type="title"/>
          </p:nvPr>
        </p:nvSpPr>
        <p:spPr>
          <a:xfrm>
            <a:off x="867054" y="2806881"/>
            <a:ext cx="3947771" cy="1850651"/>
          </a:xfrm>
        </p:spPr>
        <p:txBody>
          <a:bodyPr vert="horz" lIns="91440" tIns="45720" rIns="91440" bIns="45720" rtlCol="0">
            <a:normAutofit/>
          </a:bodyPr>
          <a:lstStyle/>
          <a:p>
            <a:pPr algn="l"/>
            <a:r>
              <a:rPr lang="es-ES" sz="3600" dirty="0"/>
              <a:t>Posición de los sensores </a:t>
            </a:r>
          </a:p>
        </p:txBody>
      </p:sp>
      <p:cxnSp>
        <p:nvCxnSpPr>
          <p:cNvPr id="33" name="Straight Connector 32">
            <a:extLst>
              <a:ext uri="{FF2B5EF4-FFF2-40B4-BE49-F238E27FC236}">
                <a16:creationId xmlns:a16="http://schemas.microsoft.com/office/drawing/2014/main" id="{F3BDF5F1-11B9-42EB-800A-B3D749BB4B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779861"/>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18" name="Marcador de contenido 4" descr="Gráfico, Gráfico de dispersión&#10;&#10;Descripción generada automáticamente">
            <a:extLst>
              <a:ext uri="{FF2B5EF4-FFF2-40B4-BE49-F238E27FC236}">
                <a16:creationId xmlns:a16="http://schemas.microsoft.com/office/drawing/2014/main" id="{F1E01114-DDA0-4CD8-A786-87152F48835C}"/>
              </a:ext>
            </a:extLst>
          </p:cNvPr>
          <p:cNvPicPr>
            <a:picLocks noChangeAspect="1"/>
          </p:cNvPicPr>
          <p:nvPr/>
        </p:nvPicPr>
        <p:blipFill>
          <a:blip r:embed="rId3"/>
          <a:stretch>
            <a:fillRect/>
          </a:stretch>
        </p:blipFill>
        <p:spPr>
          <a:xfrm>
            <a:off x="5681879" y="3503774"/>
            <a:ext cx="6195076" cy="3159487"/>
          </a:xfrm>
          <a:prstGeom prst="rect">
            <a:avLst/>
          </a:prstGeom>
        </p:spPr>
      </p:pic>
      <p:pic>
        <p:nvPicPr>
          <p:cNvPr id="7" name="Marcador de contenido 6">
            <a:extLst>
              <a:ext uri="{FF2B5EF4-FFF2-40B4-BE49-F238E27FC236}">
                <a16:creationId xmlns:a16="http://schemas.microsoft.com/office/drawing/2014/main" id="{CBBFE7CF-DCD9-41D8-9022-B032CBDB16F5}"/>
              </a:ext>
            </a:extLst>
          </p:cNvPr>
          <p:cNvPicPr>
            <a:picLocks noChangeAspect="1"/>
          </p:cNvPicPr>
          <p:nvPr/>
        </p:nvPicPr>
        <p:blipFill>
          <a:blip r:embed="rId4"/>
          <a:stretch>
            <a:fillRect/>
          </a:stretch>
        </p:blipFill>
        <p:spPr>
          <a:xfrm>
            <a:off x="5681879" y="448203"/>
            <a:ext cx="2741956" cy="2707681"/>
          </a:xfrm>
          <a:prstGeom prst="rect">
            <a:avLst/>
          </a:prstGeom>
        </p:spPr>
      </p:pic>
      <p:pic>
        <p:nvPicPr>
          <p:cNvPr id="5" name="Imagen 4">
            <a:extLst>
              <a:ext uri="{FF2B5EF4-FFF2-40B4-BE49-F238E27FC236}">
                <a16:creationId xmlns:a16="http://schemas.microsoft.com/office/drawing/2014/main" id="{DD4F02B3-012C-43CD-916B-DA32C156A90A}"/>
              </a:ext>
            </a:extLst>
          </p:cNvPr>
          <p:cNvPicPr>
            <a:picLocks noChangeAspect="1"/>
          </p:cNvPicPr>
          <p:nvPr/>
        </p:nvPicPr>
        <p:blipFill>
          <a:blip r:embed="rId5"/>
          <a:stretch>
            <a:fillRect/>
          </a:stretch>
        </p:blipFill>
        <p:spPr>
          <a:xfrm>
            <a:off x="8762677" y="449763"/>
            <a:ext cx="3015369" cy="2713831"/>
          </a:xfrm>
          <a:prstGeom prst="rect">
            <a:avLst/>
          </a:prstGeom>
        </p:spPr>
      </p:pic>
    </p:spTree>
    <p:extLst>
      <p:ext uri="{BB962C8B-B14F-4D97-AF65-F5344CB8AC3E}">
        <p14:creationId xmlns:p14="http://schemas.microsoft.com/office/powerpoint/2010/main" val="113645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A7A59776-5948-400C-9935-7464561E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60DB9E-25DB-4279-8F0E-23E3ECA2AF53}"/>
              </a:ext>
            </a:extLst>
          </p:cNvPr>
          <p:cNvSpPr>
            <a:spLocks noGrp="1"/>
          </p:cNvSpPr>
          <p:nvPr>
            <p:ph type="title"/>
          </p:nvPr>
        </p:nvSpPr>
        <p:spPr>
          <a:xfrm>
            <a:off x="895352" y="609600"/>
            <a:ext cx="5056874" cy="2362610"/>
          </a:xfrm>
        </p:spPr>
        <p:txBody>
          <a:bodyPr>
            <a:normAutofit/>
          </a:bodyPr>
          <a:lstStyle/>
          <a:p>
            <a:pPr algn="r"/>
            <a:r>
              <a:rPr lang="es-ES" sz="3200" dirty="0"/>
              <a:t>Posición de los sensores, comportamiento. </a:t>
            </a:r>
          </a:p>
        </p:txBody>
      </p:sp>
      <p:pic>
        <p:nvPicPr>
          <p:cNvPr id="7" name="Imagen 6">
            <a:extLst>
              <a:ext uri="{FF2B5EF4-FFF2-40B4-BE49-F238E27FC236}">
                <a16:creationId xmlns:a16="http://schemas.microsoft.com/office/drawing/2014/main" id="{A70588B1-49F3-4A06-8550-24921FA99D6A}"/>
              </a:ext>
            </a:extLst>
          </p:cNvPr>
          <p:cNvPicPr>
            <a:picLocks noChangeAspect="1"/>
          </p:cNvPicPr>
          <p:nvPr/>
        </p:nvPicPr>
        <p:blipFill rotWithShape="1">
          <a:blip r:embed="rId3"/>
          <a:srcRect l="17429" r="23496" b="-5"/>
          <a:stretch/>
        </p:blipFill>
        <p:spPr>
          <a:xfrm>
            <a:off x="895353" y="3225959"/>
            <a:ext cx="2471732" cy="2677887"/>
          </a:xfrm>
          <a:prstGeom prst="roundRect">
            <a:avLst>
              <a:gd name="adj" fmla="val 0"/>
            </a:avLst>
          </a:prstGeom>
          <a:ln w="38100">
            <a:noFill/>
          </a:ln>
          <a:effectLst>
            <a:innerShdw blurRad="57150" dist="38100" dir="14460000">
              <a:srgbClr val="000000">
                <a:alpha val="70000"/>
              </a:srgbClr>
            </a:innerShdw>
          </a:effectLst>
        </p:spPr>
      </p:pic>
      <p:pic>
        <p:nvPicPr>
          <p:cNvPr id="9" name="Imagen 8">
            <a:extLst>
              <a:ext uri="{FF2B5EF4-FFF2-40B4-BE49-F238E27FC236}">
                <a16:creationId xmlns:a16="http://schemas.microsoft.com/office/drawing/2014/main" id="{5E274026-94DB-48AC-86D4-530E0255A17B}"/>
              </a:ext>
            </a:extLst>
          </p:cNvPr>
          <p:cNvPicPr>
            <a:picLocks noChangeAspect="1"/>
          </p:cNvPicPr>
          <p:nvPr/>
        </p:nvPicPr>
        <p:blipFill rotWithShape="1">
          <a:blip r:embed="rId4"/>
          <a:srcRect l="20794" r="17598" b="5"/>
          <a:stretch/>
        </p:blipFill>
        <p:spPr>
          <a:xfrm>
            <a:off x="3527953" y="3225959"/>
            <a:ext cx="2471732" cy="2677887"/>
          </a:xfrm>
          <a:prstGeom prst="roundRect">
            <a:avLst>
              <a:gd name="adj" fmla="val 0"/>
            </a:avLst>
          </a:prstGeom>
          <a:ln w="38100">
            <a:noFill/>
          </a:ln>
          <a:effectLst>
            <a:innerShdw blurRad="57150" dist="38100" dir="14460000">
              <a:srgbClr val="000000">
                <a:alpha val="70000"/>
              </a:srgbClr>
            </a:innerShdw>
          </a:effectLst>
        </p:spPr>
      </p:pic>
      <p:pic>
        <p:nvPicPr>
          <p:cNvPr id="13" name="Imagen 12">
            <a:extLst>
              <a:ext uri="{FF2B5EF4-FFF2-40B4-BE49-F238E27FC236}">
                <a16:creationId xmlns:a16="http://schemas.microsoft.com/office/drawing/2014/main" id="{6E50E3AC-B7E9-486D-87EB-196195BC8DE0}"/>
              </a:ext>
            </a:extLst>
          </p:cNvPr>
          <p:cNvPicPr>
            <a:picLocks noChangeAspect="1"/>
          </p:cNvPicPr>
          <p:nvPr/>
        </p:nvPicPr>
        <p:blipFill rotWithShape="1">
          <a:blip r:embed="rId5"/>
          <a:srcRect l="16756" r="24866" b="4"/>
          <a:stretch/>
        </p:blipFill>
        <p:spPr>
          <a:xfrm>
            <a:off x="6160553" y="3225959"/>
            <a:ext cx="2471733" cy="2677887"/>
          </a:xfrm>
          <a:prstGeom prst="roundRect">
            <a:avLst>
              <a:gd name="adj" fmla="val 0"/>
            </a:avLst>
          </a:prstGeom>
          <a:ln w="38100">
            <a:noFill/>
          </a:ln>
          <a:effectLst>
            <a:innerShdw blurRad="57150" dist="38100" dir="14460000">
              <a:srgbClr val="000000">
                <a:alpha val="70000"/>
              </a:srgbClr>
            </a:innerShdw>
          </a:effectLst>
        </p:spPr>
      </p:pic>
      <p:pic>
        <p:nvPicPr>
          <p:cNvPr id="11" name="Imagen 10">
            <a:extLst>
              <a:ext uri="{FF2B5EF4-FFF2-40B4-BE49-F238E27FC236}">
                <a16:creationId xmlns:a16="http://schemas.microsoft.com/office/drawing/2014/main" id="{E8A1A439-0FF8-4776-97EE-C4A1C0E73744}"/>
              </a:ext>
            </a:extLst>
          </p:cNvPr>
          <p:cNvPicPr>
            <a:picLocks noChangeAspect="1"/>
          </p:cNvPicPr>
          <p:nvPr/>
        </p:nvPicPr>
        <p:blipFill rotWithShape="1">
          <a:blip r:embed="rId6"/>
          <a:srcRect l="22509" r="22111" b="1"/>
          <a:stretch/>
        </p:blipFill>
        <p:spPr>
          <a:xfrm>
            <a:off x="8793155" y="3225959"/>
            <a:ext cx="2471732" cy="2677887"/>
          </a:xfrm>
          <a:prstGeom prst="roundRect">
            <a:avLst>
              <a:gd name="adj" fmla="val 0"/>
            </a:avLst>
          </a:prstGeom>
          <a:ln w="38100">
            <a:noFill/>
          </a:ln>
          <a:effectLst>
            <a:innerShdw blurRad="57150" dist="38100" dir="14460000">
              <a:srgbClr val="000000">
                <a:alpha val="70000"/>
              </a:srgbClr>
            </a:innerShdw>
          </a:effectLst>
        </p:spPr>
      </p:pic>
    </p:spTree>
    <p:extLst>
      <p:ext uri="{BB962C8B-B14F-4D97-AF65-F5344CB8AC3E}">
        <p14:creationId xmlns:p14="http://schemas.microsoft.com/office/powerpoint/2010/main" val="1651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5F624C-34C8-46FA-808C-77CD4259CD94}"/>
              </a:ext>
            </a:extLst>
          </p:cNvPr>
          <p:cNvSpPr>
            <a:spLocks noGrp="1"/>
          </p:cNvSpPr>
          <p:nvPr>
            <p:ph type="title"/>
          </p:nvPr>
        </p:nvSpPr>
        <p:spPr>
          <a:xfrm>
            <a:off x="-920716" y="4551662"/>
            <a:ext cx="9440034" cy="1059644"/>
          </a:xfrm>
        </p:spPr>
        <p:txBody>
          <a:bodyPr vert="horz" lIns="91440" tIns="45720" rIns="91440" bIns="45720" rtlCol="0" anchor="b">
            <a:normAutofit/>
          </a:bodyPr>
          <a:lstStyle/>
          <a:p>
            <a:r>
              <a:rPr lang="en-US" sz="4800" dirty="0"/>
              <a:t>Clasificación RF</a:t>
            </a:r>
          </a:p>
        </p:txBody>
      </p:sp>
      <p:pic>
        <p:nvPicPr>
          <p:cNvPr id="14" name="Picture 13">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7" name="Imagen 6">
            <a:extLst>
              <a:ext uri="{FF2B5EF4-FFF2-40B4-BE49-F238E27FC236}">
                <a16:creationId xmlns:a16="http://schemas.microsoft.com/office/drawing/2014/main" id="{EE2ACBDA-A6AD-4A66-970B-12B1356E0009}"/>
              </a:ext>
            </a:extLst>
          </p:cNvPr>
          <p:cNvPicPr>
            <a:picLocks noChangeAspect="1"/>
          </p:cNvPicPr>
          <p:nvPr/>
        </p:nvPicPr>
        <p:blipFill>
          <a:blip r:embed="rId5"/>
          <a:stretch>
            <a:fillRect/>
          </a:stretch>
        </p:blipFill>
        <p:spPr>
          <a:xfrm>
            <a:off x="6256867" y="899655"/>
            <a:ext cx="4757828" cy="3116376"/>
          </a:xfrm>
          <a:prstGeom prst="rect">
            <a:avLst/>
          </a:prstGeom>
        </p:spPr>
      </p:pic>
      <p:pic>
        <p:nvPicPr>
          <p:cNvPr id="8" name="Marcador de contenido 7" descr="Gráfico, Gráfico de líneas&#10;&#10;Descripción generada automáticamente">
            <a:extLst>
              <a:ext uri="{FF2B5EF4-FFF2-40B4-BE49-F238E27FC236}">
                <a16:creationId xmlns:a16="http://schemas.microsoft.com/office/drawing/2014/main" id="{66EDC58D-E539-4C55-8DCB-C9EF63B973FA}"/>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177305" y="898022"/>
            <a:ext cx="4669885" cy="3116376"/>
          </a:xfrm>
        </p:spPr>
      </p:pic>
      <p:pic>
        <p:nvPicPr>
          <p:cNvPr id="10" name="Imagen 9">
            <a:extLst>
              <a:ext uri="{FF2B5EF4-FFF2-40B4-BE49-F238E27FC236}">
                <a16:creationId xmlns:a16="http://schemas.microsoft.com/office/drawing/2014/main" id="{3A0BAE91-8A6E-4C14-87A1-6D45908B4EE0}"/>
              </a:ext>
            </a:extLst>
          </p:cNvPr>
          <p:cNvPicPr>
            <a:picLocks noChangeAspect="1"/>
          </p:cNvPicPr>
          <p:nvPr/>
        </p:nvPicPr>
        <p:blipFill>
          <a:blip r:embed="rId7"/>
          <a:stretch>
            <a:fillRect/>
          </a:stretch>
        </p:blipFill>
        <p:spPr>
          <a:xfrm>
            <a:off x="7395883" y="4294708"/>
            <a:ext cx="3759800" cy="1716949"/>
          </a:xfrm>
          <a:prstGeom prst="rect">
            <a:avLst/>
          </a:prstGeom>
        </p:spPr>
      </p:pic>
    </p:spTree>
    <p:extLst>
      <p:ext uri="{BB962C8B-B14F-4D97-AF65-F5344CB8AC3E}">
        <p14:creationId xmlns:p14="http://schemas.microsoft.com/office/powerpoint/2010/main" val="16160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FBBFD-4997-4869-AD1B-D458C5428081}"/>
              </a:ext>
            </a:extLst>
          </p:cNvPr>
          <p:cNvSpPr>
            <a:spLocks noGrp="1"/>
          </p:cNvSpPr>
          <p:nvPr>
            <p:ph type="title"/>
          </p:nvPr>
        </p:nvSpPr>
        <p:spPr/>
        <p:txBody>
          <a:bodyPr>
            <a:normAutofit fontScale="90000"/>
          </a:bodyPr>
          <a:lstStyle/>
          <a:p>
            <a:r>
              <a:rPr lang="es-ES" b="1">
                <a:solidFill>
                  <a:schemeClr val="tx1"/>
                </a:solidFill>
                <a:effectLst/>
                <a:latin typeface="Consolas" panose="020B0609020204030204" pitchFamily="49" charset="0"/>
              </a:rPr>
              <a:t>Hyperparameter Search</a:t>
            </a:r>
            <a:br>
              <a:rPr lang="es-ES" b="0">
                <a:solidFill>
                  <a:srgbClr val="D4D4D4"/>
                </a:solidFill>
                <a:effectLst/>
                <a:latin typeface="Consolas" panose="020B0609020204030204" pitchFamily="49" charset="0"/>
              </a:rPr>
            </a:br>
            <a:endParaRPr lang="es-ES" dirty="0"/>
          </a:p>
        </p:txBody>
      </p:sp>
      <p:pic>
        <p:nvPicPr>
          <p:cNvPr id="5" name="Marcador de contenido 4">
            <a:extLst>
              <a:ext uri="{FF2B5EF4-FFF2-40B4-BE49-F238E27FC236}">
                <a16:creationId xmlns:a16="http://schemas.microsoft.com/office/drawing/2014/main" id="{5D68C41C-AF64-43D4-A516-23B6FD3D154E}"/>
              </a:ext>
            </a:extLst>
          </p:cNvPr>
          <p:cNvPicPr>
            <a:picLocks noGrp="1" noChangeAspect="1"/>
          </p:cNvPicPr>
          <p:nvPr>
            <p:ph idx="1"/>
          </p:nvPr>
        </p:nvPicPr>
        <p:blipFill>
          <a:blip r:embed="rId2"/>
          <a:stretch>
            <a:fillRect/>
          </a:stretch>
        </p:blipFill>
        <p:spPr>
          <a:xfrm>
            <a:off x="1290918" y="2181780"/>
            <a:ext cx="6646600" cy="1531284"/>
          </a:xfrm>
        </p:spPr>
      </p:pic>
      <p:pic>
        <p:nvPicPr>
          <p:cNvPr id="7" name="Imagen 6">
            <a:extLst>
              <a:ext uri="{FF2B5EF4-FFF2-40B4-BE49-F238E27FC236}">
                <a16:creationId xmlns:a16="http://schemas.microsoft.com/office/drawing/2014/main" id="{9EF6D6C2-500E-49F5-B932-A2C78DFC4032}"/>
              </a:ext>
            </a:extLst>
          </p:cNvPr>
          <p:cNvPicPr>
            <a:picLocks noChangeAspect="1"/>
          </p:cNvPicPr>
          <p:nvPr/>
        </p:nvPicPr>
        <p:blipFill>
          <a:blip r:embed="rId3"/>
          <a:stretch>
            <a:fillRect/>
          </a:stretch>
        </p:blipFill>
        <p:spPr>
          <a:xfrm>
            <a:off x="8571336" y="2181780"/>
            <a:ext cx="2885558" cy="2809321"/>
          </a:xfrm>
          <a:prstGeom prst="rect">
            <a:avLst/>
          </a:prstGeom>
        </p:spPr>
      </p:pic>
    </p:spTree>
    <p:extLst>
      <p:ext uri="{BB962C8B-B14F-4D97-AF65-F5344CB8AC3E}">
        <p14:creationId xmlns:p14="http://schemas.microsoft.com/office/powerpoint/2010/main" val="87061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37DDD-B3FC-4CCF-84CC-FC38D9CBE34C}"/>
              </a:ext>
            </a:extLst>
          </p:cNvPr>
          <p:cNvSpPr>
            <a:spLocks noGrp="1"/>
          </p:cNvSpPr>
          <p:nvPr>
            <p:ph type="title"/>
          </p:nvPr>
        </p:nvSpPr>
        <p:spPr/>
        <p:txBody>
          <a:bodyPr/>
          <a:lstStyle/>
          <a:p>
            <a:r>
              <a:rPr lang="es-ES" dirty="0"/>
              <a:t>Conclusiones </a:t>
            </a:r>
          </a:p>
        </p:txBody>
      </p:sp>
      <p:sp>
        <p:nvSpPr>
          <p:cNvPr id="3" name="Marcador de contenido 2">
            <a:extLst>
              <a:ext uri="{FF2B5EF4-FFF2-40B4-BE49-F238E27FC236}">
                <a16:creationId xmlns:a16="http://schemas.microsoft.com/office/drawing/2014/main" id="{426589C2-C97D-4F5E-A1B8-B7FF077ECFA3}"/>
              </a:ext>
            </a:extLst>
          </p:cNvPr>
          <p:cNvSpPr>
            <a:spLocks noGrp="1"/>
          </p:cNvSpPr>
          <p:nvPr>
            <p:ph idx="1"/>
          </p:nvPr>
        </p:nvSpPr>
        <p:spPr/>
        <p:txBody>
          <a:bodyPr/>
          <a:lstStyle/>
          <a:p>
            <a:r>
              <a:rPr lang="es-ES" dirty="0"/>
              <a:t>Durante el desarrollo de la implementación del caso Kaggle, pude constatar la importancia de poder interpretar los datos, ya que es imprescindible para un correcto estudio u análisis.</a:t>
            </a:r>
          </a:p>
          <a:p>
            <a:r>
              <a:rPr lang="es-ES" dirty="0"/>
              <a:t>En mi caso por la distribución de los datos, pude constatar que se producía Overfitting, esto debido a que contaba con un dataset, que si bien solo constaba de dos clases de clasificación, en este caso, aquellos casos que presentaban una anomalía y los que no, existían un mayor número de clases del segundo caso, por lo cual el modelo de entrenamiento, no era capaz de hacer una buena predicción, si los datos de evolución que proporcionaban eran buenos, en la práctica no estaba clasificando correctamente, por lo cual fue necesario implementar técnicas para balancear correctamente los datos.</a:t>
            </a:r>
          </a:p>
          <a:p>
            <a:endParaRPr lang="es-ES" dirty="0"/>
          </a:p>
        </p:txBody>
      </p:sp>
    </p:spTree>
    <p:extLst>
      <p:ext uri="{BB962C8B-B14F-4D97-AF65-F5344CB8AC3E}">
        <p14:creationId xmlns:p14="http://schemas.microsoft.com/office/powerpoint/2010/main" val="222839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393620"/>
      </a:dk2>
      <a:lt2>
        <a:srgbClr val="E2E8E3"/>
      </a:lt2>
      <a:accent1>
        <a:srgbClr val="C493BB"/>
      </a:accent1>
      <a:accent2>
        <a:srgbClr val="BA7F96"/>
      </a:accent2>
      <a:accent3>
        <a:srgbClr val="C69796"/>
      </a:accent3>
      <a:accent4>
        <a:srgbClr val="BA997F"/>
      </a:accent4>
      <a:accent5>
        <a:srgbClr val="AAA481"/>
      </a:accent5>
      <a:accent6>
        <a:srgbClr val="9BAA74"/>
      </a:accent6>
      <a:hlink>
        <a:srgbClr val="568E61"/>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298</Words>
  <Application>Microsoft Office PowerPoint</Application>
  <PresentationFormat>Panorámica</PresentationFormat>
  <Paragraphs>18</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Calibri</vt:lpstr>
      <vt:lpstr>Consolas</vt:lpstr>
      <vt:lpstr>Gill Sans MT</vt:lpstr>
      <vt:lpstr>Wingdings 2</vt:lpstr>
      <vt:lpstr>SlateVTI</vt:lpstr>
      <vt:lpstr>Cas Kaggle </vt:lpstr>
      <vt:lpstr>Introducción </vt:lpstr>
      <vt:lpstr>Muestra de Dataset </vt:lpstr>
      <vt:lpstr>Matriz de correlación, distribución y muestras.  </vt:lpstr>
      <vt:lpstr>Posición de los sensores </vt:lpstr>
      <vt:lpstr>Posición de los sensores, comportamiento. </vt:lpstr>
      <vt:lpstr>Clasificación RF</vt:lpstr>
      <vt:lpstr>Hyperparameter Search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Kaggle </dc:title>
  <dc:creator>Luis Fernando Paz Galeano</dc:creator>
  <cp:lastModifiedBy>Luis Fernando Paz Galeano</cp:lastModifiedBy>
  <cp:revision>1</cp:revision>
  <dcterms:created xsi:type="dcterms:W3CDTF">2021-12-08T21:54:42Z</dcterms:created>
  <dcterms:modified xsi:type="dcterms:W3CDTF">2021-12-12T21:36:00Z</dcterms:modified>
</cp:coreProperties>
</file>