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13" Type="http://customschemas.google.com/relationships/presentationmetadata" Target="meta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Apresentação na tela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2022-12-03T02:01:19Z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