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zrHqGkABZbbgFHmyUnuGF761m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169511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b8169511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1695119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b81695119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1695119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b81695119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alvojr" TargetMode="External"/><Relationship Id="rId4" Type="http://schemas.openxmlformats.org/officeDocument/2006/relationships/hyperlink" Target="https://linkedin.com/in/falvoj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eb.digitalinnovation.one/course/introducao-ao-git-e-ao-github/learning/75b9fe49-6ed4-4480-83a7-7e37fc356aa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Venilton FalvoJr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Lead na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48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48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</a:t>
            </a:r>
            <a:r>
              <a:rPr lang="en-US" sz="48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</a:t>
            </a:r>
            <a:r>
              <a:rPr lang="en-US" sz="48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GitHub Para </a:t>
            </a:r>
            <a:r>
              <a:rPr lang="en-US" sz="48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Compartilhar</a:t>
            </a:r>
            <a:r>
              <a:rPr lang="en-US" sz="48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smtClean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Progresso.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Formação: Graduação, Mestrado e Doutorado*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Início: Estágio em 2008 na Cast Group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n-US" sz="2100" i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Alguém está sentado na sombra hoje porque alguém plantou uma árvore há muito tempo.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r>
              <a:rPr lang="en-US" sz="2100" i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Warren Buffett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https://linkedin.com/in/</a:t>
            </a:r>
            <a:r>
              <a:rPr lang="en-US" sz="2100" b="1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falvojr</a:t>
            </a:r>
            <a:endParaRPr sz="2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https://github.com/</a:t>
            </a:r>
            <a:r>
              <a:rPr lang="en-US" sz="2100" b="1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falvojr</a:t>
            </a:r>
            <a:endParaRPr sz="21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2300" b="1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sz="230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sz="230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>
            <a:spLocks noGrp="1"/>
          </p:cNvSpPr>
          <p:nvPr>
            <p:ph type="subTitle" idx="1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Reforce seu conhecimento em Git com um desafio totalmente prático, onde você executará todos os passos para a criação, atualização e sincronização de um repositório no GitHub. 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isso, você poderá compartilhar suas anotações e exercícios em seu próprio repositório. Criando assim, o primeiro (de muitos) projetos do seu portfólio ;)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Noções básicas de Git/GitHub: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450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○"/>
            </a:pP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Introdução ao Git e ao GitHub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(sugestão de curso)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devidamente instalado (usaremos o </a:t>
            </a:r>
            <a:r>
              <a:rPr lang="en-US" sz="2100" i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Bash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Engajamento e vontade de aprender ;)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16951194_0_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" name="Google Shape;83;gb816951194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b816951194_0_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b816951194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b816951194_0_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2300" i="0" u="non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b816951194_0_7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b816951194_0_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sz="2300" b="1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b816951194_0_7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b816951194_0_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sz="2300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16951194_0_1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b816951194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b816951194_0_19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b816951194_0_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b816951194_0_19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2300" i="0" u="non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gb816951194_0_19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i="0" u="none" strike="sng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i="0" u="none" strike="sng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b816951194_0_19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sz="2300" i="0" u="none" strike="sng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b816951194_0_19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b816951194_0_19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sz="2300" b="1" i="0" u="none" strike="noStrik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16951194_0_3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gb816951194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b816951194_0_31"/>
          <p:cNvSpPr txBox="1">
            <a:spLocks noGrp="1"/>
          </p:cNvSpPr>
          <p:nvPr>
            <p:ph type="subTitle" idx="1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é a sua hora de brilhar, use todo seu conhecimento em Git e GitHub para criar o seu próprio repositório. Com isso, em breve você terá muitos outros projetos no seu perfil no GitHub.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Desta forma, outros Devs ou empresas poderão acessar seu portfólio de projetos e colaborar/acompanhar sua evolução profissional ;)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b816951194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Apresentação na tela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Century Gothic</vt:lpstr>
      <vt:lpstr>Calibri</vt:lpstr>
      <vt:lpstr>Simple Light</vt:lpstr>
      <vt:lpstr>Venilton FalvoJr Tech Lead na DIO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Venilton FalvoJr Tech Lead na DIO</dc:title>
  <dc:creator>Larissa Mestieri</dc:creator>
  <cp:lastModifiedBy>Leonardo Ferreira</cp:lastModifiedBy>
  <cp:revision>1</cp:revision>
  <dcterms:modified xsi:type="dcterms:W3CDTF">2022-01-06T16:18:22Z</dcterms:modified>
</cp:coreProperties>
</file>