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alphaModFix amt="2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CE17-92D4-FF4E-92B7-87D9D500908F}" type="datetimeFigureOut">
              <a:rPr lang="en-US" smtClean="0"/>
              <a:pPr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C3CF-87E2-EA4E-8119-D9531A961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4" Type="http://schemas.openxmlformats.org/officeDocument/2006/relationships/image" Target="../media/image29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5" Type="http://schemas.openxmlformats.org/officeDocument/2006/relationships/image" Target="../media/image22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25.tiff"/><Relationship Id="rId5" Type="http://schemas.openxmlformats.org/officeDocument/2006/relationships/image" Target="../media/image2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2966"/>
            <a:ext cx="7772400" cy="1470025"/>
          </a:xfrm>
        </p:spPr>
        <p:txBody>
          <a:bodyPr/>
          <a:lstStyle/>
          <a:p>
            <a:r>
              <a:rPr lang="en-US" dirty="0" err="1" smtClean="0"/>
              <a:t>Shougi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50759"/>
            <a:ext cx="6400800" cy="92841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Luis Ferrufino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 (cont.)</a:t>
            </a:r>
            <a:endParaRPr lang="en-US" dirty="0"/>
          </a:p>
        </p:txBody>
      </p:sp>
      <p:pic>
        <p:nvPicPr>
          <p:cNvPr id="3" name="Picture 2" descr="rook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7638"/>
            <a:ext cx="4640942" cy="2501581"/>
          </a:xfrm>
          <a:prstGeom prst="rect">
            <a:avLst/>
          </a:prstGeom>
        </p:spPr>
      </p:pic>
      <p:pic>
        <p:nvPicPr>
          <p:cNvPr id="4" name="Picture 3" descr="bishop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42" y="1417638"/>
            <a:ext cx="4512614" cy="2471456"/>
          </a:xfrm>
          <a:prstGeom prst="rect">
            <a:avLst/>
          </a:prstGeom>
        </p:spPr>
      </p:pic>
      <p:pic>
        <p:nvPicPr>
          <p:cNvPr id="5" name="Picture 4" descr="pawnD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54" y="4025900"/>
            <a:ext cx="5207000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Piece represents a game piece.</a:t>
            </a:r>
          </a:p>
          <a:p>
            <a:r>
              <a:rPr lang="en-US" dirty="0" smtClean="0"/>
              <a:t>Promotable is a piece that can promote.</a:t>
            </a:r>
          </a:p>
          <a:p>
            <a:r>
              <a:rPr lang="en-US" dirty="0" smtClean="0"/>
              <a:t>King, gold, silver, knights, lances, rooks, bishops, and pawns are specific pieces.</a:t>
            </a:r>
          </a:p>
          <a:p>
            <a:r>
              <a:rPr lang="en-US" dirty="0" smtClean="0"/>
              <a:t>Player is a player; has a tray for captured pieces and keeps track of army.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Snapshot represents a photo or record of a position (for </a:t>
            </a:r>
            <a:r>
              <a:rPr lang="en-US" dirty="0" err="1" smtClean="0"/>
              <a:t>sennichite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Board is where all pieces are 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 has a 2D array of Pieces. It detects </a:t>
            </a:r>
            <a:r>
              <a:rPr lang="en-US" dirty="0" err="1" smtClean="0"/>
              <a:t>sennichite</a:t>
            </a:r>
            <a:r>
              <a:rPr lang="en-US" dirty="0" smtClean="0"/>
              <a:t> and </a:t>
            </a:r>
            <a:r>
              <a:rPr lang="en-US" dirty="0" err="1" smtClean="0"/>
              <a:t>tsumi</a:t>
            </a:r>
            <a:r>
              <a:rPr lang="en-US" dirty="0" smtClean="0"/>
              <a:t>. It moves Pieces around and displays the board.</a:t>
            </a:r>
          </a:p>
          <a:p>
            <a:r>
              <a:rPr lang="en-US" dirty="0" smtClean="0"/>
              <a:t>Player keeps track of its pieces on board and in its tray.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95" y="1207472"/>
            <a:ext cx="4948995" cy="565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Piece interface</a:t>
            </a:r>
          </a:p>
          <a:p>
            <a:r>
              <a:rPr lang="en-US" dirty="0" smtClean="0"/>
              <a:t>Promotable extends interface.</a:t>
            </a:r>
          </a:p>
          <a:p>
            <a:r>
              <a:rPr lang="en-US" dirty="0" smtClean="0"/>
              <a:t>Silver, Knight, Lance, Rook, Bishop, and Pawn all extend promotable.</a:t>
            </a:r>
          </a:p>
          <a:p>
            <a:r>
              <a:rPr lang="en-US" dirty="0" smtClean="0"/>
              <a:t>King and Gold extend Piece.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Only pieces that promote extend Promotable, so that the Board class can tell if they can promote.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lot of polymorphism is used in the board class.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41392"/>
            <a:ext cx="8229600" cy="451660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isCheck(boolean</a:t>
            </a:r>
            <a:r>
              <a:rPr lang="en-US" dirty="0" smtClean="0"/>
              <a:t> </a:t>
            </a:r>
            <a:r>
              <a:rPr lang="en-US" dirty="0" err="1" smtClean="0"/>
              <a:t>isB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kR</a:t>
            </a:r>
            <a:r>
              <a:rPr lang="en-US" dirty="0" smtClean="0"/>
              <a:t> = -1, </a:t>
            </a:r>
            <a:r>
              <a:rPr lang="en-US" dirty="0" err="1" smtClean="0"/>
              <a:t>kF</a:t>
            </a:r>
            <a:r>
              <a:rPr lang="en-US" dirty="0" smtClean="0"/>
              <a:t> = -1;</a:t>
            </a:r>
            <a:br>
              <a:rPr lang="en-US" dirty="0" smtClean="0"/>
            </a:b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  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9;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  <a:br>
              <a:rPr lang="en-US" dirty="0" smtClean="0"/>
            </a:br>
            <a:r>
              <a:rPr lang="en-US" dirty="0" smtClean="0"/>
              <a:t>      {</a:t>
            </a:r>
            <a:br>
              <a:rPr lang="en-US" dirty="0" smtClean="0"/>
            </a:b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     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= 0; </a:t>
            </a:r>
            <a:r>
              <a:rPr lang="en-US" dirty="0" err="1" smtClean="0"/>
              <a:t>j</a:t>
            </a:r>
            <a:r>
              <a:rPr lang="en-US" dirty="0" smtClean="0"/>
              <a:t> &lt; 9; </a:t>
            </a:r>
            <a:r>
              <a:rPr lang="en-US" dirty="0" err="1" smtClean="0"/>
              <a:t>j</a:t>
            </a:r>
            <a:r>
              <a:rPr lang="en-US" dirty="0" smtClean="0"/>
              <a:t>++ )</a:t>
            </a:r>
            <a:br>
              <a:rPr lang="en-US" dirty="0" smtClean="0"/>
            </a:br>
            <a:r>
              <a:rPr lang="en-US" dirty="0" smtClean="0"/>
              <a:t>         {</a:t>
            </a:r>
            <a:br>
              <a:rPr lang="en-US" dirty="0" smtClean="0"/>
            </a:br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>            if ( </a:t>
            </a:r>
            <a:r>
              <a:rPr lang="en-US" dirty="0" err="1" smtClean="0"/>
              <a:t>shougi[i][j</a:t>
            </a:r>
            <a:r>
              <a:rPr lang="en-US" dirty="0" smtClean="0"/>
              <a:t>] != null &amp;&amp; </a:t>
            </a:r>
            <a:r>
              <a:rPr lang="en-US" dirty="0" err="1" smtClean="0"/>
              <a:t>shougi[i][j].getName().indexOf("K</a:t>
            </a:r>
            <a:r>
              <a:rPr lang="en-US" dirty="0" smtClean="0"/>
              <a:t>") &gt; -1</a:t>
            </a:r>
            <a:br>
              <a:rPr lang="en-US" dirty="0" smtClean="0"/>
            </a:br>
            <a:r>
              <a:rPr lang="en-US" dirty="0" smtClean="0"/>
              <a:t>               &amp;&amp; </a:t>
            </a:r>
            <a:r>
              <a:rPr lang="en-US" dirty="0" err="1" smtClean="0"/>
              <a:t>shougi[i][j].isBlack</a:t>
            </a:r>
            <a:r>
              <a:rPr lang="en-US" dirty="0" smtClean="0"/>
              <a:t>() == </a:t>
            </a:r>
            <a:r>
              <a:rPr lang="en-US" dirty="0" err="1" smtClean="0"/>
              <a:t>isB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err="1" smtClean="0"/>
              <a:t>kR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err="1" smtClean="0"/>
              <a:t>kF</a:t>
            </a:r>
            <a:r>
              <a:rPr lang="en-US" dirty="0" smtClean="0"/>
              <a:t> = </a:t>
            </a:r>
            <a:r>
              <a:rPr lang="en-US" dirty="0" err="1" smtClean="0"/>
              <a:t>j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class in the Piece hierarchy has a </a:t>
            </a:r>
            <a:r>
              <a:rPr lang="en-US" dirty="0" err="1" smtClean="0"/>
              <a:t>getMoves</a:t>
            </a:r>
            <a:r>
              <a:rPr lang="en-US" dirty="0" smtClean="0"/>
              <a:t>() method for the Board class’ </a:t>
            </a:r>
            <a:r>
              <a:rPr lang="en-US" dirty="0" err="1" smtClean="0"/>
              <a:t>canMove</a:t>
            </a:r>
            <a:r>
              <a:rPr lang="en-US" dirty="0" smtClean="0"/>
              <a:t>() method’s reference.</a:t>
            </a:r>
          </a:p>
          <a:p>
            <a:pPr lvl="1"/>
            <a:r>
              <a:rPr lang="en-US" dirty="0" smtClean="0"/>
              <a:t>      “111”					+ “101”					+ “010”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Board class has an </a:t>
            </a:r>
            <a:r>
              <a:rPr lang="en-US" dirty="0" err="1" smtClean="0"/>
              <a:t>Arraylist</a:t>
            </a:r>
            <a:r>
              <a:rPr lang="en-US" dirty="0" smtClean="0"/>
              <a:t> of Snapshots, to which it adds another after every move, and goes over it to look for duplicates. If there are 4 duplicates, the game ends.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Game crashes if King is captured.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Second-party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89034" y="1600201"/>
            <a:ext cx="9433034" cy="3313386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err="1" smtClean="0"/>
              <a:t>PImage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; void setup() { // Images must be in the "</a:t>
            </a:r>
            <a:r>
              <a:rPr lang="en-US" dirty="0" smtClean="0"/>
              <a:t>data” 									 // directory </a:t>
            </a:r>
            <a:r>
              <a:rPr lang="en-US" dirty="0" smtClean="0"/>
              <a:t>to load </a:t>
            </a:r>
            <a:r>
              <a:rPr lang="en-US" dirty="0" smtClean="0"/>
              <a:t>correctly </a:t>
            </a:r>
          </a:p>
          <a:p>
            <a:pPr>
              <a:buNone/>
            </a:pPr>
            <a:r>
              <a:rPr lang="en-US" dirty="0" smtClean="0"/>
              <a:t>    			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loadImage("laDefense.jpg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void draw() { 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err="1" smtClean="0"/>
              <a:t>image(img</a:t>
            </a:r>
            <a:r>
              <a:rPr lang="en-US" dirty="0" smtClean="0"/>
              <a:t>, 0, 0);</a:t>
            </a:r>
          </a:p>
          <a:p>
            <a:pPr>
              <a:buNone/>
            </a:pPr>
            <a:r>
              <a:rPr lang="en-US" dirty="0" smtClean="0"/>
              <a:t>    }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4913586"/>
            <a:ext cx="8686800" cy="12125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image and later display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Pretty hard—especially the Board class.</a:t>
            </a:r>
          </a:p>
          <a:p>
            <a:r>
              <a:rPr lang="en-US" dirty="0" smtClean="0"/>
              <a:t>It was fun to start, but got a little dreary when I got in the middle of making the Board class. Overall, kind-of fun to write.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program is very good, but needs some fine-tuning.</a:t>
            </a:r>
          </a:p>
          <a:p>
            <a:r>
              <a:rPr lang="en-US" dirty="0" smtClean="0"/>
              <a:t>I learned how to play </a:t>
            </a:r>
            <a:r>
              <a:rPr lang="en-US" dirty="0" err="1" smtClean="0"/>
              <a:t>shougi</a:t>
            </a:r>
            <a:r>
              <a:rPr lang="en-US" dirty="0" smtClean="0"/>
              <a:t>, to always be on the look out for possible null pointer exceptions, and that programming board games is a </a:t>
            </a:r>
            <a:r>
              <a:rPr lang="en-US" smtClean="0"/>
              <a:t>laborious task.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Pawns move 1 square up.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Rooks move horizontally/vertically any number of squares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Silvers can move 1 square in any direction, except directly left, right, or backwards.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Kings move 1 square in any direction.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Bishops move any number of squares  diagonally.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Lances move any number of squares forward.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Knights move 2 squares forward, then 1 square left or right.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Golds</a:t>
            </a:r>
            <a:r>
              <a:rPr lang="en-US" sz="1800" dirty="0" smtClean="0"/>
              <a:t> can move 1 square in any direction, except the back-diagonals.</a:t>
            </a:r>
          </a:p>
          <a:p>
            <a:endParaRPr lang="en-US" dirty="0"/>
          </a:p>
        </p:txBody>
      </p:sp>
      <p:pic>
        <p:nvPicPr>
          <p:cNvPr id="7" name="Picture 6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15" y="1600200"/>
            <a:ext cx="1092683" cy="1092683"/>
          </a:xfrm>
          <a:prstGeom prst="rect">
            <a:avLst/>
          </a:prstGeom>
        </p:spPr>
      </p:pic>
      <p:pic>
        <p:nvPicPr>
          <p:cNvPr id="8" name="Picture 7" descr="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15" y="2885970"/>
            <a:ext cx="1092683" cy="1092683"/>
          </a:xfrm>
          <a:prstGeom prst="rect">
            <a:avLst/>
          </a:prstGeom>
        </p:spPr>
      </p:pic>
      <p:pic>
        <p:nvPicPr>
          <p:cNvPr id="9" name="Picture 8" descr="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14" y="4423749"/>
            <a:ext cx="1092683" cy="1092683"/>
          </a:xfrm>
          <a:prstGeom prst="rect">
            <a:avLst/>
          </a:prstGeom>
        </p:spPr>
      </p:pic>
      <p:pic>
        <p:nvPicPr>
          <p:cNvPr id="10" name="Picture 9" descr="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79" y="5765317"/>
            <a:ext cx="1092683" cy="1092683"/>
          </a:xfrm>
          <a:prstGeom prst="rect">
            <a:avLst/>
          </a:prstGeom>
        </p:spPr>
      </p:pic>
      <p:pic>
        <p:nvPicPr>
          <p:cNvPr id="11" name="Picture 10" descr="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288" y="1917677"/>
            <a:ext cx="1092684" cy="1092684"/>
          </a:xfrm>
          <a:prstGeom prst="rect">
            <a:avLst/>
          </a:prstGeom>
        </p:spPr>
      </p:pic>
      <p:pic>
        <p:nvPicPr>
          <p:cNvPr id="12" name="Picture 11" descr="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289" y="3167743"/>
            <a:ext cx="1092683" cy="1092683"/>
          </a:xfrm>
          <a:prstGeom prst="rect">
            <a:avLst/>
          </a:prstGeom>
        </p:spPr>
      </p:pic>
      <p:pic>
        <p:nvPicPr>
          <p:cNvPr id="13" name="Picture 12" descr="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1317" y="4423749"/>
            <a:ext cx="1092683" cy="1092683"/>
          </a:xfrm>
          <a:prstGeom prst="rect">
            <a:avLst/>
          </a:prstGeom>
        </p:spPr>
      </p:pic>
      <p:pic>
        <p:nvPicPr>
          <p:cNvPr id="14" name="Picture 13" descr="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426" y="5765317"/>
            <a:ext cx="1092683" cy="1092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Promoted pawns, silvers, knights, and lances move like </a:t>
            </a:r>
            <a:r>
              <a:rPr lang="en-US" dirty="0" err="1" smtClean="0"/>
              <a:t>golds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Promoted rooks move like normal rooks, except they can move diagonally 1 square.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Promoted bishops move like normal bishops, except they can move horizontally/vertically 1 square.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p+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556"/>
            <a:ext cx="1092683" cy="1092683"/>
          </a:xfrm>
          <a:prstGeom prst="rect">
            <a:avLst/>
          </a:prstGeom>
        </p:spPr>
      </p:pic>
      <p:pic>
        <p:nvPicPr>
          <p:cNvPr id="7" name="Picture 6" descr="s+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3" y="2952245"/>
            <a:ext cx="1079994" cy="1079994"/>
          </a:xfrm>
          <a:prstGeom prst="rect">
            <a:avLst/>
          </a:prstGeom>
        </p:spPr>
      </p:pic>
      <p:pic>
        <p:nvPicPr>
          <p:cNvPr id="8" name="Picture 7" descr="r+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83" y="5778006"/>
            <a:ext cx="1092683" cy="1092683"/>
          </a:xfrm>
          <a:prstGeom prst="rect">
            <a:avLst/>
          </a:prstGeom>
        </p:spPr>
      </p:pic>
      <p:pic>
        <p:nvPicPr>
          <p:cNvPr id="9" name="Picture 8" descr="n+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677" y="2952245"/>
            <a:ext cx="1079994" cy="1079994"/>
          </a:xfrm>
          <a:prstGeom prst="rect">
            <a:avLst/>
          </a:prstGeom>
        </p:spPr>
      </p:pic>
      <p:pic>
        <p:nvPicPr>
          <p:cNvPr id="10" name="Picture 9" descr="b+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631" y="3485897"/>
            <a:ext cx="1092683" cy="1092683"/>
          </a:xfrm>
          <a:prstGeom prst="rect">
            <a:avLst/>
          </a:prstGeom>
        </p:spPr>
      </p:pic>
      <p:pic>
        <p:nvPicPr>
          <p:cNvPr id="11" name="Picture 10" descr="l+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671" y="2939556"/>
            <a:ext cx="1079994" cy="1079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9 by 9 board: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When a piece gets captured, it gets put in the captor’s tray so they can drop them unto the board for their side.</a:t>
            </a:r>
          </a:p>
          <a:p>
            <a:r>
              <a:rPr lang="en-US" dirty="0" smtClean="0"/>
              <a:t>When a piece gets to the last 3 rows, it can promote (press *).</a:t>
            </a:r>
            <a:endParaRPr lang="en-US" dirty="0"/>
          </a:p>
        </p:txBody>
      </p:sp>
      <p:pic>
        <p:nvPicPr>
          <p:cNvPr id="5" name="Picture 4" descr="boardDis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3758"/>
            <a:ext cx="3118779" cy="4172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If a position is repeated four times, it is a draw (</a:t>
            </a:r>
            <a:r>
              <a:rPr lang="en-US" dirty="0" err="1" smtClean="0"/>
              <a:t>sennichite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If a king is stalemated or in checkmate, he loses (</a:t>
            </a:r>
            <a:r>
              <a:rPr lang="en-US" dirty="0" err="1" smtClean="0"/>
              <a:t>tsumi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pic>
        <p:nvPicPr>
          <p:cNvPr id="6" name="Picture 5" descr="promo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81" y="1207780"/>
            <a:ext cx="4579346" cy="2662838"/>
          </a:xfrm>
          <a:prstGeom prst="rect">
            <a:avLst/>
          </a:prstGeom>
        </p:spPr>
      </p:pic>
      <p:pic>
        <p:nvPicPr>
          <p:cNvPr id="9" name="Picture 8" descr="piece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81" y="4303182"/>
            <a:ext cx="4579346" cy="2210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 (cont.)</a:t>
            </a:r>
            <a:endParaRPr lang="en-US" dirty="0"/>
          </a:p>
        </p:txBody>
      </p:sp>
      <p:pic>
        <p:nvPicPr>
          <p:cNvPr id="5" name="Content Placeholder 4" descr="snapD.tiff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84296" b="-84296"/>
          <a:stretch>
            <a:fillRect/>
          </a:stretch>
        </p:blipFill>
        <p:spPr>
          <a:xfrm>
            <a:off x="0" y="-204788"/>
            <a:ext cx="4623468" cy="5181411"/>
          </a:xfrm>
        </p:spPr>
      </p:pic>
      <p:pic>
        <p:nvPicPr>
          <p:cNvPr id="6" name="Picture 5" descr="player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68" y="1417638"/>
            <a:ext cx="4520532" cy="2423378"/>
          </a:xfrm>
          <a:prstGeom prst="rect">
            <a:avLst/>
          </a:prstGeom>
        </p:spPr>
      </p:pic>
      <p:pic>
        <p:nvPicPr>
          <p:cNvPr id="7" name="Picture 6" descr="boardD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61323"/>
            <a:ext cx="4670431" cy="3396677"/>
          </a:xfrm>
          <a:prstGeom prst="rect">
            <a:avLst/>
          </a:prstGeom>
        </p:spPr>
      </p:pic>
      <p:pic>
        <p:nvPicPr>
          <p:cNvPr id="8" name="Picture 7" descr="kingD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58" y="4299558"/>
            <a:ext cx="3594742" cy="2343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 (cont.)</a:t>
            </a:r>
            <a:endParaRPr lang="en-US" dirty="0"/>
          </a:p>
        </p:txBody>
      </p:sp>
      <p:pic>
        <p:nvPicPr>
          <p:cNvPr id="3" name="Picture 2" descr="gold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3684"/>
            <a:ext cx="4213519" cy="2707237"/>
          </a:xfrm>
          <a:prstGeom prst="rect">
            <a:avLst/>
          </a:prstGeom>
        </p:spPr>
      </p:pic>
      <p:pic>
        <p:nvPicPr>
          <p:cNvPr id="4" name="Picture 3" descr="silver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18" y="1263685"/>
            <a:ext cx="4863466" cy="2645251"/>
          </a:xfrm>
          <a:prstGeom prst="rect">
            <a:avLst/>
          </a:prstGeom>
        </p:spPr>
      </p:pic>
      <p:pic>
        <p:nvPicPr>
          <p:cNvPr id="5" name="Picture 4" descr="knightD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1880"/>
            <a:ext cx="4593704" cy="2476119"/>
          </a:xfrm>
          <a:prstGeom prst="rect">
            <a:avLst/>
          </a:prstGeom>
        </p:spPr>
      </p:pic>
      <p:pic>
        <p:nvPicPr>
          <p:cNvPr id="6" name="Picture 5" descr="lanceD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04" y="4410408"/>
            <a:ext cx="4550296" cy="2447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841</Words>
  <Application>Microsoft Macintosh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Shougi</vt:lpstr>
      <vt:lpstr>How to Play</vt:lpstr>
      <vt:lpstr>How to Play (cont.)</vt:lpstr>
      <vt:lpstr>How to Play (cont.)</vt:lpstr>
      <vt:lpstr>How to Play (cont.)</vt:lpstr>
      <vt:lpstr>Demonstration</vt:lpstr>
      <vt:lpstr>UML Diagrams</vt:lpstr>
      <vt:lpstr>UML Diagrams (cont.)</vt:lpstr>
      <vt:lpstr>UML Diagrams (cont.)</vt:lpstr>
      <vt:lpstr>UML Diagrams (cont.)</vt:lpstr>
      <vt:lpstr>Use of Classes</vt:lpstr>
      <vt:lpstr>Class Interaction</vt:lpstr>
      <vt:lpstr>Inheritance</vt:lpstr>
      <vt:lpstr>Polymorphism</vt:lpstr>
      <vt:lpstr>Special Features</vt:lpstr>
      <vt:lpstr>Bugs</vt:lpstr>
      <vt:lpstr>Second-party Code</vt:lpstr>
      <vt:lpstr>Questions?</vt:lpstr>
      <vt:lpstr>Conclusion</vt:lpstr>
    </vt:vector>
  </TitlesOfParts>
  <Company>hm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Shougi</dc:title>
  <dc:creator>miguel ferrufino</dc:creator>
  <cp:lastModifiedBy>miguel ferrufino</cp:lastModifiedBy>
  <cp:revision>7</cp:revision>
  <dcterms:created xsi:type="dcterms:W3CDTF">2015-06-09T20:23:10Z</dcterms:created>
  <dcterms:modified xsi:type="dcterms:W3CDTF">2015-06-09T20:32:36Z</dcterms:modified>
</cp:coreProperties>
</file>