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 Light" panose="020F030202020403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1"/>
    <p:restoredTop sz="94694"/>
  </p:normalViewPr>
  <p:slideViewPr>
    <p:cSldViewPr snapToGrid="0">
      <p:cViewPr varScale="1">
        <p:scale>
          <a:sx n="172" d="100"/>
          <a:sy n="172" d="100"/>
        </p:scale>
        <p:origin x="4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Light">
  <p:cSld name="TITLE_4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28803" y="-9"/>
            <a:ext cx="1015200" cy="1015200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8128828" y="1791"/>
            <a:ext cx="1015200" cy="10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8127625" y="2030450"/>
            <a:ext cx="1017600" cy="10176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605025" y="600"/>
            <a:ext cx="1014000" cy="101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128803" y="1015216"/>
            <a:ext cx="1015200" cy="101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8214" y="1165560"/>
            <a:ext cx="476350" cy="7145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 rot="10800000">
            <a:off x="7112428" y="1797"/>
            <a:ext cx="1015200" cy="101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EB3FBC24-7F32-58A7-3821-E9E74C914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3821" b="33582"/>
          <a:stretch/>
        </p:blipFill>
        <p:spPr>
          <a:xfrm>
            <a:off x="2304106" y="2109711"/>
            <a:ext cx="4535787" cy="924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3025" y="-6"/>
            <a:ext cx="9209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B36CCA88-6CFD-096E-0F99-B02BB905C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3821" b="33582"/>
          <a:stretch/>
        </p:blipFill>
        <p:spPr>
          <a:xfrm>
            <a:off x="190400" y="4468847"/>
            <a:ext cx="2919211" cy="5947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003778"/>
            </a:gs>
            <a:gs pos="100000">
              <a:srgbClr val="00183C"/>
            </a:gs>
          </a:gsLst>
          <a:lin ang="2700006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4" name="Google Shape;84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0425" y="301096"/>
            <a:ext cx="286575" cy="4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 Dark" type="title">
  <p:cSld name="TITLE">
    <p:bg>
      <p:bgPr>
        <a:gradFill>
          <a:gsLst>
            <a:gs pos="0">
              <a:srgbClr val="003778"/>
            </a:gs>
            <a:gs pos="100000">
              <a:srgbClr val="00183C"/>
            </a:gs>
          </a:gsLst>
          <a:lin ang="2700006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128803" y="-9"/>
            <a:ext cx="1015200" cy="1015200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128828" y="1791"/>
            <a:ext cx="1015200" cy="101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 rot="10800000">
            <a:off x="7112428" y="1797"/>
            <a:ext cx="1015200" cy="10152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 rot="10800000">
            <a:off x="8127625" y="2030450"/>
            <a:ext cx="1017600" cy="10176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7605025" y="600"/>
            <a:ext cx="1014000" cy="1014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128803" y="1015216"/>
            <a:ext cx="1015200" cy="101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8214" y="1165560"/>
            <a:ext cx="476350" cy="71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4" y="4155124"/>
            <a:ext cx="98837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4CDCA8D-C5F1-84E8-4984-BFA6B6D2C1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0921" b="27894"/>
          <a:stretch/>
        </p:blipFill>
        <p:spPr>
          <a:xfrm>
            <a:off x="2336201" y="1996247"/>
            <a:ext cx="4471598" cy="11510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838294C-6D92-DB88-0D45-2147F53F20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0921" b="27894"/>
          <a:stretch/>
        </p:blipFill>
        <p:spPr>
          <a:xfrm>
            <a:off x="705575" y="4153473"/>
            <a:ext cx="2861819" cy="73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2">
  <p:cSld name="TITLE_2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81361DB-7779-EE59-7C7B-04122B49D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0921" b="27894"/>
          <a:stretch/>
        </p:blipFill>
        <p:spPr>
          <a:xfrm>
            <a:off x="705575" y="4153473"/>
            <a:ext cx="2861819" cy="736643"/>
          </a:xfrm>
          <a:prstGeom prst="rect">
            <a:avLst/>
          </a:prstGeom>
        </p:spPr>
      </p:pic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128803" y="-9"/>
            <a:ext cx="1015200" cy="1015200"/>
          </a:xfrm>
          <a:prstGeom prst="rect">
            <a:avLst/>
          </a:prstGeom>
          <a:solidFill>
            <a:srgbClr val="5B1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8128789" y="1015350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Light">
  <p:cSld name="TITLE_1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8224223" y="-12"/>
            <a:ext cx="921900" cy="92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9B882CE2-9C97-13BA-629B-0604E3B9DF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821" b="33582"/>
          <a:stretch/>
        </p:blipFill>
        <p:spPr>
          <a:xfrm>
            <a:off x="703825" y="4216088"/>
            <a:ext cx="2919211" cy="5947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F6F7FA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55621" y="-1"/>
            <a:ext cx="988375" cy="9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8800" y="0"/>
            <a:ext cx="1015200" cy="100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66141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" name="Google Shape;55;p8"/>
          <p:cNvGrpSpPr/>
          <p:nvPr/>
        </p:nvGrpSpPr>
        <p:grpSpPr>
          <a:xfrm>
            <a:off x="6971838" y="-12"/>
            <a:ext cx="2174881" cy="1450030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75950" y="0"/>
            <a:ext cx="470775" cy="4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C22B3441-ADD0-CA51-7D5C-3327439E16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3821" b="33582"/>
          <a:stretch/>
        </p:blipFill>
        <p:spPr>
          <a:xfrm>
            <a:off x="190400" y="4468847"/>
            <a:ext cx="2919211" cy="5947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0840B4CE-6204-6BDD-B8A5-3B986FB3BA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821" b="33582"/>
          <a:stretch/>
        </p:blipFill>
        <p:spPr>
          <a:xfrm>
            <a:off x="190400" y="4468847"/>
            <a:ext cx="2919211" cy="5947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8C32D94A-7F1C-2562-9701-6ECDEC1A74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3821" b="33582"/>
          <a:stretch/>
        </p:blipFill>
        <p:spPr>
          <a:xfrm>
            <a:off x="190400" y="4468847"/>
            <a:ext cx="2919211" cy="5947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 b="0" i="0" u="none" strike="noStrike" cap="none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Slab Light"/>
              <a:buChar char="●"/>
              <a:defRPr sz="18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●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●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○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lab Light"/>
              <a:buChar char="■"/>
              <a:defRPr sz="1400" i="0" u="none" strike="noStrike" cap="non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4C8B-30D4-0AA8-D128-B7501E2D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8D47F-0498-0CD0-EC9B-CFBA66958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1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4978-B6BF-8A86-FF14-6A1592C6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FD13-8E8B-85BE-3BD0-13E2EAD3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117E9-3F82-9F65-7E63-59FC0E62C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B22AE-DADE-BCBC-C824-7C1EEB42044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5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8668-C52E-1A83-EB79-5E641250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07AB5-D5C0-754B-3F8B-DC017840A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41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4C59DD-5FAF-7536-E8F2-D4A21D466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57079-98DE-2DF8-8A8D-A021C66FF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6DFED04-91B7-8E84-1BE8-2A16A6D30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5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C63E-74A3-6967-AA9B-53A1DB5E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74CD0-B815-EA2E-D833-526654745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4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22A2-9B96-4A66-F8F5-CCCF47583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75213-3D77-96DA-61AE-D74EE8769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3782-6F04-01DD-563B-81E65043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93C0-5965-D669-4960-FB8FC977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A179-9AA5-AD1F-81DF-F936CFD6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4916F-99FE-B202-AD8A-6630746ED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466BC-B238-0836-D4F0-A7F7360A79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663"/>
      </p:ext>
    </p:extLst>
  </p:cSld>
  <p:clrMapOvr>
    <a:masterClrMapping/>
  </p:clrMapOvr>
</p:sld>
</file>

<file path=ppt/theme/theme1.xml><?xml version="1.0" encoding="utf-8"?>
<a:theme xmlns:a="http://schemas.openxmlformats.org/drawingml/2006/main" name="LFESS Theme 2024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(16:9)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 Slab Light</vt:lpstr>
      <vt:lpstr>Roboto</vt:lpstr>
      <vt:lpstr>LFESS Theme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Mertic</cp:lastModifiedBy>
  <cp:revision>3</cp:revision>
  <dcterms:modified xsi:type="dcterms:W3CDTF">2024-06-07T15:05:14Z</dcterms:modified>
</cp:coreProperties>
</file>