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6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Slab Light" panose="020F030202020403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Light">
  <p:cSld name="TITLE_4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28803" y="-9"/>
            <a:ext cx="1015200" cy="1015200"/>
          </a:xfrm>
          <a:prstGeom prst="rect">
            <a:avLst/>
          </a:prstGeom>
          <a:solidFill>
            <a:srgbClr val="F6F7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8128828" y="1791"/>
            <a:ext cx="1015200" cy="101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8127625" y="2030450"/>
            <a:ext cx="1017600" cy="10176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605025" y="600"/>
            <a:ext cx="1014000" cy="101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128803" y="1015216"/>
            <a:ext cx="1015200" cy="101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8214" y="1165560"/>
            <a:ext cx="476350" cy="71454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 rot="10800000">
            <a:off x="7112428" y="1797"/>
            <a:ext cx="1015200" cy="1015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5975" y="1877151"/>
            <a:ext cx="4076400" cy="10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23025" y="-6"/>
            <a:ext cx="9209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400" y="4409447"/>
            <a:ext cx="2575125" cy="674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003778"/>
            </a:gs>
            <a:gs pos="100000">
              <a:srgbClr val="00183C"/>
            </a:gs>
          </a:gsLst>
          <a:lin ang="2700006" scaled="0"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4" name="Google Shape;84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0425" y="301096"/>
            <a:ext cx="286575" cy="4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Dark" type="title">
  <p:cSld name="TITLE">
    <p:bg>
      <p:bgPr>
        <a:gradFill>
          <a:gsLst>
            <a:gs pos="0">
              <a:srgbClr val="003778"/>
            </a:gs>
            <a:gs pos="100000">
              <a:srgbClr val="00183C"/>
            </a:gs>
          </a:gsLst>
          <a:lin ang="2700006" scaled="0"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8128803" y="-9"/>
            <a:ext cx="1015200" cy="1015200"/>
          </a:xfrm>
          <a:prstGeom prst="rect">
            <a:avLst/>
          </a:prstGeom>
          <a:solidFill>
            <a:srgbClr val="F6F7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8128828" y="1791"/>
            <a:ext cx="1015200" cy="101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 rot="10800000">
            <a:off x="7112428" y="1797"/>
            <a:ext cx="1015200" cy="1015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 rot="10800000">
            <a:off x="8127625" y="2030450"/>
            <a:ext cx="1017600" cy="10176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7605025" y="600"/>
            <a:ext cx="1014000" cy="101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8128803" y="1015216"/>
            <a:ext cx="1015200" cy="101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8214" y="1165560"/>
            <a:ext cx="476350" cy="714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4" y="4155124"/>
            <a:ext cx="988375" cy="9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6200" y="1880100"/>
            <a:ext cx="4471598" cy="11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Dark 1">
  <p:cSld name="TITLE_3">
    <p:bg>
      <p:bgPr>
        <a:gradFill>
          <a:gsLst>
            <a:gs pos="0">
              <a:srgbClr val="42B0FF"/>
            </a:gs>
            <a:gs pos="100000">
              <a:srgbClr val="076EB8"/>
            </a:gs>
          </a:gsLst>
          <a:lin ang="13500032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8312352" y="4301684"/>
            <a:ext cx="844843" cy="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8208900" y="0"/>
            <a:ext cx="935100" cy="93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3800" y="3350"/>
            <a:ext cx="935100" cy="92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575" y="4235025"/>
            <a:ext cx="2575099" cy="655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Dark 2">
  <p:cSld name="TITLE_2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8312352" y="4301684"/>
            <a:ext cx="844843" cy="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128803" y="-9"/>
            <a:ext cx="1015200" cy="1015200"/>
          </a:xfrm>
          <a:prstGeom prst="rect">
            <a:avLst/>
          </a:prstGeom>
          <a:solidFill>
            <a:srgbClr val="5B1D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 rot="10800000">
            <a:off x="8128789" y="1015350"/>
            <a:ext cx="1015200" cy="1015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575" y="4235025"/>
            <a:ext cx="2575099" cy="655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Light">
  <p:cSld name="TITLE_1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8224223" y="-12"/>
            <a:ext cx="921900" cy="92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3825" y="4240222"/>
            <a:ext cx="2575125" cy="674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rgbClr val="F6F7F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 rot="5400000" flipH="1">
            <a:off x="-12" y="4128307"/>
            <a:ext cx="1015200" cy="1015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621" y="-1"/>
            <a:ext cx="988375" cy="9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 rot="5400000" flipH="1">
            <a:off x="-12" y="4128307"/>
            <a:ext cx="1015200" cy="1015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8800" y="0"/>
            <a:ext cx="1015200" cy="100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66141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" name="Google Shape;55;p8"/>
          <p:cNvGrpSpPr/>
          <p:nvPr/>
        </p:nvGrpSpPr>
        <p:grpSpPr>
          <a:xfrm>
            <a:off x="6971838" y="-12"/>
            <a:ext cx="2174881" cy="1450030"/>
            <a:chOff x="6098378" y="5"/>
            <a:chExt cx="3045625" cy="2030570"/>
          </a:xfrm>
        </p:grpSpPr>
        <p:sp>
          <p:nvSpPr>
            <p:cNvPr id="56" name="Google Shape;56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75950" y="0"/>
            <a:ext cx="470775" cy="4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400" y="4409447"/>
            <a:ext cx="2575125" cy="674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8432941" y="4431167"/>
            <a:ext cx="724200" cy="72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 rot="10800000">
            <a:off x="7701526" y="4431200"/>
            <a:ext cx="731400" cy="73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0400" y="4409447"/>
            <a:ext cx="2575125" cy="674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0400" y="4409447"/>
            <a:ext cx="2575125" cy="674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Light"/>
              <a:buNone/>
              <a:defRPr sz="3000" b="0" i="0" u="none" strike="noStrike" cap="none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Slab Light"/>
              <a:buChar char="●"/>
              <a:defRPr sz="1800" i="0" u="none" strike="noStrike" cap="non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○"/>
              <a:defRPr sz="1400" i="0" u="none" strike="noStrike" cap="non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■"/>
              <a:defRPr sz="1400" i="0" u="none" strike="noStrike" cap="non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●"/>
              <a:defRPr sz="1400" i="0" u="none" strike="noStrike" cap="non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○"/>
              <a:defRPr sz="1400" i="0" u="none" strike="noStrike" cap="non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■"/>
              <a:defRPr sz="1400" i="0" u="none" strike="noStrike" cap="non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●"/>
              <a:defRPr sz="1400" i="0" u="none" strike="noStrike" cap="non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○"/>
              <a:defRPr sz="1400" i="0" u="none" strike="noStrike" cap="non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■"/>
              <a:defRPr sz="1400" i="0" u="none" strike="noStrike" cap="non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4C8B-30D4-0AA8-D128-B7501E2D7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8D47F-0498-0CD0-EC9B-CFBA66958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4978-B6BF-8A86-FF14-6A1592C6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FD13-8E8B-85BE-3BD0-13E2EAD3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117E9-3F82-9F65-7E63-59FC0E62C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B22AE-DADE-BCBC-C824-7C1EEB42044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8668-C52E-1A83-EB79-5E641250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07AB5-D5C0-754B-3F8B-DC017840A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2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41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4C59DD-5FAF-7536-E8F2-D4A21D466B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5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57079-98DE-2DF8-8A8D-A021C66FF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6DFED04-91B7-8E84-1BE8-2A16A6D30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5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C63E-74A3-6967-AA9B-53A1DB5E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74CD0-B815-EA2E-D833-526654745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7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74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22A2-9B96-4A66-F8F5-CCCF47583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75213-3D77-96DA-61AE-D74EE8769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3782-6F04-01DD-563B-81E65043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93C0-5965-D669-4960-FB8FC977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8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A179-9AA5-AD1F-81DF-F936CFD6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4916F-99FE-B202-AD8A-6630746ED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466BC-B238-0836-D4F0-A7F7360A79F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663"/>
      </p:ext>
    </p:extLst>
  </p:cSld>
  <p:clrMapOvr>
    <a:masterClrMapping/>
  </p:clrMapOvr>
</p:sld>
</file>

<file path=ppt/theme/theme1.xml><?xml version="1.0" encoding="utf-8"?>
<a:theme xmlns:a="http://schemas.openxmlformats.org/drawingml/2006/main" name="LFESS Theme 2023">
  <a:themeElements>
    <a:clrScheme name="Geometric">
      <a:dk1>
        <a:srgbClr val="222222"/>
      </a:dk1>
      <a:lt1>
        <a:srgbClr val="FFFFFF"/>
      </a:lt1>
      <a:dk2>
        <a:srgbClr val="434343"/>
      </a:dk2>
      <a:lt2>
        <a:srgbClr val="999999"/>
      </a:lt2>
      <a:accent1>
        <a:srgbClr val="003778"/>
      </a:accent1>
      <a:accent2>
        <a:srgbClr val="0094FF"/>
      </a:accent2>
      <a:accent3>
        <a:srgbClr val="5B1DE7"/>
      </a:accent3>
      <a:accent4>
        <a:srgbClr val="12E2E2"/>
      </a:accent4>
      <a:accent5>
        <a:srgbClr val="FF00AA"/>
      </a:accent5>
      <a:accent6>
        <a:srgbClr val="ACDE1F"/>
      </a:accent6>
      <a:hlink>
        <a:srgbClr val="0077CC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(16:9)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 Slab Light</vt:lpstr>
      <vt:lpstr>Arial</vt:lpstr>
      <vt:lpstr>Roboto</vt:lpstr>
      <vt:lpstr>LFESS Theme 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Mertic</cp:lastModifiedBy>
  <cp:revision>1</cp:revision>
  <dcterms:modified xsi:type="dcterms:W3CDTF">2023-12-11T14:54:28Z</dcterms:modified>
</cp:coreProperties>
</file>