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40986B89-DE3D-4284-AD5D-2C6E6C2B25E6}">
          <p14:sldIdLst>
            <p14:sldId id="256"/>
            <p14:sldId id="258"/>
          </p14:sldIdLst>
        </p14:section>
        <p14:section name="ACOMPANHAMENTO" id="{3C803FD3-26C7-4752-91C6-46B738AD8DD3}">
          <p14:sldIdLst>
            <p14:sldId id="257"/>
            <p14:sldId id="259"/>
          </p14:sldIdLst>
        </p14:section>
        <p14:section name="PERFIL USUARIO" id="{9133CABB-56C7-462C-BA65-59B996C423BA}">
          <p14:sldIdLst>
            <p14:sldId id="263"/>
          </p14:sldIdLst>
        </p14:section>
        <p14:section name="BUSCA" id="{3E8E8631-357E-4C0C-8024-FCBCAA1DC3C0}">
          <p14:sldIdLst>
            <p14:sldId id="260"/>
            <p14:sldId id="261"/>
            <p14:sldId id="262"/>
          </p14:sldIdLst>
        </p14:section>
        <p14:section name="PROFISSIONAL" id="{E4806EA7-B8F5-4461-9396-6CD92F187248}">
          <p14:sldIdLst>
            <p14:sldId id="264"/>
          </p14:sldIdLst>
        </p14:section>
        <p14:section name="PERFIL PROFISSIONAL" id="{0F298921-EC61-4C7B-B083-1A58665E7F1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 Rodrigues" initials="TR" lastIdx="10" clrIdx="0">
    <p:extLst>
      <p:ext uri="{19B8F6BF-5375-455C-9EA6-DF929625EA0E}">
        <p15:presenceInfo xmlns:p15="http://schemas.microsoft.com/office/powerpoint/2012/main" userId="0c641f37f29b0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48.953" idx="1">
    <p:pos x="10" y="10"/>
    <p:text>INICIANTE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56.552" idx="10">
    <p:pos x="10" y="10"/>
    <p:text>JÁ 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56.552" idx="2">
    <p:pos x="10" y="10"/>
    <p:text>JÁ 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21:26.911" idx="4">
    <p:pos x="10" y="10"/>
    <p:text>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21:37.216" idx="5">
    <p:pos x="10" y="10"/>
    <p:text>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56.552" idx="8">
    <p:pos x="10" y="10"/>
    <p:text>JÁ 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56.552" idx="3">
    <p:pos x="10" y="10"/>
    <p:text>JÁ 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56.552" idx="6">
    <p:pos x="10" y="10"/>
    <p:text>JÁ 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56.552" idx="7">
    <p:pos x="10" y="10"/>
    <p:text>JÁ USUÁRIO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0T23:09:48.953" idx="9">
    <p:pos x="10" y="10"/>
    <p:text>INICIANTE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F860C-B0E1-4991-A0CF-3A7460D40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17C60-685F-4FA8-916B-CB12B07F7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48A72-D990-4C6D-9D35-5748305D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D1EBB5-5DA0-4145-BE4B-D42B5BC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3A7CA0-2EAB-48CE-8C2C-B97D38B9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DA70C-9804-4166-8891-0299E166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3FE5F0-A49E-4B8E-B56E-88AA3F9A8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B3E28-976C-48C9-9D9F-1811586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42DE2-8E9C-460D-8CB3-FE318C0F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461F3-3F86-42CA-AB9E-DF394039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66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5A0C02-CC81-48FB-A02E-9E6469959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66E817-B0A1-43F5-81E7-5B4F0882A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E8727-9509-4D78-8F2B-DC01114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5A900-7F8A-429B-9CA4-7DC082D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B26DF-301B-4E23-9674-634B174B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7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72046-C9C5-4186-89B7-3FA3B36A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458EC-DB2A-4726-98CF-3FEC86B0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0C930-6247-4405-BA23-2FF88F14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24F36-304D-450C-AF79-833D4784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220B3-6B72-4EEC-A631-D72CBBEC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3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97EBE-141E-4153-86D9-6411528C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30A52-7101-450B-9D0B-F1A9D755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A9D3D-0BA1-4886-8A95-214536F6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A176D-29E2-4091-87AC-C4F39796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9C396-CAEA-4C07-820E-338E091C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1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9ED2-8022-4177-A126-2DD4D32D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C1269-10C9-4628-85EA-8CDB94D1F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78CBB2-F2CF-4093-9A86-B8EA32505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44F008-C3EA-4815-9361-853C5EDA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970E8-8A04-421A-889A-1B52FEB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ED736-68FE-4384-A5E4-C3B8CE56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DE2AD-405D-4FA3-8326-9DA7710D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0F2D2-E519-4969-BB53-6A9286E3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BDA10-7481-4DF4-B286-B373F1F52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D6C06C-6B78-40A1-B6FD-E8D6388D8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91E122-5258-4BAE-BB33-AE7EFF5ED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92486D-2E3E-4D50-9118-8CAF39C6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E4EA8E-B5B5-401C-AE1A-2BFBEA61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C6C61A-B11E-4539-B941-36D323F4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8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278B3-34E8-42A1-B69A-AA82F0A2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28E62F-EC73-4A9B-B88B-AC3BA56E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AAECB1-B516-4B44-984F-AD1C895D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70D9F2-AF74-4AF8-B597-3A151DBF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69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159196-5C5E-4A65-8F2A-0F27B2C2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54F4C4-4A04-408A-AA9D-909DA805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363F5D-2994-4928-BE53-9C5A8E10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9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DEA34-6659-4C0C-BBFF-FE1D387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37139-F810-4107-8B55-D1C12679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EE32B1-8791-41A1-A40D-CCAFC21DB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18EBD-DEE4-47EA-9A47-E5220921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9CF5A-EE39-4E6E-BAB3-B43D169D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82887-D100-4CAE-AABF-5EAFB3F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9446D-83CA-4CEC-9F6A-535D2997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34FBC9-4368-4C38-934C-AB54C515E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D7717C-6BDB-4AEA-AE77-EA0D5FE4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21A14F-B244-42AA-8AF9-8DC61170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C138A-4C86-4092-A897-A6341AF9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10AD1-09CF-4503-BC73-FA5ECFA1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BD2946-6F9B-4475-B921-B397FEA5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083D5-F52F-4966-B3FC-646B4603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23666D-FFE7-4D1C-80AB-BB29E35E2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54E2-5146-4CD8-98BB-A3BA310B24AB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BBDD1-7925-4A83-99AB-7612B7602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EB6A3-77CE-4F81-8A76-224D9BE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5E90-48D8-416E-84A1-E98CAF983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Parabéns, o mais difícil já foi feito, você começou... O próximo passo e você agendar uma consulta...</a:t>
            </a: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D15063F4-F2E2-4241-A25F-065B7B54748F}"/>
              </a:ext>
            </a:extLst>
          </p:cNvPr>
          <p:cNvSpPr/>
          <p:nvPr/>
        </p:nvSpPr>
        <p:spPr>
          <a:xfrm>
            <a:off x="9715500" y="1019944"/>
            <a:ext cx="2571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5F5B3B-16FF-4D52-84F7-839241E0D95D}"/>
              </a:ext>
            </a:extLst>
          </p:cNvPr>
          <p:cNvSpPr txBox="1"/>
          <p:nvPr/>
        </p:nvSpPr>
        <p:spPr>
          <a:xfrm>
            <a:off x="285750" y="2095500"/>
            <a:ext cx="988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Sugestões de profissionais mais bem avaliados</a:t>
            </a:r>
          </a:p>
          <a:p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EFED1C3-24EA-4EBC-BC33-F387747B79BC}"/>
              </a:ext>
            </a:extLst>
          </p:cNvPr>
          <p:cNvSpPr/>
          <p:nvPr/>
        </p:nvSpPr>
        <p:spPr>
          <a:xfrm>
            <a:off x="241706" y="2534737"/>
            <a:ext cx="9229954" cy="21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F7FEB47-4140-4E25-8414-A32980CF2713}"/>
              </a:ext>
            </a:extLst>
          </p:cNvPr>
          <p:cNvSpPr/>
          <p:nvPr/>
        </p:nvSpPr>
        <p:spPr>
          <a:xfrm>
            <a:off x="10394949" y="2669011"/>
            <a:ext cx="1514764" cy="1514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Fulano de Ed fisico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C2BE3E9-AB7A-4890-9DA3-0C543F138A3D}"/>
              </a:ext>
            </a:extLst>
          </p:cNvPr>
          <p:cNvGrpSpPr/>
          <p:nvPr/>
        </p:nvGrpSpPr>
        <p:grpSpPr>
          <a:xfrm>
            <a:off x="304224" y="2968798"/>
            <a:ext cx="1514764" cy="1514764"/>
            <a:chOff x="304224" y="2671618"/>
            <a:chExt cx="1514764" cy="1514764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6BB5DC1A-903D-41F4-86D3-A7F2C170CF0B}"/>
                </a:ext>
              </a:extLst>
            </p:cNvPr>
            <p:cNvSpPr/>
            <p:nvPr/>
          </p:nvSpPr>
          <p:spPr>
            <a:xfrm>
              <a:off x="304224" y="2671618"/>
              <a:ext cx="1514764" cy="1514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Fulano de </a:t>
              </a:r>
              <a:r>
                <a:rPr lang="pt-BR" dirty="0" err="1">
                  <a:solidFill>
                    <a:sysClr val="windowText" lastClr="000000"/>
                  </a:solidFill>
                </a:rPr>
                <a:t>Nutricao</a:t>
              </a:r>
              <a:endParaRPr lang="pt-BR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F894D843-229F-4A1E-AF5E-5969E41050D5}"/>
                </a:ext>
              </a:extLst>
            </p:cNvPr>
            <p:cNvGrpSpPr/>
            <p:nvPr/>
          </p:nvGrpSpPr>
          <p:grpSpPr>
            <a:xfrm>
              <a:off x="767370" y="3918842"/>
              <a:ext cx="588471" cy="96369"/>
              <a:chOff x="3541569" y="5292436"/>
              <a:chExt cx="1804841" cy="295564"/>
            </a:xfrm>
          </p:grpSpPr>
          <p:sp>
            <p:nvSpPr>
              <p:cNvPr id="13" name="Estrela: 5 Pontas 12">
                <a:extLst>
                  <a:ext uri="{FF2B5EF4-FFF2-40B4-BE49-F238E27FC236}">
                    <a16:creationId xmlns:a16="http://schemas.microsoft.com/office/drawing/2014/main" id="{DFA886EA-F22E-45E7-AC10-DB98196CBE71}"/>
                  </a:ext>
                </a:extLst>
              </p:cNvPr>
              <p:cNvSpPr/>
              <p:nvPr/>
            </p:nvSpPr>
            <p:spPr>
              <a:xfrm>
                <a:off x="3541569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strela: 5 Pontas 29">
                <a:extLst>
                  <a:ext uri="{FF2B5EF4-FFF2-40B4-BE49-F238E27FC236}">
                    <a16:creationId xmlns:a16="http://schemas.microsoft.com/office/drawing/2014/main" id="{0C639BBC-97DB-4A55-8CD2-72D771D094F1}"/>
                  </a:ext>
                </a:extLst>
              </p:cNvPr>
              <p:cNvSpPr/>
              <p:nvPr/>
            </p:nvSpPr>
            <p:spPr>
              <a:xfrm>
                <a:off x="392083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strela: 5 Pontas 32">
                <a:extLst>
                  <a:ext uri="{FF2B5EF4-FFF2-40B4-BE49-F238E27FC236}">
                    <a16:creationId xmlns:a16="http://schemas.microsoft.com/office/drawing/2014/main" id="{9095AF74-96D5-4811-8F30-4714612D451F}"/>
                  </a:ext>
                </a:extLst>
              </p:cNvPr>
              <p:cNvSpPr/>
              <p:nvPr/>
            </p:nvSpPr>
            <p:spPr>
              <a:xfrm>
                <a:off x="429750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strela: 5 Pontas 35">
                <a:extLst>
                  <a:ext uri="{FF2B5EF4-FFF2-40B4-BE49-F238E27FC236}">
                    <a16:creationId xmlns:a16="http://schemas.microsoft.com/office/drawing/2014/main" id="{67514F2D-A8C8-419C-9E86-43B2ED47D6FD}"/>
                  </a:ext>
                </a:extLst>
              </p:cNvPr>
              <p:cNvSpPr/>
              <p:nvPr/>
            </p:nvSpPr>
            <p:spPr>
              <a:xfrm>
                <a:off x="467417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strela: 5 Pontas 38">
                <a:extLst>
                  <a:ext uri="{FF2B5EF4-FFF2-40B4-BE49-F238E27FC236}">
                    <a16:creationId xmlns:a16="http://schemas.microsoft.com/office/drawing/2014/main" id="{3AED69CB-ABCC-4F6D-A72E-DC3BE1149203}"/>
                  </a:ext>
                </a:extLst>
              </p:cNvPr>
              <p:cNvSpPr/>
              <p:nvPr/>
            </p:nvSpPr>
            <p:spPr>
              <a:xfrm>
                <a:off x="505084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6AF25D4-4B51-444F-AD3F-C3FA56230DAA}"/>
              </a:ext>
            </a:extLst>
          </p:cNvPr>
          <p:cNvGrpSpPr/>
          <p:nvPr/>
        </p:nvGrpSpPr>
        <p:grpSpPr>
          <a:xfrm>
            <a:off x="304224" y="4995718"/>
            <a:ext cx="1514764" cy="1514764"/>
            <a:chOff x="4340514" y="2671618"/>
            <a:chExt cx="1514764" cy="1514764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24D28D2C-A736-425D-B3DD-5E5D642CE7C0}"/>
                </a:ext>
              </a:extLst>
            </p:cNvPr>
            <p:cNvSpPr/>
            <p:nvPr/>
          </p:nvSpPr>
          <p:spPr>
            <a:xfrm>
              <a:off x="4340514" y="2671618"/>
              <a:ext cx="1514764" cy="1514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Fulano de Ed </a:t>
              </a:r>
              <a:r>
                <a:rPr lang="pt-BR" dirty="0" err="1">
                  <a:solidFill>
                    <a:schemeClr val="tx1"/>
                  </a:solidFill>
                </a:rPr>
                <a:t>fisico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167A3B8D-4A0E-4254-BC99-ECC283C76EC2}"/>
                </a:ext>
              </a:extLst>
            </p:cNvPr>
            <p:cNvGrpSpPr/>
            <p:nvPr/>
          </p:nvGrpSpPr>
          <p:grpSpPr>
            <a:xfrm>
              <a:off x="4803660" y="3918842"/>
              <a:ext cx="588471" cy="96369"/>
              <a:chOff x="3541569" y="5292436"/>
              <a:chExt cx="1804841" cy="295564"/>
            </a:xfrm>
          </p:grpSpPr>
          <p:sp>
            <p:nvSpPr>
              <p:cNvPr id="47" name="Estrela: 5 Pontas 46">
                <a:extLst>
                  <a:ext uri="{FF2B5EF4-FFF2-40B4-BE49-F238E27FC236}">
                    <a16:creationId xmlns:a16="http://schemas.microsoft.com/office/drawing/2014/main" id="{AC3379BF-5ED9-441B-9FA5-E2347050DA9B}"/>
                  </a:ext>
                </a:extLst>
              </p:cNvPr>
              <p:cNvSpPr/>
              <p:nvPr/>
            </p:nvSpPr>
            <p:spPr>
              <a:xfrm>
                <a:off x="3541569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strela: 5 Pontas 47">
                <a:extLst>
                  <a:ext uri="{FF2B5EF4-FFF2-40B4-BE49-F238E27FC236}">
                    <a16:creationId xmlns:a16="http://schemas.microsoft.com/office/drawing/2014/main" id="{08916EF9-0EAE-43A1-B133-4B4E1A21D300}"/>
                  </a:ext>
                </a:extLst>
              </p:cNvPr>
              <p:cNvSpPr/>
              <p:nvPr/>
            </p:nvSpPr>
            <p:spPr>
              <a:xfrm>
                <a:off x="392083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strela: 5 Pontas 48">
                <a:extLst>
                  <a:ext uri="{FF2B5EF4-FFF2-40B4-BE49-F238E27FC236}">
                    <a16:creationId xmlns:a16="http://schemas.microsoft.com/office/drawing/2014/main" id="{71A87EC2-C24C-4E2F-A22F-012FD7752999}"/>
                  </a:ext>
                </a:extLst>
              </p:cNvPr>
              <p:cNvSpPr/>
              <p:nvPr/>
            </p:nvSpPr>
            <p:spPr>
              <a:xfrm>
                <a:off x="429750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strela: 5 Pontas 49">
                <a:extLst>
                  <a:ext uri="{FF2B5EF4-FFF2-40B4-BE49-F238E27FC236}">
                    <a16:creationId xmlns:a16="http://schemas.microsoft.com/office/drawing/2014/main" id="{367D45CA-3A6D-4AEF-9B04-08E8D0326DFB}"/>
                  </a:ext>
                </a:extLst>
              </p:cNvPr>
              <p:cNvSpPr/>
              <p:nvPr/>
            </p:nvSpPr>
            <p:spPr>
              <a:xfrm>
                <a:off x="467417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strela: 5 Pontas 50">
                <a:extLst>
                  <a:ext uri="{FF2B5EF4-FFF2-40B4-BE49-F238E27FC236}">
                    <a16:creationId xmlns:a16="http://schemas.microsoft.com/office/drawing/2014/main" id="{E3185893-7DCF-4CF4-9AB4-C2414CE3545B}"/>
                  </a:ext>
                </a:extLst>
              </p:cNvPr>
              <p:cNvSpPr/>
              <p:nvPr/>
            </p:nvSpPr>
            <p:spPr>
              <a:xfrm>
                <a:off x="505084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A053A4-350D-4875-9BE8-208457E0B2EF}"/>
              </a:ext>
            </a:extLst>
          </p:cNvPr>
          <p:cNvSpPr txBox="1"/>
          <p:nvPr/>
        </p:nvSpPr>
        <p:spPr>
          <a:xfrm>
            <a:off x="241706" y="2534737"/>
            <a:ext cx="9229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Nutricao</a:t>
            </a:r>
            <a:endParaRPr lang="pt-BR" dirty="0"/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A21F3CF-BC3B-44E9-817F-95C738EDA3DA}"/>
              </a:ext>
            </a:extLst>
          </p:cNvPr>
          <p:cNvGrpSpPr/>
          <p:nvPr/>
        </p:nvGrpSpPr>
        <p:grpSpPr>
          <a:xfrm>
            <a:off x="2279130" y="2956683"/>
            <a:ext cx="1514764" cy="1514764"/>
            <a:chOff x="304224" y="2671618"/>
            <a:chExt cx="1514764" cy="1514764"/>
          </a:xfrm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2CDAF18-F88E-416D-894F-B0FECA3B2EB5}"/>
                </a:ext>
              </a:extLst>
            </p:cNvPr>
            <p:cNvSpPr/>
            <p:nvPr/>
          </p:nvSpPr>
          <p:spPr>
            <a:xfrm>
              <a:off x="304224" y="2671618"/>
              <a:ext cx="1514764" cy="1514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Fulano de </a:t>
              </a:r>
              <a:r>
                <a:rPr lang="pt-BR" dirty="0" err="1">
                  <a:solidFill>
                    <a:sysClr val="windowText" lastClr="000000"/>
                  </a:solidFill>
                </a:rPr>
                <a:t>Nutricao</a:t>
              </a:r>
              <a:endParaRPr lang="pt-BR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1215BC74-768F-4B50-9E0A-03A96B080AD6}"/>
                </a:ext>
              </a:extLst>
            </p:cNvPr>
            <p:cNvGrpSpPr/>
            <p:nvPr/>
          </p:nvGrpSpPr>
          <p:grpSpPr>
            <a:xfrm>
              <a:off x="767370" y="3918842"/>
              <a:ext cx="588471" cy="96369"/>
              <a:chOff x="3541569" y="5292436"/>
              <a:chExt cx="1804841" cy="295564"/>
            </a:xfrm>
          </p:grpSpPr>
          <p:sp>
            <p:nvSpPr>
              <p:cNvPr id="77" name="Estrela: 5 Pontas 76">
                <a:extLst>
                  <a:ext uri="{FF2B5EF4-FFF2-40B4-BE49-F238E27FC236}">
                    <a16:creationId xmlns:a16="http://schemas.microsoft.com/office/drawing/2014/main" id="{FC329110-2407-4D32-9A41-87D9BD0830DA}"/>
                  </a:ext>
                </a:extLst>
              </p:cNvPr>
              <p:cNvSpPr/>
              <p:nvPr/>
            </p:nvSpPr>
            <p:spPr>
              <a:xfrm>
                <a:off x="3541569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strela: 5 Pontas 77">
                <a:extLst>
                  <a:ext uri="{FF2B5EF4-FFF2-40B4-BE49-F238E27FC236}">
                    <a16:creationId xmlns:a16="http://schemas.microsoft.com/office/drawing/2014/main" id="{C5A4E0AA-37A3-4E71-8268-AED2094C0F9A}"/>
                  </a:ext>
                </a:extLst>
              </p:cNvPr>
              <p:cNvSpPr/>
              <p:nvPr/>
            </p:nvSpPr>
            <p:spPr>
              <a:xfrm>
                <a:off x="392083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strela: 5 Pontas 78">
                <a:extLst>
                  <a:ext uri="{FF2B5EF4-FFF2-40B4-BE49-F238E27FC236}">
                    <a16:creationId xmlns:a16="http://schemas.microsoft.com/office/drawing/2014/main" id="{87FDEABF-7ED2-4812-8CBE-2F0116F6903B}"/>
                  </a:ext>
                </a:extLst>
              </p:cNvPr>
              <p:cNvSpPr/>
              <p:nvPr/>
            </p:nvSpPr>
            <p:spPr>
              <a:xfrm>
                <a:off x="429750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strela: 5 Pontas 79">
                <a:extLst>
                  <a:ext uri="{FF2B5EF4-FFF2-40B4-BE49-F238E27FC236}">
                    <a16:creationId xmlns:a16="http://schemas.microsoft.com/office/drawing/2014/main" id="{621CC38F-5CE0-4C6D-8785-DBFD8FB2229A}"/>
                  </a:ext>
                </a:extLst>
              </p:cNvPr>
              <p:cNvSpPr/>
              <p:nvPr/>
            </p:nvSpPr>
            <p:spPr>
              <a:xfrm>
                <a:off x="467417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strela: 5 Pontas 80">
                <a:extLst>
                  <a:ext uri="{FF2B5EF4-FFF2-40B4-BE49-F238E27FC236}">
                    <a16:creationId xmlns:a16="http://schemas.microsoft.com/office/drawing/2014/main" id="{39F00B0A-B37C-4CE8-8544-B757FC975F81}"/>
                  </a:ext>
                </a:extLst>
              </p:cNvPr>
              <p:cNvSpPr/>
              <p:nvPr/>
            </p:nvSpPr>
            <p:spPr>
              <a:xfrm>
                <a:off x="505084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4AA846C1-1AF9-47A9-B8F8-818136B3B16B}"/>
              </a:ext>
            </a:extLst>
          </p:cNvPr>
          <p:cNvGrpSpPr/>
          <p:nvPr/>
        </p:nvGrpSpPr>
        <p:grpSpPr>
          <a:xfrm>
            <a:off x="4261516" y="2940081"/>
            <a:ext cx="1514764" cy="1514764"/>
            <a:chOff x="304224" y="2671618"/>
            <a:chExt cx="1514764" cy="1514764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8B0438A-BD71-46DA-BB7D-4A28E5FC8C89}"/>
                </a:ext>
              </a:extLst>
            </p:cNvPr>
            <p:cNvSpPr/>
            <p:nvPr/>
          </p:nvSpPr>
          <p:spPr>
            <a:xfrm>
              <a:off x="304224" y="2671618"/>
              <a:ext cx="1514764" cy="1514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Fulano de </a:t>
              </a:r>
              <a:r>
                <a:rPr lang="pt-BR" dirty="0" err="1">
                  <a:solidFill>
                    <a:sysClr val="windowText" lastClr="000000"/>
                  </a:solidFill>
                </a:rPr>
                <a:t>Nutricao</a:t>
              </a:r>
              <a:endParaRPr lang="pt-BR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A404CB4D-AD89-46DE-B4AF-BDD82948F372}"/>
                </a:ext>
              </a:extLst>
            </p:cNvPr>
            <p:cNvGrpSpPr/>
            <p:nvPr/>
          </p:nvGrpSpPr>
          <p:grpSpPr>
            <a:xfrm>
              <a:off x="767370" y="3918842"/>
              <a:ext cx="588471" cy="96369"/>
              <a:chOff x="3541569" y="5292436"/>
              <a:chExt cx="1804841" cy="295564"/>
            </a:xfrm>
          </p:grpSpPr>
          <p:sp>
            <p:nvSpPr>
              <p:cNvPr id="85" name="Estrela: 5 Pontas 84">
                <a:extLst>
                  <a:ext uri="{FF2B5EF4-FFF2-40B4-BE49-F238E27FC236}">
                    <a16:creationId xmlns:a16="http://schemas.microsoft.com/office/drawing/2014/main" id="{6ECF0F37-F41A-4052-97D2-37AF9564B5CD}"/>
                  </a:ext>
                </a:extLst>
              </p:cNvPr>
              <p:cNvSpPr/>
              <p:nvPr/>
            </p:nvSpPr>
            <p:spPr>
              <a:xfrm>
                <a:off x="3541569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strela: 5 Pontas 85">
                <a:extLst>
                  <a:ext uri="{FF2B5EF4-FFF2-40B4-BE49-F238E27FC236}">
                    <a16:creationId xmlns:a16="http://schemas.microsoft.com/office/drawing/2014/main" id="{23F1C1CB-40D5-4DCF-862D-8DC33FDDE451}"/>
                  </a:ext>
                </a:extLst>
              </p:cNvPr>
              <p:cNvSpPr/>
              <p:nvPr/>
            </p:nvSpPr>
            <p:spPr>
              <a:xfrm>
                <a:off x="392083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strela: 5 Pontas 86">
                <a:extLst>
                  <a:ext uri="{FF2B5EF4-FFF2-40B4-BE49-F238E27FC236}">
                    <a16:creationId xmlns:a16="http://schemas.microsoft.com/office/drawing/2014/main" id="{C70ED0FA-D463-42B3-880C-8776EE2B0614}"/>
                  </a:ext>
                </a:extLst>
              </p:cNvPr>
              <p:cNvSpPr/>
              <p:nvPr/>
            </p:nvSpPr>
            <p:spPr>
              <a:xfrm>
                <a:off x="429750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strela: 5 Pontas 87">
                <a:extLst>
                  <a:ext uri="{FF2B5EF4-FFF2-40B4-BE49-F238E27FC236}">
                    <a16:creationId xmlns:a16="http://schemas.microsoft.com/office/drawing/2014/main" id="{B5007F5F-0F61-4F0A-B984-81E4E225C49A}"/>
                  </a:ext>
                </a:extLst>
              </p:cNvPr>
              <p:cNvSpPr/>
              <p:nvPr/>
            </p:nvSpPr>
            <p:spPr>
              <a:xfrm>
                <a:off x="467417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strela: 5 Pontas 88">
                <a:extLst>
                  <a:ext uri="{FF2B5EF4-FFF2-40B4-BE49-F238E27FC236}">
                    <a16:creationId xmlns:a16="http://schemas.microsoft.com/office/drawing/2014/main" id="{18ACCA1A-8802-47D1-8CB1-83FD26E49619}"/>
                  </a:ext>
                </a:extLst>
              </p:cNvPr>
              <p:cNvSpPr/>
              <p:nvPr/>
            </p:nvSpPr>
            <p:spPr>
              <a:xfrm>
                <a:off x="505084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33A4BC0D-C509-4212-A49A-B5446091B3F7}"/>
              </a:ext>
            </a:extLst>
          </p:cNvPr>
          <p:cNvGrpSpPr/>
          <p:nvPr/>
        </p:nvGrpSpPr>
        <p:grpSpPr>
          <a:xfrm>
            <a:off x="6243902" y="2968798"/>
            <a:ext cx="1514764" cy="1514764"/>
            <a:chOff x="304224" y="2671618"/>
            <a:chExt cx="1514764" cy="1514764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13B2DA05-1337-4744-8FF4-11302ED1AF55}"/>
                </a:ext>
              </a:extLst>
            </p:cNvPr>
            <p:cNvSpPr/>
            <p:nvPr/>
          </p:nvSpPr>
          <p:spPr>
            <a:xfrm>
              <a:off x="304224" y="2671618"/>
              <a:ext cx="1514764" cy="1514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Fulano de </a:t>
              </a:r>
              <a:r>
                <a:rPr lang="pt-BR" dirty="0" err="1">
                  <a:solidFill>
                    <a:sysClr val="windowText" lastClr="000000"/>
                  </a:solidFill>
                </a:rPr>
                <a:t>Nutricao</a:t>
              </a:r>
              <a:endParaRPr lang="pt-BR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26BB585D-2A2C-46C2-833B-999DDEACAF7A}"/>
                </a:ext>
              </a:extLst>
            </p:cNvPr>
            <p:cNvGrpSpPr/>
            <p:nvPr/>
          </p:nvGrpSpPr>
          <p:grpSpPr>
            <a:xfrm>
              <a:off x="767370" y="3918842"/>
              <a:ext cx="588471" cy="96369"/>
              <a:chOff x="3541569" y="5292436"/>
              <a:chExt cx="1804841" cy="295564"/>
            </a:xfrm>
          </p:grpSpPr>
          <p:sp>
            <p:nvSpPr>
              <p:cNvPr id="93" name="Estrela: 5 Pontas 92">
                <a:extLst>
                  <a:ext uri="{FF2B5EF4-FFF2-40B4-BE49-F238E27FC236}">
                    <a16:creationId xmlns:a16="http://schemas.microsoft.com/office/drawing/2014/main" id="{C717E06A-8BB7-4187-BF4D-80C656018B23}"/>
                  </a:ext>
                </a:extLst>
              </p:cNvPr>
              <p:cNvSpPr/>
              <p:nvPr/>
            </p:nvSpPr>
            <p:spPr>
              <a:xfrm>
                <a:off x="3541569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strela: 5 Pontas 93">
                <a:extLst>
                  <a:ext uri="{FF2B5EF4-FFF2-40B4-BE49-F238E27FC236}">
                    <a16:creationId xmlns:a16="http://schemas.microsoft.com/office/drawing/2014/main" id="{FD989DD9-89CD-4E57-80EF-D40706F1004E}"/>
                  </a:ext>
                </a:extLst>
              </p:cNvPr>
              <p:cNvSpPr/>
              <p:nvPr/>
            </p:nvSpPr>
            <p:spPr>
              <a:xfrm>
                <a:off x="392083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strela: 5 Pontas 94">
                <a:extLst>
                  <a:ext uri="{FF2B5EF4-FFF2-40B4-BE49-F238E27FC236}">
                    <a16:creationId xmlns:a16="http://schemas.microsoft.com/office/drawing/2014/main" id="{4F042CFF-D469-4265-B4A3-DA880C6B3F3E}"/>
                  </a:ext>
                </a:extLst>
              </p:cNvPr>
              <p:cNvSpPr/>
              <p:nvPr/>
            </p:nvSpPr>
            <p:spPr>
              <a:xfrm>
                <a:off x="429750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strela: 5 Pontas 95">
                <a:extLst>
                  <a:ext uri="{FF2B5EF4-FFF2-40B4-BE49-F238E27FC236}">
                    <a16:creationId xmlns:a16="http://schemas.microsoft.com/office/drawing/2014/main" id="{A85E2DCC-F509-4B46-93D6-D1AEB844F5D3}"/>
                  </a:ext>
                </a:extLst>
              </p:cNvPr>
              <p:cNvSpPr/>
              <p:nvPr/>
            </p:nvSpPr>
            <p:spPr>
              <a:xfrm>
                <a:off x="467417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strela: 5 Pontas 96">
                <a:extLst>
                  <a:ext uri="{FF2B5EF4-FFF2-40B4-BE49-F238E27FC236}">
                    <a16:creationId xmlns:a16="http://schemas.microsoft.com/office/drawing/2014/main" id="{ADE1D57F-DE3B-419C-B826-59276D66E038}"/>
                  </a:ext>
                </a:extLst>
              </p:cNvPr>
              <p:cNvSpPr/>
              <p:nvPr/>
            </p:nvSpPr>
            <p:spPr>
              <a:xfrm>
                <a:off x="5050846" y="5292436"/>
                <a:ext cx="295564" cy="295564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87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3AD008-0046-402A-B560-8DA130DEC334}"/>
              </a:ext>
            </a:extLst>
          </p:cNvPr>
          <p:cNvSpPr/>
          <p:nvPr/>
        </p:nvSpPr>
        <p:spPr>
          <a:xfrm>
            <a:off x="260059" y="1536797"/>
            <a:ext cx="9753600" cy="4711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osango 35">
            <a:extLst>
              <a:ext uri="{FF2B5EF4-FFF2-40B4-BE49-F238E27FC236}">
                <a16:creationId xmlns:a16="http://schemas.microsoft.com/office/drawing/2014/main" id="{5ABD88F6-D31C-4792-9930-3B4C5ADE42C9}"/>
              </a:ext>
            </a:extLst>
          </p:cNvPr>
          <p:cNvSpPr/>
          <p:nvPr/>
        </p:nvSpPr>
        <p:spPr>
          <a:xfrm>
            <a:off x="485775" y="207749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cadastrais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CC12E-7FE2-4035-9C69-C7844CD2A2E8}"/>
              </a:ext>
            </a:extLst>
          </p:cNvPr>
          <p:cNvSpPr txBox="1"/>
          <p:nvPr/>
        </p:nvSpPr>
        <p:spPr>
          <a:xfrm>
            <a:off x="10687050" y="1117312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F4181-8EC4-4B1D-BF24-6EF4DF35A022}"/>
              </a:ext>
            </a:extLst>
          </p:cNvPr>
          <p:cNvSpPr txBox="1"/>
          <p:nvPr/>
        </p:nvSpPr>
        <p:spPr>
          <a:xfrm>
            <a:off x="260059" y="1536797"/>
            <a:ext cx="975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12439A-AB45-4DA1-A348-7F743E91483E}"/>
              </a:ext>
            </a:extLst>
          </p:cNvPr>
          <p:cNvSpPr txBox="1"/>
          <p:nvPr/>
        </p:nvSpPr>
        <p:spPr>
          <a:xfrm>
            <a:off x="895350" y="201665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Peso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2B71913-80A0-4DD7-9CFE-2073B93F90A3}"/>
              </a:ext>
            </a:extLst>
          </p:cNvPr>
          <p:cNvSpPr/>
          <p:nvPr/>
        </p:nvSpPr>
        <p:spPr>
          <a:xfrm>
            <a:off x="485775" y="2614889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446881-F958-40DB-ABB1-4DF3E1A020B0}"/>
              </a:ext>
            </a:extLst>
          </p:cNvPr>
          <p:cNvSpPr txBox="1"/>
          <p:nvPr/>
        </p:nvSpPr>
        <p:spPr>
          <a:xfrm>
            <a:off x="895350" y="2554048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Email</a:t>
            </a: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74550A2-4180-4E40-BF6B-C17174762FCD}"/>
              </a:ext>
            </a:extLst>
          </p:cNvPr>
          <p:cNvGrpSpPr/>
          <p:nvPr/>
        </p:nvGrpSpPr>
        <p:grpSpPr>
          <a:xfrm>
            <a:off x="9624969" y="1669534"/>
            <a:ext cx="206375" cy="82550"/>
            <a:chOff x="8001000" y="2324100"/>
            <a:chExt cx="552450" cy="290512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30262A0-96B3-4FC1-9771-6E865238F378}"/>
                </a:ext>
              </a:extLst>
            </p:cNvPr>
            <p:cNvCxnSpPr/>
            <p:nvPr/>
          </p:nvCxnSpPr>
          <p:spPr>
            <a:xfrm>
              <a:off x="8001000" y="2324100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4896D29-3BE5-49F9-9D88-434424A738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77225" y="2338387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osango 24">
            <a:extLst>
              <a:ext uri="{FF2B5EF4-FFF2-40B4-BE49-F238E27FC236}">
                <a16:creationId xmlns:a16="http://schemas.microsoft.com/office/drawing/2014/main" id="{DB9A8DDF-7995-4DA4-A347-E5F5114009E2}"/>
              </a:ext>
            </a:extLst>
          </p:cNvPr>
          <p:cNvSpPr/>
          <p:nvPr/>
        </p:nvSpPr>
        <p:spPr>
          <a:xfrm>
            <a:off x="485775" y="315619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CCA0260-FDEA-4232-A3C4-79CD62974BA1}"/>
              </a:ext>
            </a:extLst>
          </p:cNvPr>
          <p:cNvSpPr txBox="1"/>
          <p:nvPr/>
        </p:nvSpPr>
        <p:spPr>
          <a:xfrm>
            <a:off x="895350" y="309535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Telefone</a:t>
            </a:r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DBB1F079-4B0E-48B5-8C30-8B6CFC40A295}"/>
              </a:ext>
            </a:extLst>
          </p:cNvPr>
          <p:cNvSpPr/>
          <p:nvPr/>
        </p:nvSpPr>
        <p:spPr>
          <a:xfrm>
            <a:off x="485775" y="368697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A09012-8D95-4873-8C70-8C996CC635DB}"/>
              </a:ext>
            </a:extLst>
          </p:cNvPr>
          <p:cNvSpPr txBox="1"/>
          <p:nvPr/>
        </p:nvSpPr>
        <p:spPr>
          <a:xfrm>
            <a:off x="895350" y="362613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Celular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43038998-C022-49EE-8479-EEB9E0802551}"/>
              </a:ext>
            </a:extLst>
          </p:cNvPr>
          <p:cNvSpPr/>
          <p:nvPr/>
        </p:nvSpPr>
        <p:spPr>
          <a:xfrm>
            <a:off x="485775" y="420103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B4D2A04-1226-4D3D-9A2F-289CACE7ABAC}"/>
              </a:ext>
            </a:extLst>
          </p:cNvPr>
          <p:cNvSpPr txBox="1"/>
          <p:nvPr/>
        </p:nvSpPr>
        <p:spPr>
          <a:xfrm>
            <a:off x="895350" y="414019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Endereço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44461F47-ADB1-419C-BED1-F93AAEF44BB0}"/>
              </a:ext>
            </a:extLst>
          </p:cNvPr>
          <p:cNvSpPr/>
          <p:nvPr/>
        </p:nvSpPr>
        <p:spPr>
          <a:xfrm>
            <a:off x="485775" y="4738424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B399516-8C95-4CAD-A653-30E07E4F86DB}"/>
              </a:ext>
            </a:extLst>
          </p:cNvPr>
          <p:cNvSpPr txBox="1"/>
          <p:nvPr/>
        </p:nvSpPr>
        <p:spPr>
          <a:xfrm>
            <a:off x="895350" y="4677583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Horário de Atendimento</a:t>
            </a:r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9D2BFE0C-52D3-4C9D-8FFF-9BC9EC92B746}"/>
              </a:ext>
            </a:extLst>
          </p:cNvPr>
          <p:cNvSpPr/>
          <p:nvPr/>
        </p:nvSpPr>
        <p:spPr>
          <a:xfrm>
            <a:off x="485775" y="527972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3AF2A7B-AC76-41DF-B4F9-4121F58F1FC9}"/>
              </a:ext>
            </a:extLst>
          </p:cNvPr>
          <p:cNvSpPr txBox="1"/>
          <p:nvPr/>
        </p:nvSpPr>
        <p:spPr>
          <a:xfrm>
            <a:off x="895350" y="521888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5" name="Losango 44">
            <a:extLst>
              <a:ext uri="{FF2B5EF4-FFF2-40B4-BE49-F238E27FC236}">
                <a16:creationId xmlns:a16="http://schemas.microsoft.com/office/drawing/2014/main" id="{95BB0C1C-4ACC-4908-AE67-23DC30D54660}"/>
              </a:ext>
            </a:extLst>
          </p:cNvPr>
          <p:cNvSpPr/>
          <p:nvPr/>
        </p:nvSpPr>
        <p:spPr>
          <a:xfrm>
            <a:off x="485775" y="581050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B18F90F-759D-411D-8DFD-9667104DC782}"/>
              </a:ext>
            </a:extLst>
          </p:cNvPr>
          <p:cNvSpPr txBox="1"/>
          <p:nvPr/>
        </p:nvSpPr>
        <p:spPr>
          <a:xfrm>
            <a:off x="895350" y="574966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0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3AD008-0046-402A-B560-8DA130DEC334}"/>
              </a:ext>
            </a:extLst>
          </p:cNvPr>
          <p:cNvSpPr/>
          <p:nvPr/>
        </p:nvSpPr>
        <p:spPr>
          <a:xfrm>
            <a:off x="260059" y="1536797"/>
            <a:ext cx="9753600" cy="1457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osango 35">
            <a:extLst>
              <a:ext uri="{FF2B5EF4-FFF2-40B4-BE49-F238E27FC236}">
                <a16:creationId xmlns:a16="http://schemas.microsoft.com/office/drawing/2014/main" id="{5ABD88F6-D31C-4792-9930-3B4C5ADE42C9}"/>
              </a:ext>
            </a:extLst>
          </p:cNvPr>
          <p:cNvSpPr/>
          <p:nvPr/>
        </p:nvSpPr>
        <p:spPr>
          <a:xfrm>
            <a:off x="485775" y="207749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Olá, Fulano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CC12E-7FE2-4035-9C69-C7844CD2A2E8}"/>
              </a:ext>
            </a:extLst>
          </p:cNvPr>
          <p:cNvSpPr txBox="1"/>
          <p:nvPr/>
        </p:nvSpPr>
        <p:spPr>
          <a:xfrm>
            <a:off x="10687050" y="1117312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F4181-8EC4-4B1D-BF24-6EF4DF35A022}"/>
              </a:ext>
            </a:extLst>
          </p:cNvPr>
          <p:cNvSpPr txBox="1"/>
          <p:nvPr/>
        </p:nvSpPr>
        <p:spPr>
          <a:xfrm>
            <a:off x="260059" y="1536797"/>
            <a:ext cx="975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Acompanhamentos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12439A-AB45-4DA1-A348-7F743E91483E}"/>
              </a:ext>
            </a:extLst>
          </p:cNvPr>
          <p:cNvSpPr txBox="1"/>
          <p:nvPr/>
        </p:nvSpPr>
        <p:spPr>
          <a:xfrm>
            <a:off x="895350" y="201665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Dietas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2B71913-80A0-4DD7-9CFE-2073B93F90A3}"/>
              </a:ext>
            </a:extLst>
          </p:cNvPr>
          <p:cNvSpPr/>
          <p:nvPr/>
        </p:nvSpPr>
        <p:spPr>
          <a:xfrm>
            <a:off x="485775" y="2614889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446881-F958-40DB-ABB1-4DF3E1A020B0}"/>
              </a:ext>
            </a:extLst>
          </p:cNvPr>
          <p:cNvSpPr txBox="1"/>
          <p:nvPr/>
        </p:nvSpPr>
        <p:spPr>
          <a:xfrm>
            <a:off x="895350" y="2554048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Treinos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74550A2-4180-4E40-BF6B-C17174762FCD}"/>
              </a:ext>
            </a:extLst>
          </p:cNvPr>
          <p:cNvGrpSpPr/>
          <p:nvPr/>
        </p:nvGrpSpPr>
        <p:grpSpPr>
          <a:xfrm>
            <a:off x="9624969" y="1669534"/>
            <a:ext cx="206375" cy="82550"/>
            <a:chOff x="8001000" y="2324100"/>
            <a:chExt cx="552450" cy="290512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30262A0-96B3-4FC1-9771-6E865238F378}"/>
                </a:ext>
              </a:extLst>
            </p:cNvPr>
            <p:cNvCxnSpPr/>
            <p:nvPr/>
          </p:nvCxnSpPr>
          <p:spPr>
            <a:xfrm>
              <a:off x="8001000" y="2324100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4896D29-3BE5-49F9-9D88-434424A738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77225" y="2338387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AE7EDA-6324-4F6E-A73A-4C93F252A56A}"/>
              </a:ext>
            </a:extLst>
          </p:cNvPr>
          <p:cNvSpPr txBox="1"/>
          <p:nvPr/>
        </p:nvSpPr>
        <p:spPr>
          <a:xfrm>
            <a:off x="9087310" y="2575357"/>
            <a:ext cx="6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58 %</a:t>
            </a:r>
          </a:p>
        </p:txBody>
      </p:sp>
    </p:spTree>
    <p:extLst>
      <p:ext uri="{BB962C8B-B14F-4D97-AF65-F5344CB8AC3E}">
        <p14:creationId xmlns:p14="http://schemas.microsoft.com/office/powerpoint/2010/main" val="321837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C8E7BE-F789-46C8-B5EA-7A2240C907BD}"/>
              </a:ext>
            </a:extLst>
          </p:cNvPr>
          <p:cNvSpPr/>
          <p:nvPr/>
        </p:nvSpPr>
        <p:spPr>
          <a:xfrm>
            <a:off x="123825" y="1004103"/>
            <a:ext cx="10267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E44B05-1D18-4011-BC7A-68C5C832A931}"/>
              </a:ext>
            </a:extLst>
          </p:cNvPr>
          <p:cNvSpPr txBox="1"/>
          <p:nvPr/>
        </p:nvSpPr>
        <p:spPr>
          <a:xfrm>
            <a:off x="123825" y="1004103"/>
            <a:ext cx="262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Dietas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EBB8DB-1677-482B-9870-22493FA55EFD}"/>
              </a:ext>
            </a:extLst>
          </p:cNvPr>
          <p:cNvSpPr txBox="1"/>
          <p:nvPr/>
        </p:nvSpPr>
        <p:spPr>
          <a:xfrm>
            <a:off x="476250" y="1628775"/>
            <a:ext cx="9915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Almoco</a:t>
            </a:r>
            <a:r>
              <a:rPr lang="pt-BR" dirty="0"/>
              <a:t> 1: </a:t>
            </a:r>
          </a:p>
          <a:p>
            <a:r>
              <a:rPr lang="pt-BR" dirty="0" err="1"/>
              <a:t>Dasindasndoasd</a:t>
            </a:r>
            <a:endParaRPr lang="pt-BR" dirty="0"/>
          </a:p>
          <a:p>
            <a:r>
              <a:rPr lang="pt-BR" dirty="0" err="1"/>
              <a:t>Asdiasodbnoabsd</a:t>
            </a:r>
            <a:endParaRPr lang="pt-BR" dirty="0"/>
          </a:p>
          <a:p>
            <a:r>
              <a:rPr lang="pt-BR" dirty="0" err="1"/>
              <a:t>Dobasodbosa</a:t>
            </a:r>
            <a:r>
              <a:rPr lang="pt-BR" dirty="0"/>
              <a:t>]</a:t>
            </a:r>
            <a:r>
              <a:rPr lang="pt-BR" dirty="0" err="1"/>
              <a:t>bd</a:t>
            </a:r>
            <a:endParaRPr lang="pt-BR" dirty="0"/>
          </a:p>
          <a:p>
            <a:r>
              <a:rPr lang="pt-BR" dirty="0"/>
              <a:t>Profissional : TANSO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CB2576B-C047-4CA1-A522-3F169002496D}"/>
              </a:ext>
            </a:extLst>
          </p:cNvPr>
          <p:cNvSpPr txBox="1"/>
          <p:nvPr/>
        </p:nvSpPr>
        <p:spPr>
          <a:xfrm>
            <a:off x="476249" y="3290887"/>
            <a:ext cx="9915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Almoco</a:t>
            </a:r>
            <a:r>
              <a:rPr lang="pt-BR" dirty="0"/>
              <a:t> 2: </a:t>
            </a:r>
          </a:p>
          <a:p>
            <a:r>
              <a:rPr lang="pt-BR" dirty="0" err="1"/>
              <a:t>Dasindasndoasd</a:t>
            </a:r>
            <a:endParaRPr lang="pt-BR" dirty="0"/>
          </a:p>
          <a:p>
            <a:r>
              <a:rPr lang="pt-BR" dirty="0" err="1"/>
              <a:t>Asdiasodbnoabsd</a:t>
            </a:r>
            <a:endParaRPr lang="pt-BR" dirty="0"/>
          </a:p>
          <a:p>
            <a:r>
              <a:rPr lang="pt-BR" dirty="0" err="1"/>
              <a:t>Dobasodbosa</a:t>
            </a:r>
            <a:r>
              <a:rPr lang="pt-BR" dirty="0"/>
              <a:t>]</a:t>
            </a:r>
            <a:r>
              <a:rPr lang="pt-BR" dirty="0" err="1"/>
              <a:t>bd</a:t>
            </a:r>
            <a:endParaRPr lang="pt-BR" dirty="0"/>
          </a:p>
          <a:p>
            <a:r>
              <a:rPr lang="pt-BR" dirty="0"/>
              <a:t>Profissional : TANSO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5FC0DEF-767E-49DC-8B76-B3D45E5073B4}"/>
              </a:ext>
            </a:extLst>
          </p:cNvPr>
          <p:cNvSpPr txBox="1"/>
          <p:nvPr/>
        </p:nvSpPr>
        <p:spPr>
          <a:xfrm>
            <a:off x="476249" y="4953000"/>
            <a:ext cx="9915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Almoco</a:t>
            </a:r>
            <a:r>
              <a:rPr lang="pt-BR" dirty="0"/>
              <a:t> 3: </a:t>
            </a:r>
          </a:p>
          <a:p>
            <a:r>
              <a:rPr lang="pt-BR" dirty="0" err="1"/>
              <a:t>Dasindasndoasd</a:t>
            </a:r>
            <a:endParaRPr lang="pt-BR" dirty="0"/>
          </a:p>
          <a:p>
            <a:r>
              <a:rPr lang="pt-BR" dirty="0" err="1"/>
              <a:t>Asdiasodbnoabsd</a:t>
            </a:r>
            <a:endParaRPr lang="pt-BR" dirty="0"/>
          </a:p>
          <a:p>
            <a:r>
              <a:rPr lang="pt-BR" dirty="0" err="1"/>
              <a:t>Dobasodbosa</a:t>
            </a:r>
            <a:r>
              <a:rPr lang="pt-BR" dirty="0"/>
              <a:t>]</a:t>
            </a:r>
            <a:r>
              <a:rPr lang="pt-BR" dirty="0" err="1"/>
              <a:t>bd</a:t>
            </a:r>
            <a:endParaRPr lang="pt-BR" dirty="0"/>
          </a:p>
          <a:p>
            <a:r>
              <a:rPr lang="pt-BR" dirty="0"/>
              <a:t>Profissional : TANSO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459AA0E-F01F-45C8-83BF-6C09A3511F25}"/>
              </a:ext>
            </a:extLst>
          </p:cNvPr>
          <p:cNvSpPr txBox="1"/>
          <p:nvPr/>
        </p:nvSpPr>
        <p:spPr>
          <a:xfrm>
            <a:off x="7770914" y="1013628"/>
            <a:ext cx="2620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Filtrar: 	ingredientes</a:t>
            </a:r>
            <a:br>
              <a:rPr lang="pt-BR" dirty="0"/>
            </a:br>
            <a:r>
              <a:rPr lang="pt-BR" dirty="0"/>
              <a:t>	Café </a:t>
            </a:r>
            <a:br>
              <a:rPr lang="pt-BR" dirty="0"/>
            </a:br>
            <a:r>
              <a:rPr lang="pt-BR" dirty="0"/>
              <a:t>	Almoço</a:t>
            </a:r>
          </a:p>
        </p:txBody>
      </p:sp>
      <p:sp>
        <p:nvSpPr>
          <p:cNvPr id="3" name="Smiley 2">
            <a:extLst>
              <a:ext uri="{FF2B5EF4-FFF2-40B4-BE49-F238E27FC236}">
                <a16:creationId xmlns:a16="http://schemas.microsoft.com/office/drawing/2014/main" id="{2F84E268-3EA0-472A-9473-C649D476402D}"/>
              </a:ext>
            </a:extLst>
          </p:cNvPr>
          <p:cNvSpPr/>
          <p:nvPr/>
        </p:nvSpPr>
        <p:spPr>
          <a:xfrm>
            <a:off x="9572625" y="2066925"/>
            <a:ext cx="581025" cy="5810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miley 37">
            <a:extLst>
              <a:ext uri="{FF2B5EF4-FFF2-40B4-BE49-F238E27FC236}">
                <a16:creationId xmlns:a16="http://schemas.microsoft.com/office/drawing/2014/main" id="{B4B8BBAF-6A61-42D8-836E-3FDE32ACD7E5}"/>
              </a:ext>
            </a:extLst>
          </p:cNvPr>
          <p:cNvSpPr/>
          <p:nvPr/>
        </p:nvSpPr>
        <p:spPr>
          <a:xfrm>
            <a:off x="9544050" y="3706178"/>
            <a:ext cx="581025" cy="5810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miley 38">
            <a:extLst>
              <a:ext uri="{FF2B5EF4-FFF2-40B4-BE49-F238E27FC236}">
                <a16:creationId xmlns:a16="http://schemas.microsoft.com/office/drawing/2014/main" id="{7C650B77-1C75-403A-890A-932EC6793A11}"/>
              </a:ext>
            </a:extLst>
          </p:cNvPr>
          <p:cNvSpPr/>
          <p:nvPr/>
        </p:nvSpPr>
        <p:spPr>
          <a:xfrm>
            <a:off x="9582150" y="5401151"/>
            <a:ext cx="581025" cy="5810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56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C8E7BE-F789-46C8-B5EA-7A2240C907BD}"/>
              </a:ext>
            </a:extLst>
          </p:cNvPr>
          <p:cNvSpPr/>
          <p:nvPr/>
        </p:nvSpPr>
        <p:spPr>
          <a:xfrm>
            <a:off x="123825" y="1004103"/>
            <a:ext cx="10267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E44B05-1D18-4011-BC7A-68C5C832A931}"/>
              </a:ext>
            </a:extLst>
          </p:cNvPr>
          <p:cNvSpPr txBox="1"/>
          <p:nvPr/>
        </p:nvSpPr>
        <p:spPr>
          <a:xfrm>
            <a:off x="123825" y="1004103"/>
            <a:ext cx="262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Treinos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EBB8DB-1677-482B-9870-22493FA55EFD}"/>
              </a:ext>
            </a:extLst>
          </p:cNvPr>
          <p:cNvSpPr txBox="1"/>
          <p:nvPr/>
        </p:nvSpPr>
        <p:spPr>
          <a:xfrm>
            <a:off x="476250" y="1628775"/>
            <a:ext cx="9915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Treino 1: </a:t>
            </a:r>
          </a:p>
          <a:p>
            <a:r>
              <a:rPr lang="pt-BR" dirty="0" err="1"/>
              <a:t>Dasindasndoasd</a:t>
            </a:r>
            <a:endParaRPr lang="pt-BR" dirty="0"/>
          </a:p>
          <a:p>
            <a:r>
              <a:rPr lang="pt-BR" dirty="0" err="1"/>
              <a:t>Asdiasodbnoabsd</a:t>
            </a:r>
            <a:endParaRPr lang="pt-BR" dirty="0"/>
          </a:p>
          <a:p>
            <a:r>
              <a:rPr lang="pt-BR" dirty="0" err="1"/>
              <a:t>Dobasodbosa</a:t>
            </a:r>
            <a:r>
              <a:rPr lang="pt-BR" dirty="0"/>
              <a:t>]</a:t>
            </a:r>
            <a:r>
              <a:rPr lang="pt-BR" dirty="0" err="1"/>
              <a:t>bd</a:t>
            </a:r>
            <a:endParaRPr lang="pt-BR" dirty="0"/>
          </a:p>
          <a:p>
            <a:r>
              <a:rPr lang="pt-BR" dirty="0"/>
              <a:t>Profissional : TANSO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CB2576B-C047-4CA1-A522-3F169002496D}"/>
              </a:ext>
            </a:extLst>
          </p:cNvPr>
          <p:cNvSpPr txBox="1"/>
          <p:nvPr/>
        </p:nvSpPr>
        <p:spPr>
          <a:xfrm>
            <a:off x="476249" y="3290887"/>
            <a:ext cx="9915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Treino 2: </a:t>
            </a:r>
          </a:p>
          <a:p>
            <a:r>
              <a:rPr lang="pt-BR" dirty="0" err="1"/>
              <a:t>Dasindasndoasd</a:t>
            </a:r>
            <a:endParaRPr lang="pt-BR" dirty="0"/>
          </a:p>
          <a:p>
            <a:r>
              <a:rPr lang="pt-BR" dirty="0" err="1"/>
              <a:t>Asdiasodbnoabsd</a:t>
            </a:r>
            <a:endParaRPr lang="pt-BR" dirty="0"/>
          </a:p>
          <a:p>
            <a:r>
              <a:rPr lang="pt-BR" dirty="0" err="1"/>
              <a:t>Dobasodbosa</a:t>
            </a:r>
            <a:r>
              <a:rPr lang="pt-BR" dirty="0"/>
              <a:t>]</a:t>
            </a:r>
            <a:r>
              <a:rPr lang="pt-BR" dirty="0" err="1"/>
              <a:t>bd</a:t>
            </a:r>
            <a:endParaRPr lang="pt-BR" dirty="0"/>
          </a:p>
          <a:p>
            <a:r>
              <a:rPr lang="pt-BR" dirty="0"/>
              <a:t>Profissional : TANSO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5FC0DEF-767E-49DC-8B76-B3D45E5073B4}"/>
              </a:ext>
            </a:extLst>
          </p:cNvPr>
          <p:cNvSpPr txBox="1"/>
          <p:nvPr/>
        </p:nvSpPr>
        <p:spPr>
          <a:xfrm>
            <a:off x="476249" y="4953000"/>
            <a:ext cx="9915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Treino 3: </a:t>
            </a:r>
          </a:p>
          <a:p>
            <a:r>
              <a:rPr lang="pt-BR" dirty="0" err="1"/>
              <a:t>Dasindasndoasd</a:t>
            </a:r>
            <a:endParaRPr lang="pt-BR" dirty="0"/>
          </a:p>
          <a:p>
            <a:r>
              <a:rPr lang="pt-BR" dirty="0" err="1"/>
              <a:t>Asdiasodbnoabsd</a:t>
            </a:r>
            <a:endParaRPr lang="pt-BR" dirty="0"/>
          </a:p>
          <a:p>
            <a:r>
              <a:rPr lang="pt-BR" dirty="0" err="1"/>
              <a:t>Dobasodbosa</a:t>
            </a:r>
            <a:r>
              <a:rPr lang="pt-BR" dirty="0"/>
              <a:t>]</a:t>
            </a:r>
            <a:r>
              <a:rPr lang="pt-BR" dirty="0" err="1"/>
              <a:t>bd</a:t>
            </a:r>
            <a:endParaRPr lang="pt-BR" dirty="0"/>
          </a:p>
          <a:p>
            <a:r>
              <a:rPr lang="pt-BR" dirty="0"/>
              <a:t>Profissional : TANSO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EC8898-C423-49ED-90E4-A99B68F0E5EF}"/>
              </a:ext>
            </a:extLst>
          </p:cNvPr>
          <p:cNvSpPr txBox="1"/>
          <p:nvPr/>
        </p:nvSpPr>
        <p:spPr>
          <a:xfrm>
            <a:off x="8277225" y="1013628"/>
            <a:ext cx="126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Filtrar: </a:t>
            </a:r>
            <a:r>
              <a:rPr lang="pt-BR" dirty="0" err="1"/>
              <a:t>Aerobico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07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3AD008-0046-402A-B560-8DA130DEC334}"/>
              </a:ext>
            </a:extLst>
          </p:cNvPr>
          <p:cNvSpPr/>
          <p:nvPr/>
        </p:nvSpPr>
        <p:spPr>
          <a:xfrm>
            <a:off x="260059" y="1536797"/>
            <a:ext cx="9753600" cy="4711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osango 35">
            <a:extLst>
              <a:ext uri="{FF2B5EF4-FFF2-40B4-BE49-F238E27FC236}">
                <a16:creationId xmlns:a16="http://schemas.microsoft.com/office/drawing/2014/main" id="{5ABD88F6-D31C-4792-9930-3B4C5ADE42C9}"/>
              </a:ext>
            </a:extLst>
          </p:cNvPr>
          <p:cNvSpPr/>
          <p:nvPr/>
        </p:nvSpPr>
        <p:spPr>
          <a:xfrm>
            <a:off x="485775" y="207749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cadastrais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CC12E-7FE2-4035-9C69-C7844CD2A2E8}"/>
              </a:ext>
            </a:extLst>
          </p:cNvPr>
          <p:cNvSpPr txBox="1"/>
          <p:nvPr/>
        </p:nvSpPr>
        <p:spPr>
          <a:xfrm>
            <a:off x="10687050" y="1117312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F4181-8EC4-4B1D-BF24-6EF4DF35A022}"/>
              </a:ext>
            </a:extLst>
          </p:cNvPr>
          <p:cNvSpPr txBox="1"/>
          <p:nvPr/>
        </p:nvSpPr>
        <p:spPr>
          <a:xfrm>
            <a:off x="260059" y="1536797"/>
            <a:ext cx="975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12439A-AB45-4DA1-A348-7F743E91483E}"/>
              </a:ext>
            </a:extLst>
          </p:cNvPr>
          <p:cNvSpPr txBox="1"/>
          <p:nvPr/>
        </p:nvSpPr>
        <p:spPr>
          <a:xfrm>
            <a:off x="895350" y="201665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Peso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2B71913-80A0-4DD7-9CFE-2073B93F90A3}"/>
              </a:ext>
            </a:extLst>
          </p:cNvPr>
          <p:cNvSpPr/>
          <p:nvPr/>
        </p:nvSpPr>
        <p:spPr>
          <a:xfrm>
            <a:off x="485775" y="2614889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446881-F958-40DB-ABB1-4DF3E1A020B0}"/>
              </a:ext>
            </a:extLst>
          </p:cNvPr>
          <p:cNvSpPr txBox="1"/>
          <p:nvPr/>
        </p:nvSpPr>
        <p:spPr>
          <a:xfrm>
            <a:off x="895350" y="2554048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Email</a:t>
            </a: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74550A2-4180-4E40-BF6B-C17174762FCD}"/>
              </a:ext>
            </a:extLst>
          </p:cNvPr>
          <p:cNvGrpSpPr/>
          <p:nvPr/>
        </p:nvGrpSpPr>
        <p:grpSpPr>
          <a:xfrm>
            <a:off x="9624969" y="1669534"/>
            <a:ext cx="206375" cy="82550"/>
            <a:chOff x="8001000" y="2324100"/>
            <a:chExt cx="552450" cy="290512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30262A0-96B3-4FC1-9771-6E865238F378}"/>
                </a:ext>
              </a:extLst>
            </p:cNvPr>
            <p:cNvCxnSpPr/>
            <p:nvPr/>
          </p:nvCxnSpPr>
          <p:spPr>
            <a:xfrm>
              <a:off x="8001000" y="2324100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4896D29-3BE5-49F9-9D88-434424A738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77225" y="2338387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osango 24">
            <a:extLst>
              <a:ext uri="{FF2B5EF4-FFF2-40B4-BE49-F238E27FC236}">
                <a16:creationId xmlns:a16="http://schemas.microsoft.com/office/drawing/2014/main" id="{DB9A8DDF-7995-4DA4-A347-E5F5114009E2}"/>
              </a:ext>
            </a:extLst>
          </p:cNvPr>
          <p:cNvSpPr/>
          <p:nvPr/>
        </p:nvSpPr>
        <p:spPr>
          <a:xfrm>
            <a:off x="485775" y="315619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CCA0260-FDEA-4232-A3C4-79CD62974BA1}"/>
              </a:ext>
            </a:extLst>
          </p:cNvPr>
          <p:cNvSpPr txBox="1"/>
          <p:nvPr/>
        </p:nvSpPr>
        <p:spPr>
          <a:xfrm>
            <a:off x="895350" y="309535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Telefone</a:t>
            </a:r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DBB1F079-4B0E-48B5-8C30-8B6CFC40A295}"/>
              </a:ext>
            </a:extLst>
          </p:cNvPr>
          <p:cNvSpPr/>
          <p:nvPr/>
        </p:nvSpPr>
        <p:spPr>
          <a:xfrm>
            <a:off x="485775" y="368697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A09012-8D95-4873-8C70-8C996CC635DB}"/>
              </a:ext>
            </a:extLst>
          </p:cNvPr>
          <p:cNvSpPr txBox="1"/>
          <p:nvPr/>
        </p:nvSpPr>
        <p:spPr>
          <a:xfrm>
            <a:off x="895350" y="362613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Celular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43038998-C022-49EE-8479-EEB9E0802551}"/>
              </a:ext>
            </a:extLst>
          </p:cNvPr>
          <p:cNvSpPr/>
          <p:nvPr/>
        </p:nvSpPr>
        <p:spPr>
          <a:xfrm>
            <a:off x="485775" y="420103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B4D2A04-1226-4D3D-9A2F-289CACE7ABAC}"/>
              </a:ext>
            </a:extLst>
          </p:cNvPr>
          <p:cNvSpPr txBox="1"/>
          <p:nvPr/>
        </p:nvSpPr>
        <p:spPr>
          <a:xfrm>
            <a:off x="895350" y="414019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Endereço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44461F47-ADB1-419C-BED1-F93AAEF44BB0}"/>
              </a:ext>
            </a:extLst>
          </p:cNvPr>
          <p:cNvSpPr/>
          <p:nvPr/>
        </p:nvSpPr>
        <p:spPr>
          <a:xfrm>
            <a:off x="485775" y="4738424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B399516-8C95-4CAD-A653-30E07E4F86DB}"/>
              </a:ext>
            </a:extLst>
          </p:cNvPr>
          <p:cNvSpPr txBox="1"/>
          <p:nvPr/>
        </p:nvSpPr>
        <p:spPr>
          <a:xfrm>
            <a:off x="895350" y="4677583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9D2BFE0C-52D3-4C9D-8FFF-9BC9EC92B746}"/>
              </a:ext>
            </a:extLst>
          </p:cNvPr>
          <p:cNvSpPr/>
          <p:nvPr/>
        </p:nvSpPr>
        <p:spPr>
          <a:xfrm>
            <a:off x="485775" y="527972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3AF2A7B-AC76-41DF-B4F9-4121F58F1FC9}"/>
              </a:ext>
            </a:extLst>
          </p:cNvPr>
          <p:cNvSpPr txBox="1"/>
          <p:nvPr/>
        </p:nvSpPr>
        <p:spPr>
          <a:xfrm>
            <a:off x="895350" y="521888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5" name="Losango 44">
            <a:extLst>
              <a:ext uri="{FF2B5EF4-FFF2-40B4-BE49-F238E27FC236}">
                <a16:creationId xmlns:a16="http://schemas.microsoft.com/office/drawing/2014/main" id="{95BB0C1C-4ACC-4908-AE67-23DC30D54660}"/>
              </a:ext>
            </a:extLst>
          </p:cNvPr>
          <p:cNvSpPr/>
          <p:nvPr/>
        </p:nvSpPr>
        <p:spPr>
          <a:xfrm>
            <a:off x="485775" y="581050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B18F90F-759D-411D-8DFD-9667104DC782}"/>
              </a:ext>
            </a:extLst>
          </p:cNvPr>
          <p:cNvSpPr txBox="1"/>
          <p:nvPr/>
        </p:nvSpPr>
        <p:spPr>
          <a:xfrm>
            <a:off x="895350" y="574966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3AD008-0046-402A-B560-8DA130DEC334}"/>
              </a:ext>
            </a:extLst>
          </p:cNvPr>
          <p:cNvSpPr/>
          <p:nvPr/>
        </p:nvSpPr>
        <p:spPr>
          <a:xfrm>
            <a:off x="260059" y="1536797"/>
            <a:ext cx="9753600" cy="1457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osango 35">
            <a:extLst>
              <a:ext uri="{FF2B5EF4-FFF2-40B4-BE49-F238E27FC236}">
                <a16:creationId xmlns:a16="http://schemas.microsoft.com/office/drawing/2014/main" id="{5ABD88F6-D31C-4792-9930-3B4C5ADE42C9}"/>
              </a:ext>
            </a:extLst>
          </p:cNvPr>
          <p:cNvSpPr/>
          <p:nvPr/>
        </p:nvSpPr>
        <p:spPr>
          <a:xfrm>
            <a:off x="485775" y="207749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Olá, Fulano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CC12E-7FE2-4035-9C69-C7844CD2A2E8}"/>
              </a:ext>
            </a:extLst>
          </p:cNvPr>
          <p:cNvSpPr txBox="1"/>
          <p:nvPr/>
        </p:nvSpPr>
        <p:spPr>
          <a:xfrm>
            <a:off x="10687050" y="1117312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F4181-8EC4-4B1D-BF24-6EF4DF35A022}"/>
              </a:ext>
            </a:extLst>
          </p:cNvPr>
          <p:cNvSpPr txBox="1"/>
          <p:nvPr/>
        </p:nvSpPr>
        <p:spPr>
          <a:xfrm>
            <a:off x="260059" y="1536797"/>
            <a:ext cx="975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Procura por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12439A-AB45-4DA1-A348-7F743E91483E}"/>
              </a:ext>
            </a:extLst>
          </p:cNvPr>
          <p:cNvSpPr txBox="1"/>
          <p:nvPr/>
        </p:nvSpPr>
        <p:spPr>
          <a:xfrm>
            <a:off x="895350" y="201665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Nutricao</a:t>
            </a:r>
            <a:endParaRPr lang="pt-BR" dirty="0"/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2B71913-80A0-4DD7-9CFE-2073B93F90A3}"/>
              </a:ext>
            </a:extLst>
          </p:cNvPr>
          <p:cNvSpPr/>
          <p:nvPr/>
        </p:nvSpPr>
        <p:spPr>
          <a:xfrm>
            <a:off x="485775" y="2614889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446881-F958-40DB-ABB1-4DF3E1A020B0}"/>
              </a:ext>
            </a:extLst>
          </p:cNvPr>
          <p:cNvSpPr txBox="1"/>
          <p:nvPr/>
        </p:nvSpPr>
        <p:spPr>
          <a:xfrm>
            <a:off x="895350" y="2554048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Educaçao</a:t>
            </a:r>
            <a:r>
              <a:rPr lang="pt-BR" dirty="0"/>
              <a:t> </a:t>
            </a:r>
            <a:r>
              <a:rPr lang="pt-BR" dirty="0" err="1"/>
              <a:t>fisica</a:t>
            </a: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74550A2-4180-4E40-BF6B-C17174762FCD}"/>
              </a:ext>
            </a:extLst>
          </p:cNvPr>
          <p:cNvGrpSpPr/>
          <p:nvPr/>
        </p:nvGrpSpPr>
        <p:grpSpPr>
          <a:xfrm>
            <a:off x="9624969" y="1669534"/>
            <a:ext cx="206375" cy="82550"/>
            <a:chOff x="8001000" y="2324100"/>
            <a:chExt cx="552450" cy="290512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30262A0-96B3-4FC1-9771-6E865238F378}"/>
                </a:ext>
              </a:extLst>
            </p:cNvPr>
            <p:cNvCxnSpPr/>
            <p:nvPr/>
          </p:nvCxnSpPr>
          <p:spPr>
            <a:xfrm>
              <a:off x="8001000" y="2324100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4896D29-3BE5-49F9-9D88-434424A738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77225" y="2338387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27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3AD008-0046-402A-B560-8DA130DEC334}"/>
              </a:ext>
            </a:extLst>
          </p:cNvPr>
          <p:cNvSpPr/>
          <p:nvPr/>
        </p:nvSpPr>
        <p:spPr>
          <a:xfrm>
            <a:off x="260059" y="1536797"/>
            <a:ext cx="9753600" cy="307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osango 35">
            <a:extLst>
              <a:ext uri="{FF2B5EF4-FFF2-40B4-BE49-F238E27FC236}">
                <a16:creationId xmlns:a16="http://schemas.microsoft.com/office/drawing/2014/main" id="{5ABD88F6-D31C-4792-9930-3B4C5ADE42C9}"/>
              </a:ext>
            </a:extLst>
          </p:cNvPr>
          <p:cNvSpPr/>
          <p:nvPr/>
        </p:nvSpPr>
        <p:spPr>
          <a:xfrm>
            <a:off x="485775" y="207749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Olá, Fulano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CC12E-7FE2-4035-9C69-C7844CD2A2E8}"/>
              </a:ext>
            </a:extLst>
          </p:cNvPr>
          <p:cNvSpPr txBox="1"/>
          <p:nvPr/>
        </p:nvSpPr>
        <p:spPr>
          <a:xfrm>
            <a:off x="10687050" y="1117312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F4181-8EC4-4B1D-BF24-6EF4DF35A022}"/>
              </a:ext>
            </a:extLst>
          </p:cNvPr>
          <p:cNvSpPr txBox="1"/>
          <p:nvPr/>
        </p:nvSpPr>
        <p:spPr>
          <a:xfrm>
            <a:off x="260059" y="1536797"/>
            <a:ext cx="975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Procura por </a:t>
            </a:r>
            <a:r>
              <a:rPr lang="pt-BR" dirty="0" err="1"/>
              <a:t>Nutricao</a:t>
            </a:r>
            <a:r>
              <a:rPr lang="pt-BR" dirty="0"/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12439A-AB45-4DA1-A348-7F743E91483E}"/>
              </a:ext>
            </a:extLst>
          </p:cNvPr>
          <p:cNvSpPr txBox="1"/>
          <p:nvPr/>
        </p:nvSpPr>
        <p:spPr>
          <a:xfrm>
            <a:off x="895350" y="201665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Presencial / não presencial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2B71913-80A0-4DD7-9CFE-2073B93F90A3}"/>
              </a:ext>
            </a:extLst>
          </p:cNvPr>
          <p:cNvSpPr/>
          <p:nvPr/>
        </p:nvSpPr>
        <p:spPr>
          <a:xfrm>
            <a:off x="485775" y="2614889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446881-F958-40DB-ABB1-4DF3E1A020B0}"/>
              </a:ext>
            </a:extLst>
          </p:cNvPr>
          <p:cNvSpPr txBox="1"/>
          <p:nvPr/>
        </p:nvSpPr>
        <p:spPr>
          <a:xfrm>
            <a:off x="895350" y="2554048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Distancia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74550A2-4180-4E40-BF6B-C17174762FCD}"/>
              </a:ext>
            </a:extLst>
          </p:cNvPr>
          <p:cNvGrpSpPr/>
          <p:nvPr/>
        </p:nvGrpSpPr>
        <p:grpSpPr>
          <a:xfrm>
            <a:off x="9624969" y="1669534"/>
            <a:ext cx="206375" cy="82550"/>
            <a:chOff x="8001000" y="2324100"/>
            <a:chExt cx="552450" cy="290512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30262A0-96B3-4FC1-9771-6E865238F378}"/>
                </a:ext>
              </a:extLst>
            </p:cNvPr>
            <p:cNvCxnSpPr/>
            <p:nvPr/>
          </p:nvCxnSpPr>
          <p:spPr>
            <a:xfrm>
              <a:off x="8001000" y="2324100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4896D29-3BE5-49F9-9D88-434424A738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77225" y="2338387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osango 24">
            <a:extLst>
              <a:ext uri="{FF2B5EF4-FFF2-40B4-BE49-F238E27FC236}">
                <a16:creationId xmlns:a16="http://schemas.microsoft.com/office/drawing/2014/main" id="{DB9A8DDF-7995-4DA4-A347-E5F5114009E2}"/>
              </a:ext>
            </a:extLst>
          </p:cNvPr>
          <p:cNvSpPr/>
          <p:nvPr/>
        </p:nvSpPr>
        <p:spPr>
          <a:xfrm>
            <a:off x="485775" y="315619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CCA0260-FDEA-4232-A3C4-79CD62974BA1}"/>
              </a:ext>
            </a:extLst>
          </p:cNvPr>
          <p:cNvSpPr txBox="1"/>
          <p:nvPr/>
        </p:nvSpPr>
        <p:spPr>
          <a:xfrm>
            <a:off x="895350" y="309535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Classificacao</a:t>
            </a:r>
            <a:endParaRPr lang="pt-BR" dirty="0"/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DBB1F079-4B0E-48B5-8C30-8B6CFC40A295}"/>
              </a:ext>
            </a:extLst>
          </p:cNvPr>
          <p:cNvSpPr/>
          <p:nvPr/>
        </p:nvSpPr>
        <p:spPr>
          <a:xfrm>
            <a:off x="485775" y="368697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A09012-8D95-4873-8C70-8C996CC635DB}"/>
              </a:ext>
            </a:extLst>
          </p:cNvPr>
          <p:cNvSpPr txBox="1"/>
          <p:nvPr/>
        </p:nvSpPr>
        <p:spPr>
          <a:xfrm>
            <a:off x="895350" y="362613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Custo</a:t>
            </a:r>
          </a:p>
        </p:txBody>
      </p:sp>
      <p:sp>
        <p:nvSpPr>
          <p:cNvPr id="38" name="Losango 37">
            <a:extLst>
              <a:ext uri="{FF2B5EF4-FFF2-40B4-BE49-F238E27FC236}">
                <a16:creationId xmlns:a16="http://schemas.microsoft.com/office/drawing/2014/main" id="{6CA479FB-D68E-4314-A20F-F77D059C470B}"/>
              </a:ext>
            </a:extLst>
          </p:cNvPr>
          <p:cNvSpPr/>
          <p:nvPr/>
        </p:nvSpPr>
        <p:spPr>
          <a:xfrm>
            <a:off x="485775" y="4163523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75B68C-65F5-4891-9E6C-F31B629CCE2E}"/>
              </a:ext>
            </a:extLst>
          </p:cNvPr>
          <p:cNvSpPr txBox="1"/>
          <p:nvPr/>
        </p:nvSpPr>
        <p:spPr>
          <a:xfrm>
            <a:off x="895350" y="4102682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Especialidade</a:t>
            </a:r>
          </a:p>
        </p:txBody>
      </p:sp>
    </p:spTree>
    <p:extLst>
      <p:ext uri="{BB962C8B-B14F-4D97-AF65-F5344CB8AC3E}">
        <p14:creationId xmlns:p14="http://schemas.microsoft.com/office/powerpoint/2010/main" val="392475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3AD008-0046-402A-B560-8DA130DEC334}"/>
              </a:ext>
            </a:extLst>
          </p:cNvPr>
          <p:cNvSpPr/>
          <p:nvPr/>
        </p:nvSpPr>
        <p:spPr>
          <a:xfrm>
            <a:off x="260059" y="1536797"/>
            <a:ext cx="9753600" cy="307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osango 35">
            <a:extLst>
              <a:ext uri="{FF2B5EF4-FFF2-40B4-BE49-F238E27FC236}">
                <a16:creationId xmlns:a16="http://schemas.microsoft.com/office/drawing/2014/main" id="{5ABD88F6-D31C-4792-9930-3B4C5ADE42C9}"/>
              </a:ext>
            </a:extLst>
          </p:cNvPr>
          <p:cNvSpPr/>
          <p:nvPr/>
        </p:nvSpPr>
        <p:spPr>
          <a:xfrm>
            <a:off x="485775" y="2077496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Olá, Fulano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BCC12E-7FE2-4035-9C69-C7844CD2A2E8}"/>
              </a:ext>
            </a:extLst>
          </p:cNvPr>
          <p:cNvSpPr txBox="1"/>
          <p:nvPr/>
        </p:nvSpPr>
        <p:spPr>
          <a:xfrm>
            <a:off x="10687050" y="1117312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F4181-8EC4-4B1D-BF24-6EF4DF35A022}"/>
              </a:ext>
            </a:extLst>
          </p:cNvPr>
          <p:cNvSpPr txBox="1"/>
          <p:nvPr/>
        </p:nvSpPr>
        <p:spPr>
          <a:xfrm>
            <a:off x="260059" y="1536797"/>
            <a:ext cx="975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Procura por Educador </a:t>
            </a:r>
            <a:r>
              <a:rPr lang="pt-BR" dirty="0" err="1"/>
              <a:t>fisisco</a:t>
            </a:r>
            <a:r>
              <a:rPr lang="pt-BR" dirty="0"/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12439A-AB45-4DA1-A348-7F743E91483E}"/>
              </a:ext>
            </a:extLst>
          </p:cNvPr>
          <p:cNvSpPr txBox="1"/>
          <p:nvPr/>
        </p:nvSpPr>
        <p:spPr>
          <a:xfrm>
            <a:off x="895350" y="2016655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Presencial / não presencial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2B71913-80A0-4DD7-9CFE-2073B93F90A3}"/>
              </a:ext>
            </a:extLst>
          </p:cNvPr>
          <p:cNvSpPr/>
          <p:nvPr/>
        </p:nvSpPr>
        <p:spPr>
          <a:xfrm>
            <a:off x="485775" y="2614889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446881-F958-40DB-ABB1-4DF3E1A020B0}"/>
              </a:ext>
            </a:extLst>
          </p:cNvPr>
          <p:cNvSpPr txBox="1"/>
          <p:nvPr/>
        </p:nvSpPr>
        <p:spPr>
          <a:xfrm>
            <a:off x="895350" y="2554048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Distancia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74550A2-4180-4E40-BF6B-C17174762FCD}"/>
              </a:ext>
            </a:extLst>
          </p:cNvPr>
          <p:cNvGrpSpPr/>
          <p:nvPr/>
        </p:nvGrpSpPr>
        <p:grpSpPr>
          <a:xfrm>
            <a:off x="9624969" y="1669534"/>
            <a:ext cx="206375" cy="82550"/>
            <a:chOff x="8001000" y="2324100"/>
            <a:chExt cx="552450" cy="290512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30262A0-96B3-4FC1-9771-6E865238F378}"/>
                </a:ext>
              </a:extLst>
            </p:cNvPr>
            <p:cNvCxnSpPr/>
            <p:nvPr/>
          </p:nvCxnSpPr>
          <p:spPr>
            <a:xfrm>
              <a:off x="8001000" y="2324100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4896D29-3BE5-49F9-9D88-434424A738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77225" y="2338387"/>
              <a:ext cx="276225" cy="2762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osango 24">
            <a:extLst>
              <a:ext uri="{FF2B5EF4-FFF2-40B4-BE49-F238E27FC236}">
                <a16:creationId xmlns:a16="http://schemas.microsoft.com/office/drawing/2014/main" id="{DB9A8DDF-7995-4DA4-A347-E5F5114009E2}"/>
              </a:ext>
            </a:extLst>
          </p:cNvPr>
          <p:cNvSpPr/>
          <p:nvPr/>
        </p:nvSpPr>
        <p:spPr>
          <a:xfrm>
            <a:off x="485775" y="315619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CCA0260-FDEA-4232-A3C4-79CD62974BA1}"/>
              </a:ext>
            </a:extLst>
          </p:cNvPr>
          <p:cNvSpPr txBox="1"/>
          <p:nvPr/>
        </p:nvSpPr>
        <p:spPr>
          <a:xfrm>
            <a:off x="895350" y="309535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Classificacao</a:t>
            </a:r>
            <a:endParaRPr lang="pt-BR" dirty="0"/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DBB1F079-4B0E-48B5-8C30-8B6CFC40A295}"/>
              </a:ext>
            </a:extLst>
          </p:cNvPr>
          <p:cNvSpPr/>
          <p:nvPr/>
        </p:nvSpPr>
        <p:spPr>
          <a:xfrm>
            <a:off x="485775" y="3686971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A09012-8D95-4873-8C70-8C996CC635DB}"/>
              </a:ext>
            </a:extLst>
          </p:cNvPr>
          <p:cNvSpPr txBox="1"/>
          <p:nvPr/>
        </p:nvSpPr>
        <p:spPr>
          <a:xfrm>
            <a:off x="895350" y="3626130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Custo</a:t>
            </a:r>
          </a:p>
        </p:txBody>
      </p:sp>
      <p:sp>
        <p:nvSpPr>
          <p:cNvPr id="38" name="Losango 37">
            <a:extLst>
              <a:ext uri="{FF2B5EF4-FFF2-40B4-BE49-F238E27FC236}">
                <a16:creationId xmlns:a16="http://schemas.microsoft.com/office/drawing/2014/main" id="{6CA479FB-D68E-4314-A20F-F77D059C470B}"/>
              </a:ext>
            </a:extLst>
          </p:cNvPr>
          <p:cNvSpPr/>
          <p:nvPr/>
        </p:nvSpPr>
        <p:spPr>
          <a:xfrm>
            <a:off x="485775" y="4163523"/>
            <a:ext cx="247650" cy="2476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75B68C-65F5-4891-9E6C-F31B629CCE2E}"/>
              </a:ext>
            </a:extLst>
          </p:cNvPr>
          <p:cNvSpPr txBox="1"/>
          <p:nvPr/>
        </p:nvSpPr>
        <p:spPr>
          <a:xfrm>
            <a:off x="895350" y="4102682"/>
            <a:ext cx="911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Especialidade</a:t>
            </a:r>
          </a:p>
        </p:txBody>
      </p:sp>
    </p:spTree>
    <p:extLst>
      <p:ext uri="{BB962C8B-B14F-4D97-AF65-F5344CB8AC3E}">
        <p14:creationId xmlns:p14="http://schemas.microsoft.com/office/powerpoint/2010/main" val="237780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76BAF7-8D37-4FD6-AF05-F871C5999547}"/>
              </a:ext>
            </a:extLst>
          </p:cNvPr>
          <p:cNvSpPr/>
          <p:nvPr/>
        </p:nvSpPr>
        <p:spPr>
          <a:xfrm>
            <a:off x="-1" y="-1"/>
            <a:ext cx="12192001" cy="8221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0DE509-4BFC-403D-9F94-85675799DCD2}"/>
              </a:ext>
            </a:extLst>
          </p:cNvPr>
          <p:cNvSpPr txBox="1"/>
          <p:nvPr/>
        </p:nvSpPr>
        <p:spPr>
          <a:xfrm>
            <a:off x="260059" y="23489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QuarenFit</a:t>
            </a:r>
            <a:endParaRPr lang="pt-BR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FBFF79-C900-4486-8463-5B1A9D1A4C40}"/>
              </a:ext>
            </a:extLst>
          </p:cNvPr>
          <p:cNvSpPr/>
          <p:nvPr/>
        </p:nvSpPr>
        <p:spPr>
          <a:xfrm>
            <a:off x="11599178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8809A8B-D773-42B3-9950-A3066B529E69}"/>
              </a:ext>
            </a:extLst>
          </p:cNvPr>
          <p:cNvCxnSpPr>
            <a:cxnSpLocks/>
          </p:cNvCxnSpPr>
          <p:nvPr/>
        </p:nvCxnSpPr>
        <p:spPr>
          <a:xfrm>
            <a:off x="11720686" y="368300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0C4C51-B501-4C32-AA63-748D8A8593D0}"/>
              </a:ext>
            </a:extLst>
          </p:cNvPr>
          <p:cNvCxnSpPr>
            <a:cxnSpLocks/>
          </p:cNvCxnSpPr>
          <p:nvPr/>
        </p:nvCxnSpPr>
        <p:spPr>
          <a:xfrm>
            <a:off x="11720686" y="41592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98361B4-F436-4DE7-8236-71D089CE397B}"/>
              </a:ext>
            </a:extLst>
          </p:cNvPr>
          <p:cNvCxnSpPr>
            <a:cxnSpLocks/>
          </p:cNvCxnSpPr>
          <p:nvPr/>
        </p:nvCxnSpPr>
        <p:spPr>
          <a:xfrm>
            <a:off x="11720686" y="460375"/>
            <a:ext cx="142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EC84E4-0DFB-4AF0-9B66-25CCDEE19EF5}"/>
              </a:ext>
            </a:extLst>
          </p:cNvPr>
          <p:cNvSpPr/>
          <p:nvPr/>
        </p:nvSpPr>
        <p:spPr>
          <a:xfrm>
            <a:off x="10610850" y="638175"/>
            <a:ext cx="1457325" cy="14573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AADE06-64C3-4D0E-BEE7-28E2FD9C3C73}"/>
              </a:ext>
            </a:extLst>
          </p:cNvPr>
          <p:cNvSpPr txBox="1"/>
          <p:nvPr/>
        </p:nvSpPr>
        <p:spPr>
          <a:xfrm>
            <a:off x="10687050" y="732641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1D904A7-6901-4727-B425-DC2BFCC7EFFC}"/>
              </a:ext>
            </a:extLst>
          </p:cNvPr>
          <p:cNvSpPr/>
          <p:nvPr/>
        </p:nvSpPr>
        <p:spPr>
          <a:xfrm>
            <a:off x="11146565" y="218112"/>
            <a:ext cx="385893" cy="3858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CE26DBF-C7E6-407E-ACDB-81ED7A871326}"/>
              </a:ext>
            </a:extLst>
          </p:cNvPr>
          <p:cNvGrpSpPr/>
          <p:nvPr/>
        </p:nvGrpSpPr>
        <p:grpSpPr>
          <a:xfrm>
            <a:off x="11245695" y="308340"/>
            <a:ext cx="187631" cy="191995"/>
            <a:chOff x="6521450" y="3327400"/>
            <a:chExt cx="273050" cy="27940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939179B-5DDB-459D-B495-C70CBCA6749C}"/>
                </a:ext>
              </a:extLst>
            </p:cNvPr>
            <p:cNvSpPr/>
            <p:nvPr/>
          </p:nvSpPr>
          <p:spPr>
            <a:xfrm>
              <a:off x="6584950" y="3327400"/>
              <a:ext cx="209550" cy="2095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E7752BE-498D-4BAD-ABD5-DA29A049C4DA}"/>
                </a:ext>
              </a:extLst>
            </p:cNvPr>
            <p:cNvCxnSpPr>
              <a:endCxn id="32" idx="3"/>
            </p:cNvCxnSpPr>
            <p:nvPr/>
          </p:nvCxnSpPr>
          <p:spPr>
            <a:xfrm flipV="1">
              <a:off x="6521450" y="3506262"/>
              <a:ext cx="94188" cy="100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CBB373-4D73-4A54-A48A-FBE93B7EC1DD}"/>
              </a:ext>
            </a:extLst>
          </p:cNvPr>
          <p:cNvSpPr txBox="1"/>
          <p:nvPr/>
        </p:nvSpPr>
        <p:spPr>
          <a:xfrm>
            <a:off x="285750" y="97809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Parabéns, o mais difícil já foi feito, você começou... O próximo passo e você agendar uma consulta...</a:t>
            </a: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D15063F4-F2E2-4241-A25F-065B7B54748F}"/>
              </a:ext>
            </a:extLst>
          </p:cNvPr>
          <p:cNvSpPr/>
          <p:nvPr/>
        </p:nvSpPr>
        <p:spPr>
          <a:xfrm>
            <a:off x="9715500" y="1019944"/>
            <a:ext cx="25717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737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237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Rodrigues</dc:creator>
  <cp:lastModifiedBy>Tiago Rodrigues</cp:lastModifiedBy>
  <cp:revision>7</cp:revision>
  <dcterms:created xsi:type="dcterms:W3CDTF">2021-10-21T02:04:52Z</dcterms:created>
  <dcterms:modified xsi:type="dcterms:W3CDTF">2021-10-23T01:24:24Z</dcterms:modified>
</cp:coreProperties>
</file>