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9BE6-67C1-4319-9EC6-0D303C3250F1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B313-AFE6-466C-A03C-EA228B79BFF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29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9BE6-67C1-4319-9EC6-0D303C3250F1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B313-AFE6-466C-A03C-EA228B79B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74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9BE6-67C1-4319-9EC6-0D303C3250F1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B313-AFE6-466C-A03C-EA228B79B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02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9BE6-67C1-4319-9EC6-0D303C3250F1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B313-AFE6-466C-A03C-EA228B79B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29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9BE6-67C1-4319-9EC6-0D303C3250F1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B313-AFE6-466C-A03C-EA228B79BFF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28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9BE6-67C1-4319-9EC6-0D303C3250F1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B313-AFE6-466C-A03C-EA228B79B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68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9BE6-67C1-4319-9EC6-0D303C3250F1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B313-AFE6-466C-A03C-EA228B79B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23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9BE6-67C1-4319-9EC6-0D303C3250F1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B313-AFE6-466C-A03C-EA228B79B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77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9BE6-67C1-4319-9EC6-0D303C3250F1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B313-AFE6-466C-A03C-EA228B79B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20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9E9BE6-67C1-4319-9EC6-0D303C3250F1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EEB313-AFE6-466C-A03C-EA228B79B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99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9BE6-67C1-4319-9EC6-0D303C3250F1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B313-AFE6-466C-A03C-EA228B79B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71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9E9BE6-67C1-4319-9EC6-0D303C3250F1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EEB313-AFE6-466C-A03C-EA228B79BFF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23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" TargetMode="External"/><Relationship Id="rId2" Type="http://schemas.openxmlformats.org/officeDocument/2006/relationships/hyperlink" Target="https://openclassrooms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tackoverflow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B231F-9705-4912-B63A-0D7F80918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41987"/>
          </a:xfrm>
        </p:spPr>
        <p:txBody>
          <a:bodyPr/>
          <a:lstStyle/>
          <a:p>
            <a:pPr algn="ctr"/>
            <a:r>
              <a:rPr lang="fr-FR" dirty="0">
                <a:latin typeface="Cambria" panose="02040503050406030204" pitchFamily="18" charset="0"/>
              </a:rPr>
              <a:t>Soutenance de projet</a:t>
            </a:r>
            <a:br>
              <a:rPr lang="fr-FR" dirty="0">
                <a:latin typeface="Cambria" panose="02040503050406030204" pitchFamily="18" charset="0"/>
              </a:rPr>
            </a:br>
            <a:br>
              <a:rPr lang="fr-FR" sz="3000" dirty="0">
                <a:latin typeface="Cambria" panose="02040503050406030204" pitchFamily="18" charset="0"/>
              </a:rPr>
            </a:br>
            <a:r>
              <a:rPr lang="fr-FR" dirty="0">
                <a:latin typeface="Cambria" panose="02040503050406030204" pitchFamily="18" charset="0"/>
              </a:rPr>
              <a:t>ECE-HOPITAL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2CB1CB-4D6F-40AB-BFDD-528EFF887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086" y="4803045"/>
            <a:ext cx="3843010" cy="1296003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Louis </a:t>
            </a:r>
            <a:r>
              <a:rPr lang="fr-FR" dirty="0" err="1"/>
              <a:t>felix</a:t>
            </a:r>
            <a:r>
              <a:rPr lang="fr-FR" dirty="0"/>
              <a:t> </a:t>
            </a:r>
            <a:r>
              <a:rPr lang="fr-FR" dirty="0" err="1"/>
              <a:t>galeota</a:t>
            </a:r>
            <a:endParaRPr lang="fr-FR" dirty="0"/>
          </a:p>
          <a:p>
            <a:r>
              <a:rPr lang="fr-FR" dirty="0"/>
              <a:t>Virgile </a:t>
            </a:r>
            <a:r>
              <a:rPr lang="fr-FR" dirty="0" err="1"/>
              <a:t>dujet</a:t>
            </a:r>
            <a:endParaRPr lang="fr-FR" dirty="0"/>
          </a:p>
          <a:p>
            <a:r>
              <a:rPr lang="fr-FR" dirty="0"/>
              <a:t>NICOLAS BARALLE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82C2C5-EEBB-4749-8819-758156C4F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143" y="4526972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1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54A19-66E2-4B30-A974-DEB98D31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2796"/>
            <a:ext cx="3200400" cy="1260945"/>
          </a:xfrm>
        </p:spPr>
        <p:txBody>
          <a:bodyPr/>
          <a:lstStyle/>
          <a:p>
            <a:pPr algn="ctr"/>
            <a:r>
              <a:rPr lang="fr-FR" dirty="0">
                <a:latin typeface="Cambria" panose="02040503050406030204" pitchFamily="18" charset="0"/>
              </a:rPr>
              <a:t>SOMMAIRE: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E9A54A-9FE6-41C4-A68F-96ED4911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>
                <a:latin typeface="Cambria" panose="02040503050406030204" pitchFamily="18" charset="0"/>
              </a:rPr>
              <a:t>Diagramme de classes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>
                <a:latin typeface="Cambria" panose="02040503050406030204" pitchFamily="18" charset="0"/>
              </a:rPr>
              <a:t>Conception Technique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>
                <a:latin typeface="Cambria" panose="02040503050406030204" pitchFamily="18" charset="0"/>
              </a:rPr>
              <a:t>Maquette de l’interface graphique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>
                <a:latin typeface="Cambria" panose="02040503050406030204" pitchFamily="18" charset="0"/>
              </a:rPr>
              <a:t>Versionning Git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>
                <a:latin typeface="Cambria" panose="02040503050406030204" pitchFamily="18" charset="0"/>
              </a:rPr>
              <a:t>Bilan individuel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>
                <a:latin typeface="Cambria" panose="02040503050406030204" pitchFamily="18" charset="0"/>
              </a:rPr>
              <a:t>Bilan collectif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>
                <a:latin typeface="Cambria" panose="02040503050406030204" pitchFamily="18" charset="0"/>
              </a:rPr>
              <a:t>Bibliographie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A2011B-7BEC-4F5E-81CE-B29D8F995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266122"/>
            <a:ext cx="3200400" cy="403908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5074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E78C9-9BCE-431F-94B2-DA5CCB854646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747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500" dirty="0">
                <a:latin typeface="Cambria" panose="02040503050406030204" pitchFamily="18" charset="0"/>
              </a:rPr>
              <a:t>Diagramme de classes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1B4E7-72A7-4EF8-BC83-2ADD8BC60016}"/>
              </a:ext>
            </a:extLst>
          </p:cNvPr>
          <p:cNvSpPr/>
          <p:nvPr/>
        </p:nvSpPr>
        <p:spPr>
          <a:xfrm>
            <a:off x="3048000" y="2751892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avec l’outil 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Draw.io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ou équivalent présentant les attributs, les méthodes et les cardinalités, sans constructeurs ni getters/setters. </a:t>
            </a:r>
          </a:p>
        </p:txBody>
      </p:sp>
    </p:spTree>
    <p:extLst>
      <p:ext uri="{BB962C8B-B14F-4D97-AF65-F5344CB8AC3E}">
        <p14:creationId xmlns:p14="http://schemas.microsoft.com/office/powerpoint/2010/main" val="3852388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3D2F3-5299-40B9-A217-81DB5A67EC9A}"/>
              </a:ext>
            </a:extLst>
          </p:cNvPr>
          <p:cNvSpPr/>
          <p:nvPr/>
        </p:nvSpPr>
        <p:spPr>
          <a:xfrm>
            <a:off x="3048000" y="2890391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Conception technique présentant la modularité avec Entrées et Sorties, selon l’approche </a:t>
            </a:r>
            <a:r>
              <a:rPr lang="fr-FR" b="1" dirty="0">
                <a:solidFill>
                  <a:srgbClr val="000000"/>
                </a:solidFill>
                <a:latin typeface="Calibri" panose="020F0502020204030204" pitchFamily="34" charset="0"/>
              </a:rPr>
              <a:t>Modèle-Vue-Contrôleur 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99CBD4D2-329C-44AB-8F4B-5A787AF6851F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747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500" dirty="0">
                <a:latin typeface="Cambria" panose="02040503050406030204" pitchFamily="18" charset="0"/>
              </a:rPr>
              <a:t>Conception Technique</a:t>
            </a:r>
          </a:p>
        </p:txBody>
      </p:sp>
    </p:spTree>
    <p:extLst>
      <p:ext uri="{BB962C8B-B14F-4D97-AF65-F5344CB8AC3E}">
        <p14:creationId xmlns:p14="http://schemas.microsoft.com/office/powerpoint/2010/main" val="2065478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E78C9-9BCE-431F-94B2-DA5CCB854646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747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500" dirty="0">
                <a:latin typeface="Cambria" panose="02040503050406030204" pitchFamily="18" charset="0"/>
              </a:rPr>
              <a:t>Maquette de l’interface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368DD0-E30B-4187-927B-42CA1C34BFD2}"/>
              </a:ext>
            </a:extLst>
          </p:cNvPr>
          <p:cNvSpPr/>
          <p:nvPr/>
        </p:nvSpPr>
        <p:spPr>
          <a:xfrm>
            <a:off x="3048000" y="2890391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en commentant les composants graphiques Swing (ou autre librairie Java) utilisés et leur mise en page (</a:t>
            </a: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</a:rPr>
              <a:t>layouts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999114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E78C9-9BCE-431F-94B2-DA5CCB854646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747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500" dirty="0">
                <a:latin typeface="Cambria" panose="02040503050406030204" pitchFamily="18" charset="0"/>
              </a:rPr>
              <a:t>Versionning GIT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368DD0-E30B-4187-927B-42CA1C34BFD2}"/>
              </a:ext>
            </a:extLst>
          </p:cNvPr>
          <p:cNvSpPr/>
          <p:nvPr/>
        </p:nvSpPr>
        <p:spPr>
          <a:xfrm>
            <a:off x="3048000" y="2890391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dirty="0"/>
          </a:p>
          <a:p>
            <a:r>
              <a:rPr lang="fr-FR" dirty="0" err="1"/>
              <a:t>screenshot</a:t>
            </a:r>
            <a:r>
              <a:rPr lang="fr-FR" dirty="0"/>
              <a:t> et lien avec login et </a:t>
            </a:r>
            <a:r>
              <a:rPr lang="fr-FR" dirty="0" err="1"/>
              <a:t>passwd</a:t>
            </a:r>
            <a:r>
              <a:rPr lang="fr-FR" dirty="0"/>
              <a:t> montrant la bonne utilisation et répartition des tâches du code entre coéquipiers </a:t>
            </a:r>
          </a:p>
          <a:p>
            <a:endParaRPr lang="fr-FR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76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E78C9-9BCE-431F-94B2-DA5CCB854646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747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500" dirty="0">
                <a:latin typeface="Cambria" panose="02040503050406030204" pitchFamily="18" charset="0"/>
              </a:rPr>
              <a:t>Bilan collectif</a:t>
            </a:r>
          </a:p>
        </p:txBody>
      </p:sp>
    </p:spTree>
    <p:extLst>
      <p:ext uri="{BB962C8B-B14F-4D97-AF65-F5344CB8AC3E}">
        <p14:creationId xmlns:p14="http://schemas.microsoft.com/office/powerpoint/2010/main" val="2591537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E78C9-9BCE-431F-94B2-DA5CCB854646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747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500" dirty="0">
                <a:latin typeface="Cambria" panose="02040503050406030204" pitchFamily="18" charset="0"/>
              </a:rPr>
              <a:t>Bilans individuels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3FC65D-F769-48F9-B1E1-701C90E410F5}"/>
              </a:ext>
            </a:extLst>
          </p:cNvPr>
          <p:cNvSpPr txBox="1"/>
          <p:nvPr/>
        </p:nvSpPr>
        <p:spPr>
          <a:xfrm>
            <a:off x="404195" y="993912"/>
            <a:ext cx="3632759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>
                <a:latin typeface="Cambria" panose="02040503050406030204" pitchFamily="18" charset="0"/>
              </a:rPr>
              <a:t>Louis Felix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A6ECB8-544B-4BC9-8877-9F0A5045FB7E}"/>
              </a:ext>
            </a:extLst>
          </p:cNvPr>
          <p:cNvSpPr txBox="1"/>
          <p:nvPr/>
        </p:nvSpPr>
        <p:spPr>
          <a:xfrm>
            <a:off x="4301995" y="993912"/>
            <a:ext cx="3632758" cy="5078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>
                <a:latin typeface="Cambria" panose="02040503050406030204" pitchFamily="18" charset="0"/>
              </a:rPr>
              <a:t>Virgile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C7DEBDD-0B35-4FB2-9CB9-BA7360B2B69F}"/>
              </a:ext>
            </a:extLst>
          </p:cNvPr>
          <p:cNvSpPr txBox="1"/>
          <p:nvPr/>
        </p:nvSpPr>
        <p:spPr>
          <a:xfrm>
            <a:off x="8155048" y="993911"/>
            <a:ext cx="3632757" cy="50783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>
                <a:latin typeface="Cambria" panose="02040503050406030204" pitchFamily="18" charset="0"/>
              </a:rPr>
              <a:t>Nicolas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9034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E78C9-9BCE-431F-94B2-DA5CCB854646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5747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500" dirty="0">
                <a:latin typeface="Cambria" panose="02040503050406030204" pitchFamily="18" charset="0"/>
              </a:rPr>
              <a:t>Bibliographie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368DD0-E30B-4187-927B-42CA1C34BFD2}"/>
              </a:ext>
            </a:extLst>
          </p:cNvPr>
          <p:cNvSpPr/>
          <p:nvPr/>
        </p:nvSpPr>
        <p:spPr>
          <a:xfrm>
            <a:off x="3048000" y="2890391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dirty="0"/>
          </a:p>
          <a:p>
            <a:endParaRPr lang="fr-FR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83EDFC-8542-4F94-BE7C-E39F793CEBEF}"/>
              </a:ext>
            </a:extLst>
          </p:cNvPr>
          <p:cNvSpPr txBox="1"/>
          <p:nvPr/>
        </p:nvSpPr>
        <p:spPr>
          <a:xfrm>
            <a:off x="1097280" y="1722783"/>
            <a:ext cx="7529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OpenClassrooms</a:t>
            </a:r>
            <a:r>
              <a:rPr lang="fr-FR" dirty="0"/>
              <a:t> -&gt; </a:t>
            </a:r>
            <a:r>
              <a:rPr lang="fr-FR" dirty="0">
                <a:hlinkClick r:id="rId2"/>
              </a:rPr>
              <a:t>https://openclassrooms.com/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Documentation Oracle -&gt; </a:t>
            </a:r>
            <a:r>
              <a:rPr lang="fr-FR" dirty="0">
                <a:hlinkClick r:id="rId3"/>
              </a:rPr>
              <a:t>https://docs.oracle.com/javase/7/docs/api/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Stack </a:t>
            </a:r>
            <a:r>
              <a:rPr lang="fr-FR" dirty="0" err="1"/>
              <a:t>Overflow</a:t>
            </a:r>
            <a:r>
              <a:rPr lang="fr-FR" dirty="0"/>
              <a:t> -&gt; </a:t>
            </a:r>
            <a:r>
              <a:rPr lang="fr-FR" dirty="0">
                <a:hlinkClick r:id="rId4"/>
              </a:rPr>
              <a:t>https://stackoverflow.com/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7560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160</Words>
  <Application>Microsoft Office PowerPoint</Application>
  <PresentationFormat>Grand écran</PresentationFormat>
  <Paragraphs>80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Wingdings</vt:lpstr>
      <vt:lpstr>Rétrospective</vt:lpstr>
      <vt:lpstr>Soutenance de projet  ECE-HOPITAL</vt:lpstr>
      <vt:lpstr>SOMMAIRE: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projet  ECE-HOPITAL</dc:title>
  <dc:creator>Nicolas BARALLE</dc:creator>
  <cp:lastModifiedBy>Nicolas BARALLE</cp:lastModifiedBy>
  <cp:revision>10</cp:revision>
  <dcterms:created xsi:type="dcterms:W3CDTF">2018-04-19T12:49:13Z</dcterms:created>
  <dcterms:modified xsi:type="dcterms:W3CDTF">2018-04-19T13:20:00Z</dcterms:modified>
</cp:coreProperties>
</file>