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1"/>
  </p:notesMasterIdLst>
  <p:sldIdLst>
    <p:sldId id="256" r:id="rId2"/>
    <p:sldId id="258" r:id="rId3"/>
    <p:sldId id="259" r:id="rId4"/>
    <p:sldId id="283" r:id="rId5"/>
    <p:sldId id="263" r:id="rId6"/>
    <p:sldId id="264" r:id="rId7"/>
    <p:sldId id="265" r:id="rId8"/>
    <p:sldId id="266" r:id="rId9"/>
    <p:sldId id="267" r:id="rId10"/>
    <p:sldId id="291" r:id="rId11"/>
    <p:sldId id="286" r:id="rId12"/>
    <p:sldId id="285" r:id="rId13"/>
    <p:sldId id="271" r:id="rId14"/>
    <p:sldId id="276" r:id="rId15"/>
    <p:sldId id="288" r:id="rId16"/>
    <p:sldId id="289" r:id="rId17"/>
    <p:sldId id="290" r:id="rId18"/>
    <p:sldId id="279" r:id="rId19"/>
    <p:sldId id="282" r:id="rId20"/>
  </p:sldIdLst>
  <p:sldSz cx="9144000" cy="5143500" type="screen16x9"/>
  <p:notesSz cx="6858000" cy="9144000"/>
  <p:embeddedFontLst>
    <p:embeddedFont>
      <p:font typeface="Libre Franklin" pitchFamily="2" charset="0"/>
      <p:regular r:id="rId22"/>
      <p:bold r:id="rId23"/>
      <p:italic r:id="rId24"/>
      <p:boldItalic r:id="rId25"/>
    </p:embeddedFont>
    <p:embeddedFont>
      <p:font typeface="Open Sans" panose="020B0606030504020204" pitchFamily="34" charset="0"/>
      <p:regular r:id="rId26"/>
      <p:bold r:id="rId27"/>
      <p:italic r:id="rId28"/>
      <p:boldItalic r:id="rId29"/>
    </p:embeddedFont>
    <p:embeddedFont>
      <p:font typeface="Poppins" panose="00000500000000000000" pitchFamily="2" charset="0"/>
      <p:regular r:id="rId30"/>
      <p:bold r:id="rId31"/>
      <p:italic r:id="rId32"/>
      <p:boldItalic r:id="rId33"/>
    </p:embeddedFont>
    <p:embeddedFont>
      <p:font typeface="Poppins ExtraBold" panose="00000900000000000000" pitchFamily="2" charset="0"/>
      <p:bold r:id="rId34"/>
      <p:boldItalic r:id="rId35"/>
    </p:embeddedFont>
    <p:embeddedFont>
      <p:font typeface="Raleway Black" pitchFamily="2" charset="0"/>
      <p:bold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3355"/>
    <a:srgbClr val="C7CED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A781C9-2677-4E8F-A1EC-37DA2DC56987}">
  <a:tblStyle styleId="{32A781C9-2677-4E8F-A1EC-37DA2DC569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66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viewProps" Target="viewProp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Bea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ad8999aef1_0_3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ad8999aef1_0_3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0470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ad8999aef1_0_10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ad8999aef1_0_10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Pedro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9703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gad73984ffc_0_17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8" name="Google Shape;1438;gad73984ffc_0_17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36293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gad73984ffc_0_17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8" name="Google Shape;1438;gad73984ffc_0_17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Tiago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gad8999aef1_0_9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1" name="Google Shape;1891;gad8999aef1_0_9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Luís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gad8999aef1_0_9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1" name="Google Shape;1891;gad8999aef1_0_9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Luís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90766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gad8999aef1_0_9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1" name="Google Shape;1891;gad8999aef1_0_9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Luís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08288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gad8999aef1_0_9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1" name="Google Shape;1891;gad8999aef1_0_9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Luís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87219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8" name="Google Shape;2248;gad73984ffc_0_16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9" name="Google Shape;2249;gad73984ffc_0_16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Bea</a:t>
            </a: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8" name="Google Shape;2528;gad73984ffc_0_16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9" name="Google Shape;2529;gad73984ffc_0_16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Bea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ad73984ffc_0_155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ad73984ffc_0_155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Bea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ad73984ffc_0_180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ad73984ffc_0_180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Bea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ad73984ffc_0_180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ad73984ffc_0_180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0769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ad73984ffc_0_165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ad73984ffc_0_165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Tiago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ad8999aef1_0_5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ad8999aef1_0_5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Tiago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ad73984ffc_0_189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ad73984ffc_0_189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Tiago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ad8999aef1_0_168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ad8999aef1_0_168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Tiago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ad8999aef1_0_3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ad8999aef1_0_3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Bea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27475" y="1408075"/>
            <a:ext cx="4366200" cy="17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21025" y="3114400"/>
            <a:ext cx="4172700" cy="4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31225" y="229756"/>
            <a:ext cx="8724000" cy="4217169"/>
            <a:chOff x="231225" y="229756"/>
            <a:chExt cx="8724000" cy="4217169"/>
          </a:xfrm>
        </p:grpSpPr>
        <p:sp>
          <p:nvSpPr>
            <p:cNvPr id="13" name="Google Shape;13;p2"/>
            <p:cNvSpPr/>
            <p:nvPr/>
          </p:nvSpPr>
          <p:spPr>
            <a:xfrm>
              <a:off x="231225" y="3733500"/>
              <a:ext cx="389700" cy="389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58300" y="4152925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83125" y="35504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556445" y="2297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4"/>
          <p:cNvSpPr txBox="1">
            <a:spLocks noGrp="1"/>
          </p:cNvSpPr>
          <p:nvPr>
            <p:ph type="subTitle" idx="1"/>
          </p:nvPr>
        </p:nvSpPr>
        <p:spPr>
          <a:xfrm>
            <a:off x="1188415" y="2624233"/>
            <a:ext cx="18504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subTitle" idx="2"/>
          </p:nvPr>
        </p:nvSpPr>
        <p:spPr>
          <a:xfrm>
            <a:off x="6101380" y="2632928"/>
            <a:ext cx="18504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subTitle" idx="3"/>
          </p:nvPr>
        </p:nvSpPr>
        <p:spPr>
          <a:xfrm>
            <a:off x="3643771" y="2632928"/>
            <a:ext cx="18504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36" name="Google Shape;136;p14"/>
          <p:cNvSpPr txBox="1">
            <a:spLocks noGrp="1"/>
          </p:cNvSpPr>
          <p:nvPr>
            <p:ph type="subTitle" idx="4"/>
          </p:nvPr>
        </p:nvSpPr>
        <p:spPr>
          <a:xfrm>
            <a:off x="970625" y="2964530"/>
            <a:ext cx="22860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4"/>
          <p:cNvSpPr txBox="1">
            <a:spLocks noGrp="1"/>
          </p:cNvSpPr>
          <p:nvPr>
            <p:ph type="subTitle" idx="5"/>
          </p:nvPr>
        </p:nvSpPr>
        <p:spPr>
          <a:xfrm>
            <a:off x="3425971" y="2964530"/>
            <a:ext cx="22860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4"/>
          <p:cNvSpPr txBox="1">
            <a:spLocks noGrp="1"/>
          </p:cNvSpPr>
          <p:nvPr>
            <p:ph type="subTitle" idx="6"/>
          </p:nvPr>
        </p:nvSpPr>
        <p:spPr>
          <a:xfrm>
            <a:off x="5883580" y="2964530"/>
            <a:ext cx="22860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9" name="Google Shape;139;p14"/>
          <p:cNvGrpSpPr/>
          <p:nvPr/>
        </p:nvGrpSpPr>
        <p:grpSpPr>
          <a:xfrm rot="10800000" flipH="1">
            <a:off x="270750" y="253149"/>
            <a:ext cx="8627325" cy="4216100"/>
            <a:chOff x="270750" y="126050"/>
            <a:chExt cx="8627325" cy="4216100"/>
          </a:xfrm>
        </p:grpSpPr>
        <p:sp>
          <p:nvSpPr>
            <p:cNvPr id="140" name="Google Shape;140;p14"/>
            <p:cNvSpPr/>
            <p:nvPr/>
          </p:nvSpPr>
          <p:spPr>
            <a:xfrm>
              <a:off x="320500" y="126050"/>
              <a:ext cx="725100" cy="725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7443175" y="34637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8325975" y="296582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20136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ONE_COLUMN_TEXT_1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6"/>
          <p:cNvSpPr txBox="1">
            <a:spLocks noGrp="1"/>
          </p:cNvSpPr>
          <p:nvPr>
            <p:ph type="title"/>
          </p:nvPr>
        </p:nvSpPr>
        <p:spPr>
          <a:xfrm flipH="1">
            <a:off x="4668775" y="1294650"/>
            <a:ext cx="3609600" cy="14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6"/>
          <p:cNvSpPr txBox="1">
            <a:spLocks noGrp="1"/>
          </p:cNvSpPr>
          <p:nvPr>
            <p:ph type="subTitle" idx="1"/>
          </p:nvPr>
        </p:nvSpPr>
        <p:spPr>
          <a:xfrm flipH="1">
            <a:off x="4948375" y="2831250"/>
            <a:ext cx="3330000" cy="7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71" name="Google Shape;171;p16"/>
          <p:cNvGrpSpPr/>
          <p:nvPr/>
        </p:nvGrpSpPr>
        <p:grpSpPr>
          <a:xfrm rot="10800000" flipH="1">
            <a:off x="270750" y="253149"/>
            <a:ext cx="8627325" cy="4036194"/>
            <a:chOff x="270750" y="305956"/>
            <a:chExt cx="8627325" cy="4036194"/>
          </a:xfrm>
        </p:grpSpPr>
        <p:sp>
          <p:nvSpPr>
            <p:cNvPr id="172" name="Google Shape;172;p16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7218275" y="36057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8325975" y="296582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2495713" y="3142275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5245438" y="36630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20136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CUSTOM_2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4795550" y="1203875"/>
            <a:ext cx="3246600" cy="50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97" name="Google Shape;197;p18"/>
          <p:cNvSpPr txBox="1">
            <a:spLocks noGrp="1"/>
          </p:cNvSpPr>
          <p:nvPr>
            <p:ph type="subTitle" idx="2"/>
          </p:nvPr>
        </p:nvSpPr>
        <p:spPr>
          <a:xfrm>
            <a:off x="1115300" y="1208688"/>
            <a:ext cx="3246600" cy="50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98" name="Google Shape;198;p1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8"/>
          <p:cNvSpPr txBox="1">
            <a:spLocks noGrp="1"/>
          </p:cNvSpPr>
          <p:nvPr>
            <p:ph type="subTitle" idx="3"/>
          </p:nvPr>
        </p:nvSpPr>
        <p:spPr>
          <a:xfrm>
            <a:off x="4795550" y="1855683"/>
            <a:ext cx="3246600" cy="203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00" name="Google Shape;200;p18"/>
          <p:cNvSpPr txBox="1">
            <a:spLocks noGrp="1"/>
          </p:cNvSpPr>
          <p:nvPr>
            <p:ph type="subTitle" idx="4"/>
          </p:nvPr>
        </p:nvSpPr>
        <p:spPr>
          <a:xfrm>
            <a:off x="1115300" y="1855683"/>
            <a:ext cx="3246600" cy="203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grpSp>
        <p:nvGrpSpPr>
          <p:cNvPr id="201" name="Google Shape;201;p18"/>
          <p:cNvGrpSpPr/>
          <p:nvPr/>
        </p:nvGrpSpPr>
        <p:grpSpPr>
          <a:xfrm>
            <a:off x="270750" y="-561264"/>
            <a:ext cx="8627325" cy="4964025"/>
            <a:chOff x="270750" y="-561264"/>
            <a:chExt cx="8627325" cy="4964025"/>
          </a:xfrm>
        </p:grpSpPr>
        <p:grpSp>
          <p:nvGrpSpPr>
            <p:cNvPr id="202" name="Google Shape;202;p18"/>
            <p:cNvGrpSpPr/>
            <p:nvPr/>
          </p:nvGrpSpPr>
          <p:grpSpPr>
            <a:xfrm rot="10800000" flipH="1">
              <a:off x="270750" y="253149"/>
              <a:ext cx="8627325" cy="4149612"/>
              <a:chOff x="270750" y="192538"/>
              <a:chExt cx="8627325" cy="4149612"/>
            </a:xfrm>
          </p:grpSpPr>
          <p:sp>
            <p:nvSpPr>
              <p:cNvPr id="203" name="Google Shape;203;p18"/>
              <p:cNvSpPr/>
              <p:nvPr/>
            </p:nvSpPr>
            <p:spPr>
              <a:xfrm>
                <a:off x="270750" y="3248150"/>
                <a:ext cx="572100" cy="5721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8"/>
              <p:cNvSpPr/>
              <p:nvPr/>
            </p:nvSpPr>
            <p:spPr>
              <a:xfrm>
                <a:off x="8301150" y="4048150"/>
                <a:ext cx="293700" cy="2940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8"/>
              <p:cNvSpPr/>
              <p:nvPr/>
            </p:nvSpPr>
            <p:spPr>
              <a:xfrm>
                <a:off x="7218275" y="360574"/>
                <a:ext cx="572100" cy="5727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8"/>
              <p:cNvSpPr/>
              <p:nvPr/>
            </p:nvSpPr>
            <p:spPr>
              <a:xfrm>
                <a:off x="8325975" y="2965824"/>
                <a:ext cx="572100" cy="5727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8"/>
              <p:cNvSpPr/>
              <p:nvPr/>
            </p:nvSpPr>
            <p:spPr>
              <a:xfrm>
                <a:off x="817013" y="192538"/>
                <a:ext cx="520200" cy="5208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8"/>
              <p:cNvSpPr/>
              <p:nvPr/>
            </p:nvSpPr>
            <p:spPr>
              <a:xfrm>
                <a:off x="1337220" y="250706"/>
                <a:ext cx="293700" cy="2940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9" name="Google Shape;209;p18"/>
            <p:cNvSpPr/>
            <p:nvPr/>
          </p:nvSpPr>
          <p:spPr>
            <a:xfrm rot="-10244201">
              <a:off x="1290109" y="-473041"/>
              <a:ext cx="1192755" cy="1192755"/>
            </a:xfrm>
            <a:prstGeom prst="blockArc">
              <a:avLst>
                <a:gd name="adj1" fmla="val 10247770"/>
                <a:gd name="adj2" fmla="val 21057893"/>
                <a:gd name="adj3" fmla="val 129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SECTION_TITLE_AND_DESCRIPTION_1_1_3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9"/>
          <p:cNvSpPr txBox="1">
            <a:spLocks noGrp="1"/>
          </p:cNvSpPr>
          <p:nvPr>
            <p:ph type="title"/>
          </p:nvPr>
        </p:nvSpPr>
        <p:spPr>
          <a:xfrm>
            <a:off x="923550" y="1265863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3" name="Google Shape;213;p19"/>
          <p:cNvSpPr txBox="1">
            <a:spLocks noGrp="1"/>
          </p:cNvSpPr>
          <p:nvPr>
            <p:ph type="subTitle" idx="1"/>
          </p:nvPr>
        </p:nvSpPr>
        <p:spPr>
          <a:xfrm>
            <a:off x="790650" y="1713125"/>
            <a:ext cx="2323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4" name="Google Shape;214;p19"/>
          <p:cNvSpPr txBox="1">
            <a:spLocks noGrp="1"/>
          </p:cNvSpPr>
          <p:nvPr>
            <p:ph type="title" idx="2"/>
          </p:nvPr>
        </p:nvSpPr>
        <p:spPr>
          <a:xfrm>
            <a:off x="923550" y="2668141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5" name="Google Shape;215;p19"/>
          <p:cNvSpPr txBox="1">
            <a:spLocks noGrp="1"/>
          </p:cNvSpPr>
          <p:nvPr>
            <p:ph type="subTitle" idx="3"/>
          </p:nvPr>
        </p:nvSpPr>
        <p:spPr>
          <a:xfrm>
            <a:off x="790650" y="3115418"/>
            <a:ext cx="2323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6" name="Google Shape;216;p19"/>
          <p:cNvSpPr txBox="1">
            <a:spLocks noGrp="1"/>
          </p:cNvSpPr>
          <p:nvPr>
            <p:ph type="title" idx="4"/>
          </p:nvPr>
        </p:nvSpPr>
        <p:spPr>
          <a:xfrm>
            <a:off x="6029625" y="1265863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7" name="Google Shape;217;p19"/>
          <p:cNvSpPr txBox="1">
            <a:spLocks noGrp="1"/>
          </p:cNvSpPr>
          <p:nvPr>
            <p:ph type="subTitle" idx="5"/>
          </p:nvPr>
        </p:nvSpPr>
        <p:spPr>
          <a:xfrm>
            <a:off x="6029625" y="1713125"/>
            <a:ext cx="2323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8" name="Google Shape;218;p19"/>
          <p:cNvSpPr txBox="1">
            <a:spLocks noGrp="1"/>
          </p:cNvSpPr>
          <p:nvPr>
            <p:ph type="title" idx="6"/>
          </p:nvPr>
        </p:nvSpPr>
        <p:spPr>
          <a:xfrm>
            <a:off x="6029625" y="2668143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9" name="Google Shape;219;p19"/>
          <p:cNvSpPr txBox="1">
            <a:spLocks noGrp="1"/>
          </p:cNvSpPr>
          <p:nvPr>
            <p:ph type="subTitle" idx="7"/>
          </p:nvPr>
        </p:nvSpPr>
        <p:spPr>
          <a:xfrm>
            <a:off x="6029625" y="3115418"/>
            <a:ext cx="2323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0" name="Google Shape;220;p19"/>
          <p:cNvSpPr txBox="1">
            <a:spLocks noGrp="1"/>
          </p:cNvSpPr>
          <p:nvPr>
            <p:ph type="title" idx="8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21" name="Google Shape;221;p19"/>
          <p:cNvGrpSpPr/>
          <p:nvPr/>
        </p:nvGrpSpPr>
        <p:grpSpPr>
          <a:xfrm>
            <a:off x="270750" y="-561264"/>
            <a:ext cx="8627325" cy="2190739"/>
            <a:chOff x="270750" y="-561264"/>
            <a:chExt cx="8627325" cy="2190739"/>
          </a:xfrm>
        </p:grpSpPr>
        <p:grpSp>
          <p:nvGrpSpPr>
            <p:cNvPr id="222" name="Google Shape;222;p19"/>
            <p:cNvGrpSpPr/>
            <p:nvPr/>
          </p:nvGrpSpPr>
          <p:grpSpPr>
            <a:xfrm rot="10800000" flipH="1">
              <a:off x="270750" y="253149"/>
              <a:ext cx="8627325" cy="1376326"/>
              <a:chOff x="270750" y="2965824"/>
              <a:chExt cx="8627325" cy="1376326"/>
            </a:xfrm>
          </p:grpSpPr>
          <p:sp>
            <p:nvSpPr>
              <p:cNvPr id="223" name="Google Shape;223;p19"/>
              <p:cNvSpPr/>
              <p:nvPr/>
            </p:nvSpPr>
            <p:spPr>
              <a:xfrm>
                <a:off x="270750" y="3248150"/>
                <a:ext cx="572100" cy="5721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9"/>
              <p:cNvSpPr/>
              <p:nvPr/>
            </p:nvSpPr>
            <p:spPr>
              <a:xfrm>
                <a:off x="8301150" y="4048150"/>
                <a:ext cx="293700" cy="2940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9"/>
              <p:cNvSpPr/>
              <p:nvPr/>
            </p:nvSpPr>
            <p:spPr>
              <a:xfrm>
                <a:off x="8325975" y="2965824"/>
                <a:ext cx="572100" cy="5727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6" name="Google Shape;226;p19"/>
            <p:cNvSpPr/>
            <p:nvPr/>
          </p:nvSpPr>
          <p:spPr>
            <a:xfrm rot="-10244201">
              <a:off x="1290109" y="-473041"/>
              <a:ext cx="1192755" cy="1192755"/>
            </a:xfrm>
            <a:prstGeom prst="blockArc">
              <a:avLst>
                <a:gd name="adj1" fmla="val 10247770"/>
                <a:gd name="adj2" fmla="val 21057893"/>
                <a:gd name="adj3" fmla="val 129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2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59" name="Google Shape;259;p22"/>
          <p:cNvGrpSpPr/>
          <p:nvPr/>
        </p:nvGrpSpPr>
        <p:grpSpPr>
          <a:xfrm flipH="1">
            <a:off x="366000" y="253149"/>
            <a:ext cx="8563397" cy="4105938"/>
            <a:chOff x="536166" y="253149"/>
            <a:chExt cx="8563397" cy="4105938"/>
          </a:xfrm>
        </p:grpSpPr>
        <p:sp>
          <p:nvSpPr>
            <p:cNvPr id="260" name="Google Shape;260;p22"/>
            <p:cNvSpPr/>
            <p:nvPr/>
          </p:nvSpPr>
          <p:spPr>
            <a:xfrm>
              <a:off x="536166" y="349650"/>
              <a:ext cx="860700" cy="860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2"/>
            <p:cNvSpPr/>
            <p:nvPr/>
          </p:nvSpPr>
          <p:spPr>
            <a:xfrm>
              <a:off x="723100" y="313160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2"/>
            <p:cNvSpPr/>
            <p:nvPr/>
          </p:nvSpPr>
          <p:spPr>
            <a:xfrm rot="10800000">
              <a:off x="8805863" y="353166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2"/>
            <p:cNvSpPr/>
            <p:nvPr/>
          </p:nvSpPr>
          <p:spPr>
            <a:xfrm>
              <a:off x="8466300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2"/>
            <p:cNvSpPr/>
            <p:nvPr/>
          </p:nvSpPr>
          <p:spPr>
            <a:xfrm rot="10800000">
              <a:off x="8272438" y="3786388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3585300" y="25428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2"/>
            <p:cNvSpPr/>
            <p:nvPr/>
          </p:nvSpPr>
          <p:spPr>
            <a:xfrm>
              <a:off x="5778038" y="13197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2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_1_1_1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4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4"/>
          <p:cNvSpPr txBox="1">
            <a:spLocks noGrp="1"/>
          </p:cNvSpPr>
          <p:nvPr>
            <p:ph type="title"/>
          </p:nvPr>
        </p:nvSpPr>
        <p:spPr>
          <a:xfrm>
            <a:off x="2676900" y="745875"/>
            <a:ext cx="37902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82" name="Google Shape;282;p24"/>
          <p:cNvSpPr txBox="1">
            <a:spLocks noGrp="1"/>
          </p:cNvSpPr>
          <p:nvPr>
            <p:ph type="subTitle" idx="1"/>
          </p:nvPr>
        </p:nvSpPr>
        <p:spPr>
          <a:xfrm>
            <a:off x="2983301" y="1546125"/>
            <a:ext cx="3177300" cy="1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24"/>
          <p:cNvSpPr txBox="1"/>
          <p:nvPr/>
        </p:nvSpPr>
        <p:spPr>
          <a:xfrm>
            <a:off x="2905650" y="3292575"/>
            <a:ext cx="33327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84" name="Google Shape;284;p24"/>
          <p:cNvSpPr/>
          <p:nvPr/>
        </p:nvSpPr>
        <p:spPr>
          <a:xfrm>
            <a:off x="6648388" y="2571750"/>
            <a:ext cx="1189800" cy="11898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4"/>
          <p:cNvSpPr/>
          <p:nvPr/>
        </p:nvSpPr>
        <p:spPr>
          <a:xfrm>
            <a:off x="2206275" y="3477100"/>
            <a:ext cx="572100" cy="5721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4"/>
          <p:cNvSpPr/>
          <p:nvPr/>
        </p:nvSpPr>
        <p:spPr>
          <a:xfrm>
            <a:off x="8301150" y="4048150"/>
            <a:ext cx="293700" cy="2940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4"/>
          <p:cNvSpPr/>
          <p:nvPr/>
        </p:nvSpPr>
        <p:spPr>
          <a:xfrm>
            <a:off x="6435375" y="272899"/>
            <a:ext cx="572100" cy="5727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4"/>
          <p:cNvSpPr/>
          <p:nvPr/>
        </p:nvSpPr>
        <p:spPr>
          <a:xfrm>
            <a:off x="886950" y="1064474"/>
            <a:ext cx="572100" cy="5727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4"/>
          <p:cNvSpPr/>
          <p:nvPr/>
        </p:nvSpPr>
        <p:spPr>
          <a:xfrm>
            <a:off x="1409475" y="2378025"/>
            <a:ext cx="520200" cy="5208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4"/>
          <p:cNvSpPr/>
          <p:nvPr/>
        </p:nvSpPr>
        <p:spPr>
          <a:xfrm>
            <a:off x="8168788" y="1677663"/>
            <a:ext cx="520200" cy="5208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4"/>
          <p:cNvSpPr/>
          <p:nvPr/>
        </p:nvSpPr>
        <p:spPr>
          <a:xfrm>
            <a:off x="632520" y="1546131"/>
            <a:ext cx="293700" cy="2940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ONLY_1_2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4" name="Google Shape;294;p25"/>
          <p:cNvGrpSpPr/>
          <p:nvPr/>
        </p:nvGrpSpPr>
        <p:grpSpPr>
          <a:xfrm flipH="1">
            <a:off x="466113" y="283325"/>
            <a:ext cx="8310488" cy="4058138"/>
            <a:chOff x="270750" y="369050"/>
            <a:chExt cx="8310488" cy="4058138"/>
          </a:xfrm>
        </p:grpSpPr>
        <p:sp>
          <p:nvSpPr>
            <p:cNvPr id="295" name="Google Shape;295;p25"/>
            <p:cNvSpPr/>
            <p:nvPr/>
          </p:nvSpPr>
          <p:spPr>
            <a:xfrm>
              <a:off x="622525" y="369050"/>
              <a:ext cx="896100" cy="896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270750" y="2638875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5"/>
            <p:cNvSpPr/>
            <p:nvPr/>
          </p:nvSpPr>
          <p:spPr>
            <a:xfrm rot="10800000">
              <a:off x="8287538" y="3923537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5"/>
            <p:cNvSpPr/>
            <p:nvPr/>
          </p:nvSpPr>
          <p:spPr>
            <a:xfrm>
              <a:off x="7891375" y="14944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5"/>
            <p:cNvSpPr/>
            <p:nvPr/>
          </p:nvSpPr>
          <p:spPr>
            <a:xfrm rot="10800000">
              <a:off x="7637888" y="3854488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5"/>
            <p:cNvSpPr/>
            <p:nvPr/>
          </p:nvSpPr>
          <p:spPr>
            <a:xfrm>
              <a:off x="2194400" y="340271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5"/>
            <p:cNvSpPr/>
            <p:nvPr/>
          </p:nvSpPr>
          <p:spPr>
            <a:xfrm>
              <a:off x="6692981" y="897169"/>
              <a:ext cx="274200" cy="2745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5"/>
            <p:cNvSpPr/>
            <p:nvPr/>
          </p:nvSpPr>
          <p:spPr>
            <a:xfrm>
              <a:off x="1661220" y="625231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ONLY_1_1_2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6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5" name="Google Shape;305;p26"/>
          <p:cNvGrpSpPr/>
          <p:nvPr/>
        </p:nvGrpSpPr>
        <p:grpSpPr>
          <a:xfrm flipH="1">
            <a:off x="366000" y="253149"/>
            <a:ext cx="8563397" cy="4105938"/>
            <a:chOff x="536166" y="253149"/>
            <a:chExt cx="8563397" cy="4105938"/>
          </a:xfrm>
        </p:grpSpPr>
        <p:sp>
          <p:nvSpPr>
            <p:cNvPr id="306" name="Google Shape;306;p26"/>
            <p:cNvSpPr/>
            <p:nvPr/>
          </p:nvSpPr>
          <p:spPr>
            <a:xfrm>
              <a:off x="536166" y="349650"/>
              <a:ext cx="860700" cy="860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723100" y="313160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6"/>
            <p:cNvSpPr/>
            <p:nvPr/>
          </p:nvSpPr>
          <p:spPr>
            <a:xfrm rot="10800000">
              <a:off x="8805863" y="353166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8466300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 rot="10800000">
              <a:off x="8272438" y="3786388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3585300" y="25428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5778038" y="13197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TITLE_ONLY_1_1_1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7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" name="Google Shape;316;p27"/>
          <p:cNvGrpSpPr/>
          <p:nvPr/>
        </p:nvGrpSpPr>
        <p:grpSpPr>
          <a:xfrm flipH="1">
            <a:off x="290300" y="219124"/>
            <a:ext cx="8687224" cy="4649838"/>
            <a:chOff x="412338" y="27249"/>
            <a:chExt cx="8687224" cy="4649838"/>
          </a:xfrm>
        </p:grpSpPr>
        <p:sp>
          <p:nvSpPr>
            <p:cNvPr id="317" name="Google Shape;317;p27"/>
            <p:cNvSpPr/>
            <p:nvPr/>
          </p:nvSpPr>
          <p:spPr>
            <a:xfrm>
              <a:off x="412338" y="904050"/>
              <a:ext cx="687300" cy="6873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959150" y="39782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7"/>
            <p:cNvSpPr/>
            <p:nvPr/>
          </p:nvSpPr>
          <p:spPr>
            <a:xfrm rot="10800000">
              <a:off x="8805863" y="353166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7399500" y="272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7"/>
            <p:cNvSpPr/>
            <p:nvPr/>
          </p:nvSpPr>
          <p:spPr>
            <a:xfrm rot="10800000">
              <a:off x="8272438" y="3786388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7"/>
            <p:cNvSpPr/>
            <p:nvPr/>
          </p:nvSpPr>
          <p:spPr>
            <a:xfrm>
              <a:off x="6661875" y="415628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7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 flipH="1">
            <a:off x="1076330" y="3499180"/>
            <a:ext cx="6991339" cy="1329929"/>
            <a:chOff x="404800" y="1010238"/>
            <a:chExt cx="8208688" cy="1561500"/>
          </a:xfrm>
        </p:grpSpPr>
        <p:sp>
          <p:nvSpPr>
            <p:cNvPr id="20" name="Google Shape;20;p3"/>
            <p:cNvSpPr/>
            <p:nvPr/>
          </p:nvSpPr>
          <p:spPr>
            <a:xfrm>
              <a:off x="2560391" y="1010238"/>
              <a:ext cx="1189800" cy="118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 rot="10800000">
              <a:off x="8319788" y="139881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10800000">
              <a:off x="8016563" y="1770163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404800" y="20509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3"/>
          <p:cNvSpPr/>
          <p:nvPr/>
        </p:nvSpPr>
        <p:spPr>
          <a:xfrm flipH="1">
            <a:off x="3408602" y="765505"/>
            <a:ext cx="1013400" cy="10134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>
            <a:off x="270750" y="253149"/>
            <a:ext cx="8627325" cy="4089001"/>
            <a:chOff x="270750" y="253149"/>
            <a:chExt cx="8627325" cy="4089001"/>
          </a:xfrm>
        </p:grpSpPr>
        <p:sp>
          <p:nvSpPr>
            <p:cNvPr id="26" name="Google Shape;26;p3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325975" y="33980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1887000" y="1732200"/>
            <a:ext cx="5370000" cy="16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_1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8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6" name="Google Shape;326;p28"/>
          <p:cNvGrpSpPr/>
          <p:nvPr/>
        </p:nvGrpSpPr>
        <p:grpSpPr>
          <a:xfrm>
            <a:off x="270750" y="-561264"/>
            <a:ext cx="8627325" cy="4964025"/>
            <a:chOff x="270750" y="-561264"/>
            <a:chExt cx="8627325" cy="4964025"/>
          </a:xfrm>
        </p:grpSpPr>
        <p:grpSp>
          <p:nvGrpSpPr>
            <p:cNvPr id="327" name="Google Shape;327;p28"/>
            <p:cNvGrpSpPr/>
            <p:nvPr/>
          </p:nvGrpSpPr>
          <p:grpSpPr>
            <a:xfrm rot="10800000" flipH="1">
              <a:off x="270750" y="253149"/>
              <a:ext cx="8627325" cy="4149612"/>
              <a:chOff x="270750" y="192538"/>
              <a:chExt cx="8627325" cy="4149612"/>
            </a:xfrm>
          </p:grpSpPr>
          <p:sp>
            <p:nvSpPr>
              <p:cNvPr id="328" name="Google Shape;328;p28"/>
              <p:cNvSpPr/>
              <p:nvPr/>
            </p:nvSpPr>
            <p:spPr>
              <a:xfrm>
                <a:off x="270750" y="3248150"/>
                <a:ext cx="572100" cy="5721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8"/>
              <p:cNvSpPr/>
              <p:nvPr/>
            </p:nvSpPr>
            <p:spPr>
              <a:xfrm>
                <a:off x="8301150" y="4048150"/>
                <a:ext cx="293700" cy="2940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8"/>
              <p:cNvSpPr/>
              <p:nvPr/>
            </p:nvSpPr>
            <p:spPr>
              <a:xfrm>
                <a:off x="7218275" y="360574"/>
                <a:ext cx="572100" cy="5727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8"/>
              <p:cNvSpPr/>
              <p:nvPr/>
            </p:nvSpPr>
            <p:spPr>
              <a:xfrm>
                <a:off x="8325975" y="2965824"/>
                <a:ext cx="572100" cy="5727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8"/>
              <p:cNvSpPr/>
              <p:nvPr/>
            </p:nvSpPr>
            <p:spPr>
              <a:xfrm>
                <a:off x="817013" y="192538"/>
                <a:ext cx="520200" cy="5208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8"/>
              <p:cNvSpPr/>
              <p:nvPr/>
            </p:nvSpPr>
            <p:spPr>
              <a:xfrm>
                <a:off x="1337220" y="250706"/>
                <a:ext cx="293700" cy="2940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4" name="Google Shape;334;p28"/>
            <p:cNvSpPr/>
            <p:nvPr/>
          </p:nvSpPr>
          <p:spPr>
            <a:xfrm rot="-10244201">
              <a:off x="1290109" y="-473041"/>
              <a:ext cx="1192755" cy="1192755"/>
            </a:xfrm>
            <a:prstGeom prst="blockArc">
              <a:avLst>
                <a:gd name="adj1" fmla="val 10247770"/>
                <a:gd name="adj2" fmla="val 21057893"/>
                <a:gd name="adj3" fmla="val 129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1"/>
          </p:nvPr>
        </p:nvSpPr>
        <p:spPr>
          <a:xfrm>
            <a:off x="4845495" y="2489492"/>
            <a:ext cx="29736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body" idx="2"/>
          </p:nvPr>
        </p:nvSpPr>
        <p:spPr>
          <a:xfrm>
            <a:off x="1301075" y="2889700"/>
            <a:ext cx="2931300" cy="7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6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3"/>
          </p:nvPr>
        </p:nvSpPr>
        <p:spPr>
          <a:xfrm>
            <a:off x="4845500" y="2881750"/>
            <a:ext cx="2973600" cy="7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6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/>
          <p:nvPr/>
        </p:nvSpPr>
        <p:spPr>
          <a:xfrm>
            <a:off x="1331069" y="3012575"/>
            <a:ext cx="2871300" cy="5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solidFill>
                <a:srgbClr val="FFFFFF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4"/>
          </p:nvPr>
        </p:nvSpPr>
        <p:spPr>
          <a:xfrm>
            <a:off x="1331069" y="2489492"/>
            <a:ext cx="28713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grpSp>
        <p:nvGrpSpPr>
          <p:cNvPr id="49" name="Google Shape;49;p5"/>
          <p:cNvGrpSpPr/>
          <p:nvPr/>
        </p:nvGrpSpPr>
        <p:grpSpPr>
          <a:xfrm>
            <a:off x="366700" y="730650"/>
            <a:ext cx="8208688" cy="1841088"/>
            <a:chOff x="404800" y="730650"/>
            <a:chExt cx="8208688" cy="1841088"/>
          </a:xfrm>
        </p:grpSpPr>
        <p:sp>
          <p:nvSpPr>
            <p:cNvPr id="50" name="Google Shape;50;p5"/>
            <p:cNvSpPr/>
            <p:nvPr/>
          </p:nvSpPr>
          <p:spPr>
            <a:xfrm>
              <a:off x="536175" y="730650"/>
              <a:ext cx="1189800" cy="118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rot="10800000">
              <a:off x="8319788" y="139881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 rot="10800000">
              <a:off x="8016563" y="1770163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404800" y="20509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5"/>
          <p:cNvGrpSpPr/>
          <p:nvPr/>
        </p:nvGrpSpPr>
        <p:grpSpPr>
          <a:xfrm rot="-2700000" flipH="1">
            <a:off x="861334" y="3359918"/>
            <a:ext cx="596919" cy="896417"/>
            <a:chOff x="8358300" y="3550499"/>
            <a:chExt cx="596925" cy="896426"/>
          </a:xfrm>
        </p:grpSpPr>
        <p:sp>
          <p:nvSpPr>
            <p:cNvPr id="55" name="Google Shape;55;p5"/>
            <p:cNvSpPr/>
            <p:nvPr/>
          </p:nvSpPr>
          <p:spPr>
            <a:xfrm>
              <a:off x="8358300" y="4152925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8383125" y="35504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0" name="Google Shape;60;p6"/>
          <p:cNvGrpSpPr/>
          <p:nvPr/>
        </p:nvGrpSpPr>
        <p:grpSpPr>
          <a:xfrm>
            <a:off x="193224" y="250521"/>
            <a:ext cx="8719077" cy="4083144"/>
            <a:chOff x="193224" y="250521"/>
            <a:chExt cx="8719077" cy="4083144"/>
          </a:xfrm>
        </p:grpSpPr>
        <p:sp>
          <p:nvSpPr>
            <p:cNvPr id="61" name="Google Shape;61;p6"/>
            <p:cNvSpPr/>
            <p:nvPr/>
          </p:nvSpPr>
          <p:spPr>
            <a:xfrm>
              <a:off x="193228" y="1109351"/>
              <a:ext cx="470400" cy="4704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8291625" y="4138665"/>
              <a:ext cx="194700" cy="195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8490521" y="250521"/>
              <a:ext cx="379500" cy="37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193224" y="1617493"/>
              <a:ext cx="241500" cy="241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8532801" y="3929875"/>
              <a:ext cx="379500" cy="37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title"/>
          </p:nvPr>
        </p:nvSpPr>
        <p:spPr>
          <a:xfrm>
            <a:off x="726376" y="1682650"/>
            <a:ext cx="4238700" cy="6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subTitle" idx="1"/>
          </p:nvPr>
        </p:nvSpPr>
        <p:spPr>
          <a:xfrm>
            <a:off x="726375" y="2297850"/>
            <a:ext cx="4238700" cy="8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0" name="Google Shape;70;p7"/>
          <p:cNvGrpSpPr/>
          <p:nvPr/>
        </p:nvGrpSpPr>
        <p:grpSpPr>
          <a:xfrm rot="10800000" flipH="1">
            <a:off x="270750" y="405549"/>
            <a:ext cx="8627325" cy="3828376"/>
            <a:chOff x="270750" y="361374"/>
            <a:chExt cx="8627325" cy="3828376"/>
          </a:xfrm>
        </p:grpSpPr>
        <p:sp>
          <p:nvSpPr>
            <p:cNvPr id="71" name="Google Shape;71;p7"/>
            <p:cNvSpPr/>
            <p:nvPr/>
          </p:nvSpPr>
          <p:spPr>
            <a:xfrm>
              <a:off x="669525" y="361374"/>
              <a:ext cx="909600" cy="9096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270750" y="30195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8529750" y="38957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8325975" y="29408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1708845" y="4583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8"/>
          <p:cNvSpPr txBox="1">
            <a:spLocks noGrp="1"/>
          </p:cNvSpPr>
          <p:nvPr>
            <p:ph type="title"/>
          </p:nvPr>
        </p:nvSpPr>
        <p:spPr>
          <a:xfrm>
            <a:off x="1388100" y="5263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79" name="Google Shape;79;p8"/>
          <p:cNvGrpSpPr/>
          <p:nvPr/>
        </p:nvGrpSpPr>
        <p:grpSpPr>
          <a:xfrm rot="10800000" flipH="1">
            <a:off x="1101156" y="253149"/>
            <a:ext cx="7611770" cy="2949179"/>
            <a:chOff x="404800" y="-890960"/>
            <a:chExt cx="8937149" cy="3462697"/>
          </a:xfrm>
        </p:grpSpPr>
        <p:sp>
          <p:nvSpPr>
            <p:cNvPr id="80" name="Google Shape;80;p8"/>
            <p:cNvSpPr/>
            <p:nvPr/>
          </p:nvSpPr>
          <p:spPr>
            <a:xfrm>
              <a:off x="8152149" y="-890960"/>
              <a:ext cx="1189800" cy="118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10800000">
              <a:off x="8319788" y="139881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10800000">
              <a:off x="8016563" y="1770163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404800" y="20509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 rot="10800000" flipH="1">
            <a:off x="4746823" y="3303353"/>
            <a:ext cx="1013400" cy="10134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 rot="10800000">
            <a:off x="270750" y="740109"/>
            <a:ext cx="8627325" cy="4089001"/>
            <a:chOff x="270750" y="253149"/>
            <a:chExt cx="8627325" cy="4089001"/>
          </a:xfrm>
        </p:grpSpPr>
        <p:sp>
          <p:nvSpPr>
            <p:cNvPr id="86" name="Google Shape;86;p8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8325975" y="33980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title"/>
          </p:nvPr>
        </p:nvSpPr>
        <p:spPr>
          <a:xfrm flipH="1">
            <a:off x="5825013" y="1820700"/>
            <a:ext cx="2387100" cy="12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4" name="Google Shape;94;p9"/>
          <p:cNvSpPr txBox="1">
            <a:spLocks noGrp="1"/>
          </p:cNvSpPr>
          <p:nvPr>
            <p:ph type="body" idx="1"/>
          </p:nvPr>
        </p:nvSpPr>
        <p:spPr>
          <a:xfrm flipH="1">
            <a:off x="931888" y="1206450"/>
            <a:ext cx="5082600" cy="245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grpSp>
        <p:nvGrpSpPr>
          <p:cNvPr id="95" name="Google Shape;95;p9"/>
          <p:cNvGrpSpPr/>
          <p:nvPr/>
        </p:nvGrpSpPr>
        <p:grpSpPr>
          <a:xfrm>
            <a:off x="270750" y="253149"/>
            <a:ext cx="8627325" cy="4089001"/>
            <a:chOff x="270750" y="253149"/>
            <a:chExt cx="8627325" cy="4089001"/>
          </a:xfrm>
        </p:grpSpPr>
        <p:sp>
          <p:nvSpPr>
            <p:cNvPr id="96" name="Google Shape;96;p9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8325975" y="33980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" name="Google Shape;103;p10"/>
          <p:cNvGrpSpPr/>
          <p:nvPr/>
        </p:nvGrpSpPr>
        <p:grpSpPr>
          <a:xfrm>
            <a:off x="270750" y="305956"/>
            <a:ext cx="7172425" cy="3514294"/>
            <a:chOff x="270750" y="305956"/>
            <a:chExt cx="7172425" cy="3514294"/>
          </a:xfrm>
        </p:grpSpPr>
        <p:sp>
          <p:nvSpPr>
            <p:cNvPr id="104" name="Google Shape;104;p10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6871075" y="44502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1064175" y="3620975"/>
            <a:ext cx="35079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1"/>
          <p:cNvSpPr txBox="1">
            <a:spLocks noGrp="1"/>
          </p:cNvSpPr>
          <p:nvPr>
            <p:ph type="title" hasCustomPrompt="1"/>
          </p:nvPr>
        </p:nvSpPr>
        <p:spPr>
          <a:xfrm>
            <a:off x="2616450" y="1487125"/>
            <a:ext cx="3911100" cy="14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1" name="Google Shape;111;p11"/>
          <p:cNvSpPr txBox="1">
            <a:spLocks noGrp="1"/>
          </p:cNvSpPr>
          <p:nvPr>
            <p:ph type="body" idx="1"/>
          </p:nvPr>
        </p:nvSpPr>
        <p:spPr>
          <a:xfrm>
            <a:off x="1821000" y="2923625"/>
            <a:ext cx="550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12" name="Google Shape;112;p11"/>
          <p:cNvGrpSpPr/>
          <p:nvPr/>
        </p:nvGrpSpPr>
        <p:grpSpPr>
          <a:xfrm>
            <a:off x="270750" y="253149"/>
            <a:ext cx="8627325" cy="4089001"/>
            <a:chOff x="270750" y="253149"/>
            <a:chExt cx="8627325" cy="4089001"/>
          </a:xfrm>
        </p:grpSpPr>
        <p:sp>
          <p:nvSpPr>
            <p:cNvPr id="113" name="Google Shape;113;p11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>
              <a:off x="8325975" y="33980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●"/>
              <a:defRPr sz="1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62" r:id="rId12"/>
    <p:sldLayoutId id="2147483664" r:id="rId13"/>
    <p:sldLayoutId id="2147483665" r:id="rId14"/>
    <p:sldLayoutId id="2147483668" r:id="rId15"/>
    <p:sldLayoutId id="2147483670" r:id="rId16"/>
    <p:sldLayoutId id="2147483671" r:id="rId17"/>
    <p:sldLayoutId id="2147483672" r:id="rId18"/>
    <p:sldLayoutId id="2147483673" r:id="rId19"/>
    <p:sldLayoutId id="2147483674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14.xml"/><Relationship Id="rId3" Type="http://schemas.openxmlformats.org/officeDocument/2006/relationships/slide" Target="slide5.xml"/><Relationship Id="rId7" Type="http://schemas.openxmlformats.org/officeDocument/2006/relationships/slide" Target="slide3.xml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slide" Target="slide1.xml"/><Relationship Id="rId5" Type="http://schemas.openxmlformats.org/officeDocument/2006/relationships/slide" Target="slide2.xml"/><Relationship Id="rId10" Type="http://schemas.openxmlformats.org/officeDocument/2006/relationships/image" Target="../media/image2.png"/><Relationship Id="rId4" Type="http://schemas.openxmlformats.org/officeDocument/2006/relationships/slide" Target="slide9.xml"/><Relationship Id="rId9" Type="http://schemas.openxmlformats.org/officeDocument/2006/relationships/slide" Target="slide19.xml"/><Relationship Id="rId14" Type="http://schemas.openxmlformats.org/officeDocument/2006/relationships/slide" Target="slide1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slide" Target="slide18.xml"/><Relationship Id="rId18" Type="http://schemas.openxmlformats.org/officeDocument/2006/relationships/image" Target="../media/image9.jpg"/><Relationship Id="rId3" Type="http://schemas.openxmlformats.org/officeDocument/2006/relationships/slide" Target="slide11.xml"/><Relationship Id="rId7" Type="http://schemas.openxmlformats.org/officeDocument/2006/relationships/slide" Target="slide19.xml"/><Relationship Id="rId12" Type="http://schemas.openxmlformats.org/officeDocument/2006/relationships/slide" Target="slide12.xml"/><Relationship Id="rId17" Type="http://schemas.openxmlformats.org/officeDocument/2006/relationships/slide" Target="slide14.xml"/><Relationship Id="rId2" Type="http://schemas.openxmlformats.org/officeDocument/2006/relationships/notesSlide" Target="../notesSlides/notesSlide10.xml"/><Relationship Id="rId16" Type="http://schemas.openxmlformats.org/officeDocument/2006/relationships/slide" Target="slide17.xml"/><Relationship Id="rId1" Type="http://schemas.openxmlformats.org/officeDocument/2006/relationships/slideLayout" Target="../slideLayouts/slideLayout3.xml"/><Relationship Id="rId6" Type="http://schemas.openxmlformats.org/officeDocument/2006/relationships/slide" Target="slide3.xml"/><Relationship Id="rId11" Type="http://schemas.openxmlformats.org/officeDocument/2006/relationships/image" Target="../media/image1.png"/><Relationship Id="rId5" Type="http://schemas.openxmlformats.org/officeDocument/2006/relationships/slide" Target="slide13.xml"/><Relationship Id="rId15" Type="http://schemas.openxmlformats.org/officeDocument/2006/relationships/image" Target="../media/image3.png"/><Relationship Id="rId10" Type="http://schemas.openxmlformats.org/officeDocument/2006/relationships/slide" Target="slide2.xml"/><Relationship Id="rId4" Type="http://schemas.openxmlformats.org/officeDocument/2006/relationships/slide" Target="slide9.xml"/><Relationship Id="rId9" Type="http://schemas.openxmlformats.org/officeDocument/2006/relationships/slide" Target="slide5.xml"/><Relationship Id="rId14" Type="http://schemas.openxmlformats.org/officeDocument/2006/relationships/slide" Target="slide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13" Type="http://schemas.openxmlformats.org/officeDocument/2006/relationships/slide" Target="slide1.xml"/><Relationship Id="rId3" Type="http://schemas.openxmlformats.org/officeDocument/2006/relationships/slide" Target="slide10.xml"/><Relationship Id="rId7" Type="http://schemas.openxmlformats.org/officeDocument/2006/relationships/slide" Target="slide5.xml"/><Relationship Id="rId12" Type="http://schemas.openxmlformats.org/officeDocument/2006/relationships/slide" Target="slide18.xml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6" Type="http://schemas.openxmlformats.org/officeDocument/2006/relationships/slide" Target="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11" Type="http://schemas.openxmlformats.org/officeDocument/2006/relationships/slide" Target="slide12.xml"/><Relationship Id="rId5" Type="http://schemas.openxmlformats.org/officeDocument/2006/relationships/slide" Target="slide19.xml"/><Relationship Id="rId15" Type="http://schemas.openxmlformats.org/officeDocument/2006/relationships/slide" Target="slide17.xml"/><Relationship Id="rId10" Type="http://schemas.openxmlformats.org/officeDocument/2006/relationships/slide" Target="slide9.xml"/><Relationship Id="rId4" Type="http://schemas.openxmlformats.org/officeDocument/2006/relationships/slide" Target="slide3.xml"/><Relationship Id="rId9" Type="http://schemas.openxmlformats.org/officeDocument/2006/relationships/image" Target="../media/image1.png"/><Relationship Id="rId1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18.xml"/><Relationship Id="rId18" Type="http://schemas.openxmlformats.org/officeDocument/2006/relationships/image" Target="../media/image11.png"/><Relationship Id="rId3" Type="http://schemas.openxmlformats.org/officeDocument/2006/relationships/slide" Target="slide13.xml"/><Relationship Id="rId7" Type="http://schemas.openxmlformats.org/officeDocument/2006/relationships/slide" Target="slide5.xml"/><Relationship Id="rId12" Type="http://schemas.openxmlformats.org/officeDocument/2006/relationships/slide" Target="slide12.xml"/><Relationship Id="rId17" Type="http://schemas.openxmlformats.org/officeDocument/2006/relationships/slide" Target="slide14.xml"/><Relationship Id="rId2" Type="http://schemas.openxmlformats.org/officeDocument/2006/relationships/notesSlide" Target="../notesSlides/notesSlide12.xml"/><Relationship Id="rId16" Type="http://schemas.openxmlformats.org/officeDocument/2006/relationships/slide" Target="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slide" Target="slide10.xml"/><Relationship Id="rId5" Type="http://schemas.openxmlformats.org/officeDocument/2006/relationships/slide" Target="slide19.xml"/><Relationship Id="rId15" Type="http://schemas.openxmlformats.org/officeDocument/2006/relationships/image" Target="../media/image3.png"/><Relationship Id="rId10" Type="http://schemas.openxmlformats.org/officeDocument/2006/relationships/image" Target="../media/image1.png"/><Relationship Id="rId19" Type="http://schemas.openxmlformats.org/officeDocument/2006/relationships/image" Target="../media/image12.svg"/><Relationship Id="rId4" Type="http://schemas.openxmlformats.org/officeDocument/2006/relationships/slide" Target="slide3.xml"/><Relationship Id="rId9" Type="http://schemas.openxmlformats.org/officeDocument/2006/relationships/slide" Target="slide2.xml"/><Relationship Id="rId14" Type="http://schemas.openxmlformats.org/officeDocument/2006/relationships/slide" Target="slide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1.xml"/><Relationship Id="rId18" Type="http://schemas.openxmlformats.org/officeDocument/2006/relationships/image" Target="../media/image14.svg"/><Relationship Id="rId3" Type="http://schemas.openxmlformats.org/officeDocument/2006/relationships/slide" Target="slide13.xml"/><Relationship Id="rId7" Type="http://schemas.openxmlformats.org/officeDocument/2006/relationships/slide" Target="slide5.xml"/><Relationship Id="rId12" Type="http://schemas.openxmlformats.org/officeDocument/2006/relationships/slide" Target="slide18.xml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6" Type="http://schemas.openxmlformats.org/officeDocument/2006/relationships/slide" Target="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slide" Target="slide12.xml"/><Relationship Id="rId5" Type="http://schemas.openxmlformats.org/officeDocument/2006/relationships/slide" Target="slide19.xml"/><Relationship Id="rId15" Type="http://schemas.openxmlformats.org/officeDocument/2006/relationships/slide" Target="slide17.xml"/><Relationship Id="rId10" Type="http://schemas.openxmlformats.org/officeDocument/2006/relationships/image" Target="../media/image1.png"/><Relationship Id="rId4" Type="http://schemas.openxmlformats.org/officeDocument/2006/relationships/slide" Target="slide3.xml"/><Relationship Id="rId9" Type="http://schemas.openxmlformats.org/officeDocument/2006/relationships/slide" Target="slide2.xml"/><Relationship Id="rId1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17.xml"/><Relationship Id="rId18" Type="http://schemas.openxmlformats.org/officeDocument/2006/relationships/image" Target="../media/image16.svg"/><Relationship Id="rId3" Type="http://schemas.openxmlformats.org/officeDocument/2006/relationships/slide" Target="slide14.xml"/><Relationship Id="rId7" Type="http://schemas.openxmlformats.org/officeDocument/2006/relationships/slide" Target="slide5.xml"/><Relationship Id="rId12" Type="http://schemas.openxmlformats.org/officeDocument/2006/relationships/slide" Target="slide16.xml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11" Type="http://schemas.openxmlformats.org/officeDocument/2006/relationships/slide" Target="slide15.xml"/><Relationship Id="rId5" Type="http://schemas.openxmlformats.org/officeDocument/2006/relationships/slide" Target="slide19.xml"/><Relationship Id="rId15" Type="http://schemas.openxmlformats.org/officeDocument/2006/relationships/slide" Target="slide1.xml"/><Relationship Id="rId10" Type="http://schemas.openxmlformats.org/officeDocument/2006/relationships/image" Target="../media/image1.png"/><Relationship Id="rId4" Type="http://schemas.openxmlformats.org/officeDocument/2006/relationships/slide" Target="slide3.xml"/><Relationship Id="rId9" Type="http://schemas.openxmlformats.org/officeDocument/2006/relationships/slide" Target="slide2.xml"/><Relationship Id="rId14" Type="http://schemas.openxmlformats.org/officeDocument/2006/relationships/slide" Target="slide1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12.xml"/><Relationship Id="rId18" Type="http://schemas.openxmlformats.org/officeDocument/2006/relationships/image" Target="../media/image3.png"/><Relationship Id="rId3" Type="http://schemas.openxmlformats.org/officeDocument/2006/relationships/slide" Target="slide14.xml"/><Relationship Id="rId7" Type="http://schemas.openxmlformats.org/officeDocument/2006/relationships/slide" Target="slide5.xml"/><Relationship Id="rId12" Type="http://schemas.openxmlformats.org/officeDocument/2006/relationships/slide" Target="slide18.xml"/><Relationship Id="rId17" Type="http://schemas.openxmlformats.org/officeDocument/2006/relationships/slide" Target="slide1.xml"/><Relationship Id="rId2" Type="http://schemas.openxmlformats.org/officeDocument/2006/relationships/notesSlide" Target="../notesSlides/notesSlide15.xml"/><Relationship Id="rId16" Type="http://schemas.openxmlformats.org/officeDocument/2006/relationships/slide" Target="slide17.xml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11" Type="http://schemas.openxmlformats.org/officeDocument/2006/relationships/image" Target="../media/image1.png"/><Relationship Id="rId5" Type="http://schemas.openxmlformats.org/officeDocument/2006/relationships/slide" Target="slide19.xml"/><Relationship Id="rId15" Type="http://schemas.openxmlformats.org/officeDocument/2006/relationships/slide" Target="slide16.xml"/><Relationship Id="rId10" Type="http://schemas.openxmlformats.org/officeDocument/2006/relationships/slide" Target="slide2.xml"/><Relationship Id="rId19" Type="http://schemas.openxmlformats.org/officeDocument/2006/relationships/image" Target="../media/image17.png"/><Relationship Id="rId4" Type="http://schemas.openxmlformats.org/officeDocument/2006/relationships/slide" Target="slide3.xml"/><Relationship Id="rId9" Type="http://schemas.openxmlformats.org/officeDocument/2006/relationships/slide" Target="slide13.xml"/><Relationship Id="rId14" Type="http://schemas.openxmlformats.org/officeDocument/2006/relationships/slide" Target="slide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12.xml"/><Relationship Id="rId18" Type="http://schemas.openxmlformats.org/officeDocument/2006/relationships/image" Target="../media/image3.png"/><Relationship Id="rId3" Type="http://schemas.openxmlformats.org/officeDocument/2006/relationships/slide" Target="slide14.xml"/><Relationship Id="rId21" Type="http://schemas.openxmlformats.org/officeDocument/2006/relationships/image" Target="../media/image21.png"/><Relationship Id="rId7" Type="http://schemas.openxmlformats.org/officeDocument/2006/relationships/slide" Target="slide5.xml"/><Relationship Id="rId12" Type="http://schemas.openxmlformats.org/officeDocument/2006/relationships/slide" Target="slide18.xml"/><Relationship Id="rId17" Type="http://schemas.openxmlformats.org/officeDocument/2006/relationships/slide" Target="slide1.xml"/><Relationship Id="rId2" Type="http://schemas.openxmlformats.org/officeDocument/2006/relationships/notesSlide" Target="../notesSlides/notesSlide16.xml"/><Relationship Id="rId16" Type="http://schemas.openxmlformats.org/officeDocument/2006/relationships/slide" Target="slide17.xml"/><Relationship Id="rId20" Type="http://schemas.openxmlformats.org/officeDocument/2006/relationships/image" Target="../media/image20.sv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11" Type="http://schemas.openxmlformats.org/officeDocument/2006/relationships/image" Target="../media/image1.png"/><Relationship Id="rId24" Type="http://schemas.openxmlformats.org/officeDocument/2006/relationships/image" Target="../media/image24.svg"/><Relationship Id="rId5" Type="http://schemas.openxmlformats.org/officeDocument/2006/relationships/slide" Target="slide19.xml"/><Relationship Id="rId15" Type="http://schemas.openxmlformats.org/officeDocument/2006/relationships/slide" Target="slide16.xml"/><Relationship Id="rId23" Type="http://schemas.openxmlformats.org/officeDocument/2006/relationships/image" Target="../media/image23.png"/><Relationship Id="rId10" Type="http://schemas.openxmlformats.org/officeDocument/2006/relationships/slide" Target="slide2.xml"/><Relationship Id="rId19" Type="http://schemas.openxmlformats.org/officeDocument/2006/relationships/image" Target="../media/image19.png"/><Relationship Id="rId4" Type="http://schemas.openxmlformats.org/officeDocument/2006/relationships/slide" Target="slide3.xml"/><Relationship Id="rId9" Type="http://schemas.openxmlformats.org/officeDocument/2006/relationships/slide" Target="slide13.xml"/><Relationship Id="rId14" Type="http://schemas.openxmlformats.org/officeDocument/2006/relationships/slide" Target="slide15.xml"/><Relationship Id="rId22" Type="http://schemas.openxmlformats.org/officeDocument/2006/relationships/image" Target="../media/image22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17.xml"/><Relationship Id="rId3" Type="http://schemas.openxmlformats.org/officeDocument/2006/relationships/slide" Target="slide14.xml"/><Relationship Id="rId7" Type="http://schemas.openxmlformats.org/officeDocument/2006/relationships/slide" Target="slide5.xml"/><Relationship Id="rId12" Type="http://schemas.openxmlformats.org/officeDocument/2006/relationships/slide" Target="slide12.xml"/><Relationship Id="rId17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6" Type="http://schemas.openxmlformats.org/officeDocument/2006/relationships/slide" Target="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11" Type="http://schemas.openxmlformats.org/officeDocument/2006/relationships/slide" Target="slide18.xml"/><Relationship Id="rId5" Type="http://schemas.openxmlformats.org/officeDocument/2006/relationships/slide" Target="slide19.xml"/><Relationship Id="rId15" Type="http://schemas.openxmlformats.org/officeDocument/2006/relationships/slide" Target="slide16.xml"/><Relationship Id="rId10" Type="http://schemas.openxmlformats.org/officeDocument/2006/relationships/image" Target="../media/image1.png"/><Relationship Id="rId4" Type="http://schemas.openxmlformats.org/officeDocument/2006/relationships/slide" Target="slide3.xml"/><Relationship Id="rId9" Type="http://schemas.openxmlformats.org/officeDocument/2006/relationships/slide" Target="slide2.xml"/><Relationship Id="rId14" Type="http://schemas.openxmlformats.org/officeDocument/2006/relationships/slide" Target="slide1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1.xml"/><Relationship Id="rId3" Type="http://schemas.openxmlformats.org/officeDocument/2006/relationships/slide" Target="slide18.xml"/><Relationship Id="rId7" Type="http://schemas.openxmlformats.org/officeDocument/2006/relationships/slide" Target="slide5.xml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26.sv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11" Type="http://schemas.openxmlformats.org/officeDocument/2006/relationships/slide" Target="slide2.xml"/><Relationship Id="rId5" Type="http://schemas.openxmlformats.org/officeDocument/2006/relationships/slide" Target="slide19.xml"/><Relationship Id="rId15" Type="http://schemas.openxmlformats.org/officeDocument/2006/relationships/image" Target="../media/image25.png"/><Relationship Id="rId10" Type="http://schemas.openxmlformats.org/officeDocument/2006/relationships/slide" Target="slide17.xml"/><Relationship Id="rId4" Type="http://schemas.openxmlformats.org/officeDocument/2006/relationships/slide" Target="slide3.xml"/><Relationship Id="rId9" Type="http://schemas.openxmlformats.org/officeDocument/2006/relationships/slide" Target="slide14.xml"/><Relationship Id="rId1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image" Target="../media/image2.png"/><Relationship Id="rId3" Type="http://schemas.openxmlformats.org/officeDocument/2006/relationships/slide" Target="slide19.xml"/><Relationship Id="rId7" Type="http://schemas.openxmlformats.org/officeDocument/2006/relationships/slide" Target="slide5.xml"/><Relationship Id="rId12" Type="http://schemas.openxmlformats.org/officeDocument/2006/relationships/slide" Target="slide18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Relationship Id="rId6" Type="http://schemas.openxmlformats.org/officeDocument/2006/relationships/slide" Target="slide3.xml"/><Relationship Id="rId11" Type="http://schemas.openxmlformats.org/officeDocument/2006/relationships/image" Target="../media/image1.png"/><Relationship Id="rId5" Type="http://schemas.openxmlformats.org/officeDocument/2006/relationships/image" Target="../media/image3.png"/><Relationship Id="rId10" Type="http://schemas.openxmlformats.org/officeDocument/2006/relationships/slide" Target="slide2.xml"/><Relationship Id="rId4" Type="http://schemas.openxmlformats.org/officeDocument/2006/relationships/slide" Target="slide1.xml"/><Relationship Id="rId9" Type="http://schemas.openxmlformats.org/officeDocument/2006/relationships/slide" Target="slide17.xml"/><Relationship Id="rId14" Type="http://schemas.openxmlformats.org/officeDocument/2006/relationships/slide" Target="slide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slide" Target="slide1.xml"/><Relationship Id="rId3" Type="http://schemas.openxmlformats.org/officeDocument/2006/relationships/slide" Target="slide5.xml"/><Relationship Id="rId7" Type="http://schemas.openxmlformats.org/officeDocument/2006/relationships/slide" Target="slide19.xml"/><Relationship Id="rId12" Type="http://schemas.openxmlformats.org/officeDocument/2006/relationships/slide" Target="slide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8.xml"/><Relationship Id="rId11" Type="http://schemas.openxmlformats.org/officeDocument/2006/relationships/slide" Target="slide14.xml"/><Relationship Id="rId5" Type="http://schemas.openxmlformats.org/officeDocument/2006/relationships/slide" Target="slide3.xml"/><Relationship Id="rId15" Type="http://schemas.openxmlformats.org/officeDocument/2006/relationships/slide" Target="slide17.xml"/><Relationship Id="rId10" Type="http://schemas.openxmlformats.org/officeDocument/2006/relationships/slide" Target="slide12.xml"/><Relationship Id="rId4" Type="http://schemas.openxmlformats.org/officeDocument/2006/relationships/slide" Target="slide9.xml"/><Relationship Id="rId9" Type="http://schemas.openxmlformats.org/officeDocument/2006/relationships/slide" Target="slide4.xml"/><Relationship Id="rId1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slide" Target="slide14.xml"/><Relationship Id="rId3" Type="http://schemas.openxmlformats.org/officeDocument/2006/relationships/slide" Target="slide5.xml"/><Relationship Id="rId7" Type="http://schemas.openxmlformats.org/officeDocument/2006/relationships/slide" Target="slide2.xml"/><Relationship Id="rId12" Type="http://schemas.openxmlformats.org/officeDocument/2006/relationships/slide" Target="slide1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11" Type="http://schemas.openxmlformats.org/officeDocument/2006/relationships/image" Target="../media/image3.png"/><Relationship Id="rId5" Type="http://schemas.openxmlformats.org/officeDocument/2006/relationships/slide" Target="slide19.xml"/><Relationship Id="rId10" Type="http://schemas.openxmlformats.org/officeDocument/2006/relationships/slide" Target="slide1.xml"/><Relationship Id="rId4" Type="http://schemas.openxmlformats.org/officeDocument/2006/relationships/slide" Target="slide9.xml"/><Relationship Id="rId9" Type="http://schemas.openxmlformats.org/officeDocument/2006/relationships/slide" Target="slide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slide" Target="slide14.xml"/><Relationship Id="rId3" Type="http://schemas.openxmlformats.org/officeDocument/2006/relationships/slide" Target="slide5.xml"/><Relationship Id="rId7" Type="http://schemas.openxmlformats.org/officeDocument/2006/relationships/slide" Target="slide2.xml"/><Relationship Id="rId12" Type="http://schemas.openxmlformats.org/officeDocument/2006/relationships/slide" Target="slide1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11" Type="http://schemas.openxmlformats.org/officeDocument/2006/relationships/image" Target="../media/image3.png"/><Relationship Id="rId5" Type="http://schemas.openxmlformats.org/officeDocument/2006/relationships/slide" Target="slide19.xml"/><Relationship Id="rId10" Type="http://schemas.openxmlformats.org/officeDocument/2006/relationships/slide" Target="slide1.xml"/><Relationship Id="rId4" Type="http://schemas.openxmlformats.org/officeDocument/2006/relationships/slide" Target="slide9.xml"/><Relationship Id="rId9" Type="http://schemas.openxmlformats.org/officeDocument/2006/relationships/slide" Target="slide1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13" Type="http://schemas.openxmlformats.org/officeDocument/2006/relationships/image" Target="../media/image4.png"/><Relationship Id="rId18" Type="http://schemas.openxmlformats.org/officeDocument/2006/relationships/image" Target="../media/image3.png"/><Relationship Id="rId3" Type="http://schemas.openxmlformats.org/officeDocument/2006/relationships/slide" Target="slide6.xml"/><Relationship Id="rId7" Type="http://schemas.openxmlformats.org/officeDocument/2006/relationships/slide" Target="slide3.xml"/><Relationship Id="rId12" Type="http://schemas.openxmlformats.org/officeDocument/2006/relationships/slide" Target="slide18.xml"/><Relationship Id="rId17" Type="http://schemas.openxmlformats.org/officeDocument/2006/relationships/slide" Target="slide1.xm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7.svg"/><Relationship Id="rId20" Type="http://schemas.openxmlformats.org/officeDocument/2006/relationships/slide" Target="slide14.xml"/><Relationship Id="rId1" Type="http://schemas.openxmlformats.org/officeDocument/2006/relationships/slideLayout" Target="../slideLayouts/slideLayout11.xml"/><Relationship Id="rId6" Type="http://schemas.openxmlformats.org/officeDocument/2006/relationships/slide" Target="slide9.xml"/><Relationship Id="rId11" Type="http://schemas.openxmlformats.org/officeDocument/2006/relationships/image" Target="../media/image1.png"/><Relationship Id="rId5" Type="http://schemas.openxmlformats.org/officeDocument/2006/relationships/slide" Target="slide8.xml"/><Relationship Id="rId15" Type="http://schemas.openxmlformats.org/officeDocument/2006/relationships/image" Target="../media/image6.png"/><Relationship Id="rId10" Type="http://schemas.openxmlformats.org/officeDocument/2006/relationships/slide" Target="slide2.xml"/><Relationship Id="rId19" Type="http://schemas.openxmlformats.org/officeDocument/2006/relationships/slide" Target="slide17.xml"/><Relationship Id="rId4" Type="http://schemas.openxmlformats.org/officeDocument/2006/relationships/slide" Target="slide7.xml"/><Relationship Id="rId9" Type="http://schemas.openxmlformats.org/officeDocument/2006/relationships/image" Target="../media/image2.png"/><Relationship Id="rId1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18" Type="http://schemas.openxmlformats.org/officeDocument/2006/relationships/slide" Target="slide14.xml"/><Relationship Id="rId3" Type="http://schemas.openxmlformats.org/officeDocument/2006/relationships/slide" Target="slide9.xml"/><Relationship Id="rId7" Type="http://schemas.openxmlformats.org/officeDocument/2006/relationships/slide" Target="slide2.xml"/><Relationship Id="rId12" Type="http://schemas.openxmlformats.org/officeDocument/2006/relationships/slide" Target="slide18.xml"/><Relationship Id="rId17" Type="http://schemas.openxmlformats.org/officeDocument/2006/relationships/slide" Target="slide17.xm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.png"/><Relationship Id="rId11" Type="http://schemas.openxmlformats.org/officeDocument/2006/relationships/slide" Target="slide8.xml"/><Relationship Id="rId5" Type="http://schemas.openxmlformats.org/officeDocument/2006/relationships/slide" Target="slide19.xml"/><Relationship Id="rId15" Type="http://schemas.openxmlformats.org/officeDocument/2006/relationships/slide" Target="slide1.xml"/><Relationship Id="rId10" Type="http://schemas.openxmlformats.org/officeDocument/2006/relationships/slide" Target="slide7.xml"/><Relationship Id="rId4" Type="http://schemas.openxmlformats.org/officeDocument/2006/relationships/slide" Target="slide3.xml"/><Relationship Id="rId9" Type="http://schemas.openxmlformats.org/officeDocument/2006/relationships/slide" Target="slide6.xml"/><Relationship Id="rId1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4.png"/><Relationship Id="rId18" Type="http://schemas.openxmlformats.org/officeDocument/2006/relationships/slide" Target="slide14.xml"/><Relationship Id="rId3" Type="http://schemas.openxmlformats.org/officeDocument/2006/relationships/slide" Target="slide9.xml"/><Relationship Id="rId7" Type="http://schemas.openxmlformats.org/officeDocument/2006/relationships/slide" Target="slide2.xml"/><Relationship Id="rId12" Type="http://schemas.openxmlformats.org/officeDocument/2006/relationships/slide" Target="slide18.xml"/><Relationship Id="rId17" Type="http://schemas.openxmlformats.org/officeDocument/2006/relationships/slide" Target="slide17.xm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11" Type="http://schemas.openxmlformats.org/officeDocument/2006/relationships/slide" Target="slide8.xml"/><Relationship Id="rId5" Type="http://schemas.openxmlformats.org/officeDocument/2006/relationships/slide" Target="slide19.xml"/><Relationship Id="rId15" Type="http://schemas.openxmlformats.org/officeDocument/2006/relationships/slide" Target="slide1.xml"/><Relationship Id="rId10" Type="http://schemas.openxmlformats.org/officeDocument/2006/relationships/slide" Target="slide7.xml"/><Relationship Id="rId4" Type="http://schemas.openxmlformats.org/officeDocument/2006/relationships/slide" Target="slide3.xml"/><Relationship Id="rId9" Type="http://schemas.openxmlformats.org/officeDocument/2006/relationships/slide" Target="slide6.xml"/><Relationship Id="rId1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13" Type="http://schemas.openxmlformats.org/officeDocument/2006/relationships/slide" Target="slide18.xml"/><Relationship Id="rId3" Type="http://schemas.openxmlformats.org/officeDocument/2006/relationships/slide" Target="slide9.xml"/><Relationship Id="rId7" Type="http://schemas.openxmlformats.org/officeDocument/2006/relationships/image" Target="../media/image2.png"/><Relationship Id="rId12" Type="http://schemas.openxmlformats.org/officeDocument/2006/relationships/slide" Target="slide8.xml"/><Relationship Id="rId2" Type="http://schemas.openxmlformats.org/officeDocument/2006/relationships/notesSlide" Target="../notesSlides/notesSlide8.xml"/><Relationship Id="rId16" Type="http://schemas.openxmlformats.org/officeDocument/2006/relationships/slide" Target="slide14.xml"/><Relationship Id="rId1" Type="http://schemas.openxmlformats.org/officeDocument/2006/relationships/slideLayout" Target="../slideLayouts/slideLayout15.xml"/><Relationship Id="rId6" Type="http://schemas.openxmlformats.org/officeDocument/2006/relationships/slide" Target="slide19.xml"/><Relationship Id="rId11" Type="http://schemas.openxmlformats.org/officeDocument/2006/relationships/slide" Target="slide7.xml"/><Relationship Id="rId5" Type="http://schemas.openxmlformats.org/officeDocument/2006/relationships/slide" Target="slide3.xml"/><Relationship Id="rId15" Type="http://schemas.openxmlformats.org/officeDocument/2006/relationships/image" Target="../media/image3.png"/><Relationship Id="rId10" Type="http://schemas.openxmlformats.org/officeDocument/2006/relationships/slide" Target="slide6.xml"/><Relationship Id="rId4" Type="http://schemas.openxmlformats.org/officeDocument/2006/relationships/slide" Target="slide12.xml"/><Relationship Id="rId9" Type="http://schemas.openxmlformats.org/officeDocument/2006/relationships/image" Target="../media/image1.png"/><Relationship Id="rId14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slide" Target="slide18.xml"/><Relationship Id="rId18" Type="http://schemas.openxmlformats.org/officeDocument/2006/relationships/image" Target="../media/image8.jpg"/><Relationship Id="rId3" Type="http://schemas.openxmlformats.org/officeDocument/2006/relationships/slide" Target="slide10.xml"/><Relationship Id="rId7" Type="http://schemas.openxmlformats.org/officeDocument/2006/relationships/slide" Target="slide19.xml"/><Relationship Id="rId12" Type="http://schemas.openxmlformats.org/officeDocument/2006/relationships/slide" Target="slide12.xml"/><Relationship Id="rId17" Type="http://schemas.openxmlformats.org/officeDocument/2006/relationships/slide" Target="slide14.xml"/><Relationship Id="rId2" Type="http://schemas.openxmlformats.org/officeDocument/2006/relationships/notesSlide" Target="../notesSlides/notesSlide9.xml"/><Relationship Id="rId16" Type="http://schemas.openxmlformats.org/officeDocument/2006/relationships/slide" Target="slide17.xml"/><Relationship Id="rId1" Type="http://schemas.openxmlformats.org/officeDocument/2006/relationships/slideLayout" Target="../slideLayouts/slideLayout3.xml"/><Relationship Id="rId6" Type="http://schemas.openxmlformats.org/officeDocument/2006/relationships/slide" Target="slide3.xml"/><Relationship Id="rId11" Type="http://schemas.openxmlformats.org/officeDocument/2006/relationships/image" Target="../media/image1.png"/><Relationship Id="rId5" Type="http://schemas.openxmlformats.org/officeDocument/2006/relationships/slide" Target="slide13.xml"/><Relationship Id="rId15" Type="http://schemas.openxmlformats.org/officeDocument/2006/relationships/image" Target="../media/image3.png"/><Relationship Id="rId10" Type="http://schemas.openxmlformats.org/officeDocument/2006/relationships/slide" Target="slide2.xml"/><Relationship Id="rId4" Type="http://schemas.openxmlformats.org/officeDocument/2006/relationships/slide" Target="slide9.xml"/><Relationship Id="rId9" Type="http://schemas.openxmlformats.org/officeDocument/2006/relationships/slide" Target="slide5.xml"/><Relationship Id="rId1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oogle Shape;343;p31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344" name="Google Shape;344;p31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345" name="Google Shape;345;p31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6" name="Google Shape;346;p31"/>
          <p:cNvSpPr txBox="1"/>
          <p:nvPr/>
        </p:nvSpPr>
        <p:spPr>
          <a:xfrm>
            <a:off x="29918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7" name="Google Shape;347;p31">
            <a:hlinkClick r:id="rId3" action="ppaction://hlinksldjump"/>
          </p:cNvPr>
          <p:cNvSpPr txBox="1"/>
          <p:nvPr/>
        </p:nvSpPr>
        <p:spPr>
          <a:xfrm>
            <a:off x="299092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8" name="Google Shape;348;p31">
            <a:hlinkClick r:id="rId4" action="ppaction://hlinksldjump"/>
          </p:cNvPr>
          <p:cNvSpPr txBox="1"/>
          <p:nvPr/>
        </p:nvSpPr>
        <p:spPr>
          <a:xfrm>
            <a:off x="3779374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51" name="Google Shape;351;p31">
            <a:hlinkClick r:id="rId5" action="ppaction://hlinksldjump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1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1">
            <a:hlinkClick r:id="rId7" action="ppaction://hlinksldjump"/>
          </p:cNvPr>
          <p:cNvSpPr txBox="1"/>
          <p:nvPr/>
        </p:nvSpPr>
        <p:spPr>
          <a:xfrm>
            <a:off x="220127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Intro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6" name="Google Shape;356;p31">
            <a:hlinkClick r:id="rId8" action="ppaction://hlinksldjump"/>
          </p:cNvPr>
          <p:cNvSpPr txBox="1"/>
          <p:nvPr/>
        </p:nvSpPr>
        <p:spPr>
          <a:xfrm>
            <a:off x="6147126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9" name="Google Shape;359;p31"/>
          <p:cNvSpPr txBox="1">
            <a:spLocks noGrp="1"/>
          </p:cNvSpPr>
          <p:nvPr>
            <p:ph type="subTitle" idx="1"/>
          </p:nvPr>
        </p:nvSpPr>
        <p:spPr>
          <a:xfrm>
            <a:off x="2485647" y="3193260"/>
            <a:ext cx="4172700" cy="4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</a:rPr>
              <a:t>SI-II MP2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472" name="Google Shape;472;p31">
            <a:hlinkClick r:id="rId9" action="ppaction://hlinksldjump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73" name="Google Shape;473;p31">
            <a:hlinkClick r:id="rId9" action="ppaction://hlinksldjump"/>
          </p:cNvPr>
          <p:cNvPicPr preferRelativeResize="0"/>
          <p:nvPr/>
        </p:nvPicPr>
        <p:blipFill rotWithShape="1">
          <a:blip r:embed="rId10">
            <a:alphaModFix/>
          </a:blip>
          <a:srcRect t="2723" b="2723"/>
          <a:stretch/>
        </p:blipFill>
        <p:spPr>
          <a:xfrm>
            <a:off x="801658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8433B15B-2F47-1F72-71BB-6C4F61C97D45}"/>
              </a:ext>
            </a:extLst>
          </p:cNvPr>
          <p:cNvSpPr txBox="1"/>
          <p:nvPr/>
        </p:nvSpPr>
        <p:spPr>
          <a:xfrm>
            <a:off x="1488264" y="1465002"/>
            <a:ext cx="620733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25000"/>
                  </a:schemeClr>
                </a:solidFill>
                <a:latin typeface="Poppins ExtraBold"/>
                <a:cs typeface="Poppins ExtraBold"/>
                <a:sym typeface="Poppins ExtraBold"/>
              </a:rPr>
              <a:t>Conversational </a:t>
            </a:r>
          </a:p>
          <a:p>
            <a:pPr algn="ctr"/>
            <a:r>
              <a:rPr lang="en-US" sz="4000" dirty="0">
                <a:solidFill>
                  <a:schemeClr val="bg1">
                    <a:lumMod val="25000"/>
                  </a:schemeClr>
                </a:solidFill>
                <a:latin typeface="Poppins ExtraBold"/>
                <a:cs typeface="Poppins ExtraBold"/>
                <a:sym typeface="Poppins ExtraBold"/>
              </a:rPr>
              <a:t>Agent Implementation</a:t>
            </a:r>
          </a:p>
        </p:txBody>
      </p:sp>
      <p:sp>
        <p:nvSpPr>
          <p:cNvPr id="141" name="Google Shape;359;p31">
            <a:extLst>
              <a:ext uri="{FF2B5EF4-FFF2-40B4-BE49-F238E27FC236}">
                <a16:creationId xmlns:a16="http://schemas.microsoft.com/office/drawing/2014/main" id="{15247A0D-5FCB-D03B-312D-BC989422725F}"/>
              </a:ext>
            </a:extLst>
          </p:cNvPr>
          <p:cNvSpPr txBox="1">
            <a:spLocks/>
          </p:cNvSpPr>
          <p:nvPr/>
        </p:nvSpPr>
        <p:spPr>
          <a:xfrm>
            <a:off x="4175011" y="3744676"/>
            <a:ext cx="41727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sz="2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sz="2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sz="2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sz="2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sz="2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sz="2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sz="2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sz="2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/>
            <a:r>
              <a:rPr lang="en-US" b="1" dirty="0">
                <a:solidFill>
                  <a:schemeClr val="accent1"/>
                </a:solidFill>
              </a:rPr>
              <a:t>Beatriz Costa</a:t>
            </a:r>
          </a:p>
          <a:p>
            <a:pPr marL="0" indent="0"/>
            <a:r>
              <a:rPr lang="en-US" b="1" dirty="0">
                <a:solidFill>
                  <a:schemeClr val="accent1"/>
                </a:solidFill>
              </a:rPr>
              <a:t>Luís Silva</a:t>
            </a:r>
          </a:p>
          <a:p>
            <a:pPr marL="0" indent="0"/>
            <a:r>
              <a:rPr lang="en-US" b="1" dirty="0">
                <a:solidFill>
                  <a:schemeClr val="accent1"/>
                </a:solidFill>
              </a:rPr>
              <a:t>Pedro Carvalho</a:t>
            </a:r>
          </a:p>
          <a:p>
            <a:pPr marL="0" indent="0"/>
            <a:r>
              <a:rPr lang="en-US" b="1" dirty="0">
                <a:solidFill>
                  <a:schemeClr val="accent1"/>
                </a:solidFill>
              </a:rPr>
              <a:t>Tiago </a:t>
            </a:r>
            <a:r>
              <a:rPr lang="en-US" b="1" dirty="0" err="1">
                <a:solidFill>
                  <a:schemeClr val="accent1"/>
                </a:solidFill>
              </a:rPr>
              <a:t>Pinho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D8E9CF6-0563-26A1-1A32-2D03AF026D3D}"/>
              </a:ext>
            </a:extLst>
          </p:cNvPr>
          <p:cNvSpPr/>
          <p:nvPr/>
        </p:nvSpPr>
        <p:spPr>
          <a:xfrm>
            <a:off x="4478205" y="1281790"/>
            <a:ext cx="53603" cy="76211"/>
          </a:xfrm>
          <a:custGeom>
            <a:avLst/>
            <a:gdLst>
              <a:gd name="connsiteX0" fmla="*/ 53603 w 53603"/>
              <a:gd name="connsiteY0" fmla="*/ 0 h 76211"/>
              <a:gd name="connsiteX1" fmla="*/ 41682 w 53603"/>
              <a:gd name="connsiteY1" fmla="*/ 0 h 76211"/>
              <a:gd name="connsiteX2" fmla="*/ 41682 w 53603"/>
              <a:gd name="connsiteY2" fmla="*/ 27632 h 76211"/>
              <a:gd name="connsiteX3" fmla="*/ 41465 w 53603"/>
              <a:gd name="connsiteY3" fmla="*/ 27632 h 76211"/>
              <a:gd name="connsiteX4" fmla="*/ 33633 w 53603"/>
              <a:gd name="connsiteY4" fmla="*/ 21160 h 76211"/>
              <a:gd name="connsiteX5" fmla="*/ 23436 w 53603"/>
              <a:gd name="connsiteY5" fmla="*/ 19161 h 76211"/>
              <a:gd name="connsiteX6" fmla="*/ 12108 w 53603"/>
              <a:gd name="connsiteY6" fmla="*/ 22110 h 76211"/>
              <a:gd name="connsiteX7" fmla="*/ 3447 w 53603"/>
              <a:gd name="connsiteY7" fmla="*/ 31314 h 76211"/>
              <a:gd name="connsiteX8" fmla="*/ 0 w 53603"/>
              <a:gd name="connsiteY8" fmla="*/ 47321 h 76211"/>
              <a:gd name="connsiteX9" fmla="*/ 2770 w 53603"/>
              <a:gd name="connsiteY9" fmla="*/ 62025 h 76211"/>
              <a:gd name="connsiteX10" fmla="*/ 11177 w 53603"/>
              <a:gd name="connsiteY10" fmla="*/ 72331 h 76211"/>
              <a:gd name="connsiteX11" fmla="*/ 25325 w 53603"/>
              <a:gd name="connsiteY11" fmla="*/ 76211 h 76211"/>
              <a:gd name="connsiteX12" fmla="*/ 35080 w 53603"/>
              <a:gd name="connsiteY12" fmla="*/ 74132 h 76211"/>
              <a:gd name="connsiteX13" fmla="*/ 42084 w 53603"/>
              <a:gd name="connsiteY13" fmla="*/ 67425 h 76211"/>
              <a:gd name="connsiteX14" fmla="*/ 42290 w 53603"/>
              <a:gd name="connsiteY14" fmla="*/ 67425 h 76211"/>
              <a:gd name="connsiteX15" fmla="*/ 42290 w 53603"/>
              <a:gd name="connsiteY15" fmla="*/ 74740 h 76211"/>
              <a:gd name="connsiteX16" fmla="*/ 53599 w 53603"/>
              <a:gd name="connsiteY16" fmla="*/ 74740 h 76211"/>
              <a:gd name="connsiteX17" fmla="*/ 53599 w 53603"/>
              <a:gd name="connsiteY17" fmla="*/ 0 h 76211"/>
              <a:gd name="connsiteX18" fmla="*/ 11929 w 53603"/>
              <a:gd name="connsiteY18" fmla="*/ 48264 h 76211"/>
              <a:gd name="connsiteX19" fmla="*/ 13381 w 53603"/>
              <a:gd name="connsiteY19" fmla="*/ 38831 h 76211"/>
              <a:gd name="connsiteX20" fmla="*/ 18200 w 53603"/>
              <a:gd name="connsiteY20" fmla="*/ 31516 h 76211"/>
              <a:gd name="connsiteX21" fmla="*/ 27127 w 53603"/>
              <a:gd name="connsiteY21" fmla="*/ 28582 h 76211"/>
              <a:gd name="connsiteX22" fmla="*/ 38068 w 53603"/>
              <a:gd name="connsiteY22" fmla="*/ 33629 h 76211"/>
              <a:gd name="connsiteX23" fmla="*/ 42096 w 53603"/>
              <a:gd name="connsiteY23" fmla="*/ 47644 h 76211"/>
              <a:gd name="connsiteX24" fmla="*/ 40542 w 53603"/>
              <a:gd name="connsiteY24" fmla="*/ 56803 h 76211"/>
              <a:gd name="connsiteX25" fmla="*/ 35590 w 53603"/>
              <a:gd name="connsiteY25" fmla="*/ 63936 h 76211"/>
              <a:gd name="connsiteX26" fmla="*/ 26910 w 53603"/>
              <a:gd name="connsiteY26" fmla="*/ 66813 h 76211"/>
              <a:gd name="connsiteX27" fmla="*/ 18412 w 53603"/>
              <a:gd name="connsiteY27" fmla="*/ 64077 h 76211"/>
              <a:gd name="connsiteX28" fmla="*/ 13506 w 53603"/>
              <a:gd name="connsiteY28" fmla="*/ 57221 h 76211"/>
              <a:gd name="connsiteX29" fmla="*/ 11929 w 53603"/>
              <a:gd name="connsiteY29" fmla="*/ 48264 h 76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3603" h="76211">
                <a:moveTo>
                  <a:pt x="53603" y="0"/>
                </a:moveTo>
                <a:lnTo>
                  <a:pt x="41682" y="0"/>
                </a:lnTo>
                <a:lnTo>
                  <a:pt x="41682" y="27632"/>
                </a:lnTo>
                <a:lnTo>
                  <a:pt x="41465" y="27632"/>
                </a:lnTo>
                <a:cubicBezTo>
                  <a:pt x="39531" y="24672"/>
                  <a:pt x="36927" y="22509"/>
                  <a:pt x="33633" y="21160"/>
                </a:cubicBezTo>
                <a:cubicBezTo>
                  <a:pt x="30342" y="19811"/>
                  <a:pt x="26948" y="19138"/>
                  <a:pt x="23436" y="19161"/>
                </a:cubicBezTo>
                <a:cubicBezTo>
                  <a:pt x="19427" y="19142"/>
                  <a:pt x="15646" y="20130"/>
                  <a:pt x="12108" y="22110"/>
                </a:cubicBezTo>
                <a:cubicBezTo>
                  <a:pt x="8558" y="24090"/>
                  <a:pt x="5678" y="27157"/>
                  <a:pt x="3447" y="31314"/>
                </a:cubicBezTo>
                <a:cubicBezTo>
                  <a:pt x="1216" y="35480"/>
                  <a:pt x="61" y="40808"/>
                  <a:pt x="0" y="47321"/>
                </a:cubicBezTo>
                <a:cubicBezTo>
                  <a:pt x="0" y="52786"/>
                  <a:pt x="923" y="57692"/>
                  <a:pt x="2770" y="62025"/>
                </a:cubicBezTo>
                <a:cubicBezTo>
                  <a:pt x="4625" y="66368"/>
                  <a:pt x="7422" y="69796"/>
                  <a:pt x="11177" y="72331"/>
                </a:cubicBezTo>
                <a:cubicBezTo>
                  <a:pt x="14928" y="74862"/>
                  <a:pt x="19640" y="76158"/>
                  <a:pt x="25325" y="76211"/>
                </a:cubicBezTo>
                <a:cubicBezTo>
                  <a:pt x="28810" y="76234"/>
                  <a:pt x="32063" y="75535"/>
                  <a:pt x="35080" y="74132"/>
                </a:cubicBezTo>
                <a:cubicBezTo>
                  <a:pt x="38098" y="72730"/>
                  <a:pt x="40439" y="70492"/>
                  <a:pt x="42084" y="67425"/>
                </a:cubicBezTo>
                <a:lnTo>
                  <a:pt x="42290" y="67425"/>
                </a:lnTo>
                <a:lnTo>
                  <a:pt x="42290" y="74740"/>
                </a:lnTo>
                <a:lnTo>
                  <a:pt x="53599" y="74740"/>
                </a:lnTo>
                <a:lnTo>
                  <a:pt x="53599" y="0"/>
                </a:lnTo>
                <a:close/>
                <a:moveTo>
                  <a:pt x="11929" y="48264"/>
                </a:moveTo>
                <a:cubicBezTo>
                  <a:pt x="11910" y="44957"/>
                  <a:pt x="12389" y="41815"/>
                  <a:pt x="13381" y="38831"/>
                </a:cubicBezTo>
                <a:cubicBezTo>
                  <a:pt x="14361" y="35856"/>
                  <a:pt x="15969" y="33412"/>
                  <a:pt x="18200" y="31516"/>
                </a:cubicBezTo>
                <a:cubicBezTo>
                  <a:pt x="20427" y="29620"/>
                  <a:pt x="23406" y="28639"/>
                  <a:pt x="27127" y="28582"/>
                </a:cubicBezTo>
                <a:cubicBezTo>
                  <a:pt x="31778" y="28628"/>
                  <a:pt x="35430" y="30311"/>
                  <a:pt x="38068" y="33629"/>
                </a:cubicBezTo>
                <a:cubicBezTo>
                  <a:pt x="40705" y="36954"/>
                  <a:pt x="42058" y="41621"/>
                  <a:pt x="42096" y="47644"/>
                </a:cubicBezTo>
                <a:cubicBezTo>
                  <a:pt x="42107" y="50848"/>
                  <a:pt x="41583" y="53900"/>
                  <a:pt x="40542" y="56803"/>
                </a:cubicBezTo>
                <a:cubicBezTo>
                  <a:pt x="39477" y="59699"/>
                  <a:pt x="37843" y="62078"/>
                  <a:pt x="35590" y="63936"/>
                </a:cubicBezTo>
                <a:cubicBezTo>
                  <a:pt x="33363" y="65787"/>
                  <a:pt x="30456" y="66745"/>
                  <a:pt x="26910" y="66813"/>
                </a:cubicBezTo>
                <a:cubicBezTo>
                  <a:pt x="23463" y="66756"/>
                  <a:pt x="20620" y="65840"/>
                  <a:pt x="18412" y="64077"/>
                </a:cubicBezTo>
                <a:cubicBezTo>
                  <a:pt x="16204" y="62306"/>
                  <a:pt x="14570" y="60026"/>
                  <a:pt x="13506" y="57221"/>
                </a:cubicBezTo>
                <a:cubicBezTo>
                  <a:pt x="12438" y="54416"/>
                  <a:pt x="11918" y="51429"/>
                  <a:pt x="11929" y="48264"/>
                </a:cubicBez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879B679-A977-35DB-94A8-20D9D14677E5}"/>
              </a:ext>
            </a:extLst>
          </p:cNvPr>
          <p:cNvSpPr/>
          <p:nvPr/>
        </p:nvSpPr>
        <p:spPr>
          <a:xfrm>
            <a:off x="4539990" y="1300951"/>
            <a:ext cx="51941" cy="57057"/>
          </a:xfrm>
          <a:custGeom>
            <a:avLst/>
            <a:gdLst>
              <a:gd name="connsiteX0" fmla="*/ 11922 w 51941"/>
              <a:gd name="connsiteY0" fmla="*/ 23771 h 57057"/>
              <a:gd name="connsiteX1" fmla="*/ 16052 w 51941"/>
              <a:gd name="connsiteY1" fmla="*/ 13563 h 57057"/>
              <a:gd name="connsiteX2" fmla="*/ 26165 w 51941"/>
              <a:gd name="connsiteY2" fmla="*/ 9413 h 57057"/>
              <a:gd name="connsiteX3" fmla="*/ 35825 w 51941"/>
              <a:gd name="connsiteY3" fmla="*/ 13757 h 57057"/>
              <a:gd name="connsiteX4" fmla="*/ 39774 w 51941"/>
              <a:gd name="connsiteY4" fmla="*/ 23771 h 57057"/>
              <a:gd name="connsiteX5" fmla="*/ 11922 w 51941"/>
              <a:gd name="connsiteY5" fmla="*/ 23771 h 57057"/>
              <a:gd name="connsiteX6" fmla="*/ 51718 w 51941"/>
              <a:gd name="connsiteY6" fmla="*/ 31611 h 57057"/>
              <a:gd name="connsiteX7" fmla="*/ 49765 w 51941"/>
              <a:gd name="connsiteY7" fmla="*/ 16201 h 57057"/>
              <a:gd name="connsiteX8" fmla="*/ 40819 w 51941"/>
              <a:gd name="connsiteY8" fmla="*/ 4591 h 57057"/>
              <a:gd name="connsiteX9" fmla="*/ 26169 w 51941"/>
              <a:gd name="connsiteY9" fmla="*/ 0 h 57057"/>
              <a:gd name="connsiteX10" fmla="*/ 12210 w 51941"/>
              <a:gd name="connsiteY10" fmla="*/ 3990 h 57057"/>
              <a:gd name="connsiteX11" fmla="*/ 3200 w 51941"/>
              <a:gd name="connsiteY11" fmla="*/ 14331 h 57057"/>
              <a:gd name="connsiteX12" fmla="*/ 0 w 51941"/>
              <a:gd name="connsiteY12" fmla="*/ 28582 h 57057"/>
              <a:gd name="connsiteX13" fmla="*/ 6882 w 51941"/>
              <a:gd name="connsiteY13" fmla="*/ 49066 h 57057"/>
              <a:gd name="connsiteX14" fmla="*/ 26484 w 51941"/>
              <a:gd name="connsiteY14" fmla="*/ 57058 h 57057"/>
              <a:gd name="connsiteX15" fmla="*/ 42191 w 51941"/>
              <a:gd name="connsiteY15" fmla="*/ 52288 h 57057"/>
              <a:gd name="connsiteX16" fmla="*/ 50985 w 51941"/>
              <a:gd name="connsiteY16" fmla="*/ 38638 h 57057"/>
              <a:gd name="connsiteX17" fmla="*/ 39675 w 51941"/>
              <a:gd name="connsiteY17" fmla="*/ 38638 h 57057"/>
              <a:gd name="connsiteX18" fmla="*/ 34891 w 51941"/>
              <a:gd name="connsiteY18" fmla="*/ 45379 h 57057"/>
              <a:gd name="connsiteX19" fmla="*/ 26484 w 51941"/>
              <a:gd name="connsiteY19" fmla="*/ 47648 h 57057"/>
              <a:gd name="connsiteX20" fmla="*/ 15471 w 51941"/>
              <a:gd name="connsiteY20" fmla="*/ 42814 h 57057"/>
              <a:gd name="connsiteX21" fmla="*/ 11922 w 51941"/>
              <a:gd name="connsiteY21" fmla="*/ 31615 h 57057"/>
              <a:gd name="connsiteX22" fmla="*/ 51718 w 51941"/>
              <a:gd name="connsiteY22" fmla="*/ 31615 h 5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1941" h="57057">
                <a:moveTo>
                  <a:pt x="11922" y="23771"/>
                </a:moveTo>
                <a:cubicBezTo>
                  <a:pt x="12138" y="19644"/>
                  <a:pt x="13518" y="16239"/>
                  <a:pt x="16052" y="13563"/>
                </a:cubicBezTo>
                <a:cubicBezTo>
                  <a:pt x="18606" y="10892"/>
                  <a:pt x="21973" y="9505"/>
                  <a:pt x="26165" y="9413"/>
                </a:cubicBezTo>
                <a:cubicBezTo>
                  <a:pt x="30224" y="9531"/>
                  <a:pt x="33454" y="10987"/>
                  <a:pt x="35825" y="13757"/>
                </a:cubicBezTo>
                <a:cubicBezTo>
                  <a:pt x="38220" y="16531"/>
                  <a:pt x="39527" y="19864"/>
                  <a:pt x="39774" y="23771"/>
                </a:cubicBezTo>
                <a:lnTo>
                  <a:pt x="11922" y="23771"/>
                </a:lnTo>
                <a:close/>
                <a:moveTo>
                  <a:pt x="51718" y="31611"/>
                </a:moveTo>
                <a:cubicBezTo>
                  <a:pt x="52330" y="26112"/>
                  <a:pt x="51688" y="20978"/>
                  <a:pt x="49765" y="16201"/>
                </a:cubicBezTo>
                <a:cubicBezTo>
                  <a:pt x="47831" y="11435"/>
                  <a:pt x="44855" y="7563"/>
                  <a:pt x="40819" y="4591"/>
                </a:cubicBezTo>
                <a:cubicBezTo>
                  <a:pt x="36772" y="1623"/>
                  <a:pt x="31881" y="91"/>
                  <a:pt x="26169" y="0"/>
                </a:cubicBezTo>
                <a:cubicBezTo>
                  <a:pt x="20769" y="68"/>
                  <a:pt x="16117" y="1398"/>
                  <a:pt x="12210" y="3990"/>
                </a:cubicBezTo>
                <a:cubicBezTo>
                  <a:pt x="8315" y="6582"/>
                  <a:pt x="5320" y="10029"/>
                  <a:pt x="3200" y="14331"/>
                </a:cubicBezTo>
                <a:cubicBezTo>
                  <a:pt x="1083" y="18629"/>
                  <a:pt x="23" y="23383"/>
                  <a:pt x="0" y="28582"/>
                </a:cubicBezTo>
                <a:cubicBezTo>
                  <a:pt x="38" y="37053"/>
                  <a:pt x="2330" y="43874"/>
                  <a:pt x="6882" y="49066"/>
                </a:cubicBezTo>
                <a:cubicBezTo>
                  <a:pt x="11424" y="54249"/>
                  <a:pt x="17956" y="56909"/>
                  <a:pt x="26484" y="57058"/>
                </a:cubicBezTo>
                <a:cubicBezTo>
                  <a:pt x="32519" y="57031"/>
                  <a:pt x="37752" y="55435"/>
                  <a:pt x="42191" y="52288"/>
                </a:cubicBezTo>
                <a:cubicBezTo>
                  <a:pt x="46630" y="49134"/>
                  <a:pt x="49556" y="44581"/>
                  <a:pt x="50985" y="38638"/>
                </a:cubicBezTo>
                <a:lnTo>
                  <a:pt x="39675" y="38638"/>
                </a:lnTo>
                <a:cubicBezTo>
                  <a:pt x="38630" y="41621"/>
                  <a:pt x="37034" y="43871"/>
                  <a:pt x="34891" y="45379"/>
                </a:cubicBezTo>
                <a:cubicBezTo>
                  <a:pt x="32724" y="46884"/>
                  <a:pt x="29920" y="47640"/>
                  <a:pt x="26484" y="47648"/>
                </a:cubicBezTo>
                <a:cubicBezTo>
                  <a:pt x="21513" y="47511"/>
                  <a:pt x="17854" y="45900"/>
                  <a:pt x="15471" y="42814"/>
                </a:cubicBezTo>
                <a:cubicBezTo>
                  <a:pt x="13088" y="39728"/>
                  <a:pt x="11906" y="35996"/>
                  <a:pt x="11922" y="31615"/>
                </a:cubicBezTo>
                <a:lnTo>
                  <a:pt x="51718" y="31615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ED2F88-A727-48AD-0525-50F0C46FC684}"/>
              </a:ext>
            </a:extLst>
          </p:cNvPr>
          <p:cNvSpPr/>
          <p:nvPr/>
        </p:nvSpPr>
        <p:spPr>
          <a:xfrm>
            <a:off x="4622665" y="1300954"/>
            <a:ext cx="54028" cy="57056"/>
          </a:xfrm>
          <a:custGeom>
            <a:avLst/>
            <a:gdLst>
              <a:gd name="connsiteX0" fmla="*/ 48249 w 54028"/>
              <a:gd name="connsiteY0" fmla="*/ 15693 h 57056"/>
              <a:gd name="connsiteX1" fmla="*/ 44988 w 54028"/>
              <a:gd name="connsiteY1" fmla="*/ 6553 h 57056"/>
              <a:gd name="connsiteX2" fmla="*/ 36901 w 54028"/>
              <a:gd name="connsiteY2" fmla="*/ 1533 h 57056"/>
              <a:gd name="connsiteX3" fmla="*/ 26591 w 54028"/>
              <a:gd name="connsiteY3" fmla="*/ 2 h 57056"/>
              <a:gd name="connsiteX4" fmla="*/ 15080 w 54028"/>
              <a:gd name="connsiteY4" fmla="*/ 1579 h 57056"/>
              <a:gd name="connsiteX5" fmla="*/ 6080 w 54028"/>
              <a:gd name="connsiteY5" fmla="*/ 7150 h 57056"/>
              <a:gd name="connsiteX6" fmla="*/ 1991 w 54028"/>
              <a:gd name="connsiteY6" fmla="*/ 18004 h 57056"/>
              <a:gd name="connsiteX7" fmla="*/ 13917 w 54028"/>
              <a:gd name="connsiteY7" fmla="*/ 18004 h 57056"/>
              <a:gd name="connsiteX8" fmla="*/ 17565 w 54028"/>
              <a:gd name="connsiteY8" fmla="*/ 11509 h 57056"/>
              <a:gd name="connsiteX9" fmla="*/ 25861 w 54028"/>
              <a:gd name="connsiteY9" fmla="*/ 9415 h 57056"/>
              <a:gd name="connsiteX10" fmla="*/ 33264 w 54028"/>
              <a:gd name="connsiteY10" fmla="*/ 10760 h 57056"/>
              <a:gd name="connsiteX11" fmla="*/ 37068 w 54028"/>
              <a:gd name="connsiteY11" fmla="*/ 16742 h 57056"/>
              <a:gd name="connsiteX12" fmla="*/ 34769 w 54028"/>
              <a:gd name="connsiteY12" fmla="*/ 21492 h 57056"/>
              <a:gd name="connsiteX13" fmla="*/ 28856 w 54028"/>
              <a:gd name="connsiteY13" fmla="*/ 23267 h 57056"/>
              <a:gd name="connsiteX14" fmla="*/ 20829 w 54028"/>
              <a:gd name="connsiteY14" fmla="*/ 24388 h 57056"/>
              <a:gd name="connsiteX15" fmla="*/ 10964 w 54028"/>
              <a:gd name="connsiteY15" fmla="*/ 26273 h 57056"/>
              <a:gd name="connsiteX16" fmla="*/ 3158 w 54028"/>
              <a:gd name="connsiteY16" fmla="*/ 31134 h 57056"/>
              <a:gd name="connsiteX17" fmla="*/ 0 w 54028"/>
              <a:gd name="connsiteY17" fmla="*/ 41254 h 57056"/>
              <a:gd name="connsiteX18" fmla="*/ 5617 w 54028"/>
              <a:gd name="connsiteY18" fmla="*/ 53114 h 57056"/>
              <a:gd name="connsiteX19" fmla="*/ 18523 w 54028"/>
              <a:gd name="connsiteY19" fmla="*/ 57052 h 57056"/>
              <a:gd name="connsiteX20" fmla="*/ 28533 w 54028"/>
              <a:gd name="connsiteY20" fmla="*/ 55482 h 57056"/>
              <a:gd name="connsiteX21" fmla="*/ 37277 w 54028"/>
              <a:gd name="connsiteY21" fmla="*/ 50466 h 57056"/>
              <a:gd name="connsiteX22" fmla="*/ 40428 w 54028"/>
              <a:gd name="connsiteY22" fmla="*/ 55604 h 57056"/>
              <a:gd name="connsiteX23" fmla="*/ 46478 w 54028"/>
              <a:gd name="connsiteY23" fmla="*/ 57055 h 57056"/>
              <a:gd name="connsiteX24" fmla="*/ 50327 w 54028"/>
              <a:gd name="connsiteY24" fmla="*/ 56611 h 57056"/>
              <a:gd name="connsiteX25" fmla="*/ 54029 w 54028"/>
              <a:gd name="connsiteY25" fmla="*/ 55695 h 57056"/>
              <a:gd name="connsiteX26" fmla="*/ 54029 w 54028"/>
              <a:gd name="connsiteY26" fmla="*/ 47441 h 57056"/>
              <a:gd name="connsiteX27" fmla="*/ 52364 w 54028"/>
              <a:gd name="connsiteY27" fmla="*/ 47619 h 57056"/>
              <a:gd name="connsiteX28" fmla="*/ 51095 w 54028"/>
              <a:gd name="connsiteY28" fmla="*/ 47650 h 57056"/>
              <a:gd name="connsiteX29" fmla="*/ 48857 w 54028"/>
              <a:gd name="connsiteY29" fmla="*/ 46707 h 57056"/>
              <a:gd name="connsiteX30" fmla="*/ 48264 w 54028"/>
              <a:gd name="connsiteY30" fmla="*/ 43561 h 57056"/>
              <a:gd name="connsiteX31" fmla="*/ 48264 w 54028"/>
              <a:gd name="connsiteY31" fmla="*/ 15693 h 57056"/>
              <a:gd name="connsiteX32" fmla="*/ 36327 w 54028"/>
              <a:gd name="connsiteY32" fmla="*/ 37377 h 57056"/>
              <a:gd name="connsiteX33" fmla="*/ 34013 w 54028"/>
              <a:gd name="connsiteY33" fmla="*/ 43390 h 57056"/>
              <a:gd name="connsiteX34" fmla="*/ 28715 w 54028"/>
              <a:gd name="connsiteY34" fmla="*/ 46654 h 57056"/>
              <a:gd name="connsiteX35" fmla="*/ 22920 w 54028"/>
              <a:gd name="connsiteY35" fmla="*/ 47642 h 57056"/>
              <a:gd name="connsiteX36" fmla="*/ 18207 w 54028"/>
              <a:gd name="connsiteY36" fmla="*/ 47034 h 57056"/>
              <a:gd name="connsiteX37" fmla="*/ 13844 w 54028"/>
              <a:gd name="connsiteY37" fmla="*/ 44894 h 57056"/>
              <a:gd name="connsiteX38" fmla="*/ 11922 w 54028"/>
              <a:gd name="connsiteY38" fmla="*/ 40726 h 57056"/>
              <a:gd name="connsiteX39" fmla="*/ 14863 w 54028"/>
              <a:gd name="connsiteY39" fmla="*/ 34181 h 57056"/>
              <a:gd name="connsiteX40" fmla="*/ 21662 w 54028"/>
              <a:gd name="connsiteY40" fmla="*/ 31723 h 57056"/>
              <a:gd name="connsiteX41" fmla="*/ 29578 w 54028"/>
              <a:gd name="connsiteY41" fmla="*/ 30643 h 57056"/>
              <a:gd name="connsiteX42" fmla="*/ 36327 w 54028"/>
              <a:gd name="connsiteY42" fmla="*/ 28477 h 57056"/>
              <a:gd name="connsiteX43" fmla="*/ 36327 w 54028"/>
              <a:gd name="connsiteY43" fmla="*/ 37377 h 57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4028" h="57056">
                <a:moveTo>
                  <a:pt x="48249" y="15693"/>
                </a:moveTo>
                <a:cubicBezTo>
                  <a:pt x="48184" y="11912"/>
                  <a:pt x="47093" y="8864"/>
                  <a:pt x="44988" y="6553"/>
                </a:cubicBezTo>
                <a:cubicBezTo>
                  <a:pt x="42883" y="4250"/>
                  <a:pt x="40192" y="2574"/>
                  <a:pt x="36901" y="1533"/>
                </a:cubicBezTo>
                <a:cubicBezTo>
                  <a:pt x="33629" y="496"/>
                  <a:pt x="30190" y="-17"/>
                  <a:pt x="26591" y="2"/>
                </a:cubicBezTo>
                <a:cubicBezTo>
                  <a:pt x="22543" y="-33"/>
                  <a:pt x="18701" y="496"/>
                  <a:pt x="15080" y="1579"/>
                </a:cubicBezTo>
                <a:cubicBezTo>
                  <a:pt x="11458" y="2662"/>
                  <a:pt x="8463" y="4516"/>
                  <a:pt x="6080" y="7150"/>
                </a:cubicBezTo>
                <a:cubicBezTo>
                  <a:pt x="3690" y="9776"/>
                  <a:pt x="2330" y="13401"/>
                  <a:pt x="1991" y="18004"/>
                </a:cubicBezTo>
                <a:lnTo>
                  <a:pt x="13917" y="18004"/>
                </a:lnTo>
                <a:cubicBezTo>
                  <a:pt x="14221" y="15077"/>
                  <a:pt x="15437" y="12911"/>
                  <a:pt x="17565" y="11509"/>
                </a:cubicBezTo>
                <a:cubicBezTo>
                  <a:pt x="19697" y="10103"/>
                  <a:pt x="22467" y="9400"/>
                  <a:pt x="25861" y="9415"/>
                </a:cubicBezTo>
                <a:cubicBezTo>
                  <a:pt x="28438" y="9335"/>
                  <a:pt x="30900" y="9780"/>
                  <a:pt x="33264" y="10760"/>
                </a:cubicBezTo>
                <a:cubicBezTo>
                  <a:pt x="35635" y="11741"/>
                  <a:pt x="36905" y="13732"/>
                  <a:pt x="37068" y="16742"/>
                </a:cubicBezTo>
                <a:cubicBezTo>
                  <a:pt x="37022" y="19022"/>
                  <a:pt x="36259" y="20607"/>
                  <a:pt x="34769" y="21492"/>
                </a:cubicBezTo>
                <a:cubicBezTo>
                  <a:pt x="33272" y="22389"/>
                  <a:pt x="31303" y="22986"/>
                  <a:pt x="28856" y="23267"/>
                </a:cubicBezTo>
                <a:cubicBezTo>
                  <a:pt x="26408" y="23563"/>
                  <a:pt x="23733" y="23936"/>
                  <a:pt x="20829" y="24388"/>
                </a:cubicBezTo>
                <a:cubicBezTo>
                  <a:pt x="17409" y="24707"/>
                  <a:pt x="14122" y="25342"/>
                  <a:pt x="10964" y="26273"/>
                </a:cubicBezTo>
                <a:cubicBezTo>
                  <a:pt x="7802" y="27208"/>
                  <a:pt x="5203" y="28827"/>
                  <a:pt x="3158" y="31134"/>
                </a:cubicBezTo>
                <a:cubicBezTo>
                  <a:pt x="1125" y="33433"/>
                  <a:pt x="72" y="36811"/>
                  <a:pt x="0" y="41254"/>
                </a:cubicBezTo>
                <a:cubicBezTo>
                  <a:pt x="163" y="46536"/>
                  <a:pt x="2037" y="50492"/>
                  <a:pt x="5617" y="53114"/>
                </a:cubicBezTo>
                <a:cubicBezTo>
                  <a:pt x="9193" y="55740"/>
                  <a:pt x="13487" y="57055"/>
                  <a:pt x="18523" y="57052"/>
                </a:cubicBezTo>
                <a:cubicBezTo>
                  <a:pt x="21814" y="57067"/>
                  <a:pt x="25147" y="56539"/>
                  <a:pt x="28533" y="55482"/>
                </a:cubicBezTo>
                <a:cubicBezTo>
                  <a:pt x="31919" y="54426"/>
                  <a:pt x="34841" y="52750"/>
                  <a:pt x="37277" y="50466"/>
                </a:cubicBezTo>
                <a:cubicBezTo>
                  <a:pt x="37767" y="52894"/>
                  <a:pt x="38831" y="54604"/>
                  <a:pt x="40428" y="55604"/>
                </a:cubicBezTo>
                <a:cubicBezTo>
                  <a:pt x="42043" y="56603"/>
                  <a:pt x="44057" y="57086"/>
                  <a:pt x="46478" y="57055"/>
                </a:cubicBezTo>
                <a:cubicBezTo>
                  <a:pt x="47561" y="57040"/>
                  <a:pt x="48830" y="56892"/>
                  <a:pt x="50327" y="56611"/>
                </a:cubicBezTo>
                <a:cubicBezTo>
                  <a:pt x="51821" y="56333"/>
                  <a:pt x="53056" y="56029"/>
                  <a:pt x="54029" y="55695"/>
                </a:cubicBezTo>
                <a:lnTo>
                  <a:pt x="54029" y="47441"/>
                </a:lnTo>
                <a:cubicBezTo>
                  <a:pt x="53394" y="47536"/>
                  <a:pt x="52843" y="47596"/>
                  <a:pt x="52364" y="47619"/>
                </a:cubicBezTo>
                <a:cubicBezTo>
                  <a:pt x="51882" y="47642"/>
                  <a:pt x="51452" y="47650"/>
                  <a:pt x="51095" y="47650"/>
                </a:cubicBezTo>
                <a:cubicBezTo>
                  <a:pt x="50023" y="47661"/>
                  <a:pt x="49267" y="47349"/>
                  <a:pt x="48857" y="46707"/>
                </a:cubicBezTo>
                <a:cubicBezTo>
                  <a:pt x="48446" y="46065"/>
                  <a:pt x="48241" y="45020"/>
                  <a:pt x="48264" y="43561"/>
                </a:cubicBezTo>
                <a:lnTo>
                  <a:pt x="48264" y="15693"/>
                </a:lnTo>
                <a:close/>
                <a:moveTo>
                  <a:pt x="36327" y="37377"/>
                </a:moveTo>
                <a:cubicBezTo>
                  <a:pt x="36262" y="39874"/>
                  <a:pt x="35483" y="41885"/>
                  <a:pt x="34013" y="43390"/>
                </a:cubicBezTo>
                <a:cubicBezTo>
                  <a:pt x="32542" y="44894"/>
                  <a:pt x="30782" y="45989"/>
                  <a:pt x="28715" y="46654"/>
                </a:cubicBezTo>
                <a:cubicBezTo>
                  <a:pt x="26670" y="47327"/>
                  <a:pt x="24728" y="47653"/>
                  <a:pt x="22920" y="47642"/>
                </a:cubicBezTo>
                <a:cubicBezTo>
                  <a:pt x="21456" y="47653"/>
                  <a:pt x="19895" y="47452"/>
                  <a:pt x="18207" y="47034"/>
                </a:cubicBezTo>
                <a:cubicBezTo>
                  <a:pt x="16508" y="46616"/>
                  <a:pt x="15061" y="45905"/>
                  <a:pt x="13844" y="44894"/>
                </a:cubicBezTo>
                <a:cubicBezTo>
                  <a:pt x="12628" y="43887"/>
                  <a:pt x="11971" y="42496"/>
                  <a:pt x="11922" y="40726"/>
                </a:cubicBezTo>
                <a:cubicBezTo>
                  <a:pt x="12009" y="37651"/>
                  <a:pt x="12993" y="35473"/>
                  <a:pt x="14863" y="34181"/>
                </a:cubicBezTo>
                <a:cubicBezTo>
                  <a:pt x="16744" y="32885"/>
                  <a:pt x="19005" y="32068"/>
                  <a:pt x="21662" y="31723"/>
                </a:cubicBezTo>
                <a:cubicBezTo>
                  <a:pt x="24341" y="31327"/>
                  <a:pt x="26978" y="30966"/>
                  <a:pt x="29578" y="30643"/>
                </a:cubicBezTo>
                <a:cubicBezTo>
                  <a:pt x="32192" y="30332"/>
                  <a:pt x="34442" y="29606"/>
                  <a:pt x="36327" y="28477"/>
                </a:cubicBezTo>
                <a:lnTo>
                  <a:pt x="36327" y="37377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02BBCD3-EA97-5131-8F52-C5357B9019E2}"/>
              </a:ext>
            </a:extLst>
          </p:cNvPr>
          <p:cNvSpPr/>
          <p:nvPr/>
        </p:nvSpPr>
        <p:spPr>
          <a:xfrm>
            <a:off x="4676272" y="1302418"/>
            <a:ext cx="52444" cy="54116"/>
          </a:xfrm>
          <a:custGeom>
            <a:avLst/>
            <a:gdLst>
              <a:gd name="connsiteX0" fmla="*/ 19686 w 52444"/>
              <a:gd name="connsiteY0" fmla="*/ 54116 h 54116"/>
              <a:gd name="connsiteX1" fmla="*/ 33078 w 52444"/>
              <a:gd name="connsiteY1" fmla="*/ 54116 h 54116"/>
              <a:gd name="connsiteX2" fmla="*/ 52444 w 52444"/>
              <a:gd name="connsiteY2" fmla="*/ 0 h 54116"/>
              <a:gd name="connsiteX3" fmla="*/ 40093 w 52444"/>
              <a:gd name="connsiteY3" fmla="*/ 0 h 54116"/>
              <a:gd name="connsiteX4" fmla="*/ 26910 w 52444"/>
              <a:gd name="connsiteY4" fmla="*/ 41568 h 54116"/>
              <a:gd name="connsiteX5" fmla="*/ 26697 w 52444"/>
              <a:gd name="connsiteY5" fmla="*/ 41568 h 54116"/>
              <a:gd name="connsiteX6" fmla="*/ 12982 w 52444"/>
              <a:gd name="connsiteY6" fmla="*/ 0 h 54116"/>
              <a:gd name="connsiteX7" fmla="*/ 0 w 52444"/>
              <a:gd name="connsiteY7" fmla="*/ 0 h 5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444" h="54116">
                <a:moveTo>
                  <a:pt x="19686" y="54116"/>
                </a:moveTo>
                <a:lnTo>
                  <a:pt x="33078" y="54116"/>
                </a:lnTo>
                <a:lnTo>
                  <a:pt x="52444" y="0"/>
                </a:lnTo>
                <a:lnTo>
                  <a:pt x="40093" y="0"/>
                </a:lnTo>
                <a:lnTo>
                  <a:pt x="26910" y="41568"/>
                </a:lnTo>
                <a:lnTo>
                  <a:pt x="26697" y="41568"/>
                </a:lnTo>
                <a:lnTo>
                  <a:pt x="12982" y="0"/>
                </a:lnTo>
                <a:lnTo>
                  <a:pt x="0" y="0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C7DBE75-8D99-019C-59A8-BD7BC831A93E}"/>
              </a:ext>
            </a:extLst>
          </p:cNvPr>
          <p:cNvSpPr/>
          <p:nvPr/>
        </p:nvSpPr>
        <p:spPr>
          <a:xfrm>
            <a:off x="4731183" y="1300951"/>
            <a:ext cx="51930" cy="57057"/>
          </a:xfrm>
          <a:custGeom>
            <a:avLst/>
            <a:gdLst>
              <a:gd name="connsiteX0" fmla="*/ 11918 w 51930"/>
              <a:gd name="connsiteY0" fmla="*/ 23771 h 57057"/>
              <a:gd name="connsiteX1" fmla="*/ 16052 w 51930"/>
              <a:gd name="connsiteY1" fmla="*/ 13563 h 57057"/>
              <a:gd name="connsiteX2" fmla="*/ 26154 w 51930"/>
              <a:gd name="connsiteY2" fmla="*/ 9413 h 57057"/>
              <a:gd name="connsiteX3" fmla="*/ 35829 w 51930"/>
              <a:gd name="connsiteY3" fmla="*/ 13757 h 57057"/>
              <a:gd name="connsiteX4" fmla="*/ 39774 w 51930"/>
              <a:gd name="connsiteY4" fmla="*/ 23771 h 57057"/>
              <a:gd name="connsiteX5" fmla="*/ 11918 w 51930"/>
              <a:gd name="connsiteY5" fmla="*/ 23771 h 57057"/>
              <a:gd name="connsiteX6" fmla="*/ 51695 w 51930"/>
              <a:gd name="connsiteY6" fmla="*/ 31611 h 57057"/>
              <a:gd name="connsiteX7" fmla="*/ 49753 w 51930"/>
              <a:gd name="connsiteY7" fmla="*/ 16201 h 57057"/>
              <a:gd name="connsiteX8" fmla="*/ 40808 w 51930"/>
              <a:gd name="connsiteY8" fmla="*/ 4591 h 57057"/>
              <a:gd name="connsiteX9" fmla="*/ 26157 w 51930"/>
              <a:gd name="connsiteY9" fmla="*/ 0 h 57057"/>
              <a:gd name="connsiteX10" fmla="*/ 12210 w 51930"/>
              <a:gd name="connsiteY10" fmla="*/ 3990 h 57057"/>
              <a:gd name="connsiteX11" fmla="*/ 3192 w 51930"/>
              <a:gd name="connsiteY11" fmla="*/ 14331 h 57057"/>
              <a:gd name="connsiteX12" fmla="*/ 0 w 51930"/>
              <a:gd name="connsiteY12" fmla="*/ 28582 h 57057"/>
              <a:gd name="connsiteX13" fmla="*/ 6871 w 51930"/>
              <a:gd name="connsiteY13" fmla="*/ 49066 h 57057"/>
              <a:gd name="connsiteX14" fmla="*/ 26473 w 51930"/>
              <a:gd name="connsiteY14" fmla="*/ 57058 h 57057"/>
              <a:gd name="connsiteX15" fmla="*/ 42183 w 51930"/>
              <a:gd name="connsiteY15" fmla="*/ 52288 h 57057"/>
              <a:gd name="connsiteX16" fmla="*/ 50973 w 51930"/>
              <a:gd name="connsiteY16" fmla="*/ 38638 h 57057"/>
              <a:gd name="connsiteX17" fmla="*/ 39660 w 51930"/>
              <a:gd name="connsiteY17" fmla="*/ 38638 h 57057"/>
              <a:gd name="connsiteX18" fmla="*/ 34868 w 51930"/>
              <a:gd name="connsiteY18" fmla="*/ 45379 h 57057"/>
              <a:gd name="connsiteX19" fmla="*/ 26469 w 51930"/>
              <a:gd name="connsiteY19" fmla="*/ 47648 h 57057"/>
              <a:gd name="connsiteX20" fmla="*/ 15460 w 51930"/>
              <a:gd name="connsiteY20" fmla="*/ 42814 h 57057"/>
              <a:gd name="connsiteX21" fmla="*/ 11918 w 51930"/>
              <a:gd name="connsiteY21" fmla="*/ 31615 h 57057"/>
              <a:gd name="connsiteX22" fmla="*/ 51695 w 51930"/>
              <a:gd name="connsiteY22" fmla="*/ 31615 h 5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1930" h="57057">
                <a:moveTo>
                  <a:pt x="11918" y="23771"/>
                </a:moveTo>
                <a:cubicBezTo>
                  <a:pt x="12127" y="19644"/>
                  <a:pt x="13506" y="16239"/>
                  <a:pt x="16052" y="13563"/>
                </a:cubicBezTo>
                <a:cubicBezTo>
                  <a:pt x="18587" y="10892"/>
                  <a:pt x="21966" y="9505"/>
                  <a:pt x="26154" y="9413"/>
                </a:cubicBezTo>
                <a:cubicBezTo>
                  <a:pt x="30220" y="9531"/>
                  <a:pt x="33454" y="10987"/>
                  <a:pt x="35829" y="13757"/>
                </a:cubicBezTo>
                <a:cubicBezTo>
                  <a:pt x="38212" y="16531"/>
                  <a:pt x="39531" y="19864"/>
                  <a:pt x="39774" y="23771"/>
                </a:cubicBezTo>
                <a:lnTo>
                  <a:pt x="11918" y="23771"/>
                </a:lnTo>
                <a:close/>
                <a:moveTo>
                  <a:pt x="51695" y="31611"/>
                </a:moveTo>
                <a:cubicBezTo>
                  <a:pt x="52330" y="26112"/>
                  <a:pt x="51676" y="20978"/>
                  <a:pt x="49753" y="16201"/>
                </a:cubicBezTo>
                <a:cubicBezTo>
                  <a:pt x="47831" y="11435"/>
                  <a:pt x="44847" y="7563"/>
                  <a:pt x="40808" y="4591"/>
                </a:cubicBezTo>
                <a:cubicBezTo>
                  <a:pt x="36768" y="1619"/>
                  <a:pt x="31881" y="91"/>
                  <a:pt x="26157" y="0"/>
                </a:cubicBezTo>
                <a:cubicBezTo>
                  <a:pt x="20757" y="68"/>
                  <a:pt x="16113" y="1398"/>
                  <a:pt x="12210" y="3990"/>
                </a:cubicBezTo>
                <a:cubicBezTo>
                  <a:pt x="8304" y="6582"/>
                  <a:pt x="5298" y="10029"/>
                  <a:pt x="3192" y="14331"/>
                </a:cubicBezTo>
                <a:cubicBezTo>
                  <a:pt x="1083" y="18629"/>
                  <a:pt x="19" y="23383"/>
                  <a:pt x="0" y="28582"/>
                </a:cubicBezTo>
                <a:cubicBezTo>
                  <a:pt x="42" y="37053"/>
                  <a:pt x="2330" y="43874"/>
                  <a:pt x="6871" y="49066"/>
                </a:cubicBezTo>
                <a:cubicBezTo>
                  <a:pt x="11412" y="54249"/>
                  <a:pt x="17956" y="56909"/>
                  <a:pt x="26473" y="57058"/>
                </a:cubicBezTo>
                <a:cubicBezTo>
                  <a:pt x="32508" y="57031"/>
                  <a:pt x="37741" y="55435"/>
                  <a:pt x="42183" y="52288"/>
                </a:cubicBezTo>
                <a:cubicBezTo>
                  <a:pt x="46607" y="49134"/>
                  <a:pt x="49552" y="44581"/>
                  <a:pt x="50973" y="38638"/>
                </a:cubicBezTo>
                <a:lnTo>
                  <a:pt x="39660" y="38638"/>
                </a:lnTo>
                <a:cubicBezTo>
                  <a:pt x="38630" y="41621"/>
                  <a:pt x="37038" y="43871"/>
                  <a:pt x="34868" y="45379"/>
                </a:cubicBezTo>
                <a:cubicBezTo>
                  <a:pt x="32721" y="46884"/>
                  <a:pt x="29916" y="47640"/>
                  <a:pt x="26469" y="47648"/>
                </a:cubicBezTo>
                <a:cubicBezTo>
                  <a:pt x="21510" y="47511"/>
                  <a:pt x="17839" y="45900"/>
                  <a:pt x="15460" y="42814"/>
                </a:cubicBezTo>
                <a:cubicBezTo>
                  <a:pt x="13088" y="39728"/>
                  <a:pt x="11899" y="35996"/>
                  <a:pt x="11918" y="31615"/>
                </a:cubicBezTo>
                <a:lnTo>
                  <a:pt x="51695" y="31615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D13C999-5D40-9FC0-2ACB-58827AF64B37}"/>
              </a:ext>
            </a:extLst>
          </p:cNvPr>
          <p:cNvSpPr/>
          <p:nvPr/>
        </p:nvSpPr>
        <p:spPr>
          <a:xfrm>
            <a:off x="4790129" y="1281790"/>
            <a:ext cx="11925" cy="74744"/>
          </a:xfrm>
          <a:custGeom>
            <a:avLst/>
            <a:gdLst>
              <a:gd name="connsiteX0" fmla="*/ 0 w 11925"/>
              <a:gd name="connsiteY0" fmla="*/ 11298 h 74744"/>
              <a:gd name="connsiteX1" fmla="*/ 11925 w 11925"/>
              <a:gd name="connsiteY1" fmla="*/ 11298 h 74744"/>
              <a:gd name="connsiteX2" fmla="*/ 11925 w 11925"/>
              <a:gd name="connsiteY2" fmla="*/ 0 h 74744"/>
              <a:gd name="connsiteX3" fmla="*/ 0 w 11925"/>
              <a:gd name="connsiteY3" fmla="*/ 0 h 74744"/>
              <a:gd name="connsiteX4" fmla="*/ 0 w 11925"/>
              <a:gd name="connsiteY4" fmla="*/ 11298 h 74744"/>
              <a:gd name="connsiteX5" fmla="*/ 0 w 11925"/>
              <a:gd name="connsiteY5" fmla="*/ 74744 h 74744"/>
              <a:gd name="connsiteX6" fmla="*/ 11925 w 11925"/>
              <a:gd name="connsiteY6" fmla="*/ 74744 h 74744"/>
              <a:gd name="connsiteX7" fmla="*/ 11925 w 11925"/>
              <a:gd name="connsiteY7" fmla="*/ 20628 h 74744"/>
              <a:gd name="connsiteX8" fmla="*/ 0 w 11925"/>
              <a:gd name="connsiteY8" fmla="*/ 20628 h 74744"/>
              <a:gd name="connsiteX9" fmla="*/ 0 w 11925"/>
              <a:gd name="connsiteY9" fmla="*/ 74744 h 74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25" h="74744">
                <a:moveTo>
                  <a:pt x="0" y="11298"/>
                </a:moveTo>
                <a:lnTo>
                  <a:pt x="11925" y="11298"/>
                </a:lnTo>
                <a:lnTo>
                  <a:pt x="11925" y="0"/>
                </a:lnTo>
                <a:lnTo>
                  <a:pt x="0" y="0"/>
                </a:lnTo>
                <a:lnTo>
                  <a:pt x="0" y="11298"/>
                </a:lnTo>
                <a:close/>
                <a:moveTo>
                  <a:pt x="0" y="74744"/>
                </a:moveTo>
                <a:lnTo>
                  <a:pt x="11925" y="74744"/>
                </a:lnTo>
                <a:lnTo>
                  <a:pt x="11925" y="20628"/>
                </a:lnTo>
                <a:lnTo>
                  <a:pt x="0" y="20628"/>
                </a:lnTo>
                <a:lnTo>
                  <a:pt x="0" y="74744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3AF0ABB-7D7D-F664-7CC0-55014843C74C}"/>
              </a:ext>
            </a:extLst>
          </p:cNvPr>
          <p:cNvSpPr/>
          <p:nvPr/>
        </p:nvSpPr>
        <p:spPr>
          <a:xfrm>
            <a:off x="4812943" y="1300955"/>
            <a:ext cx="31698" cy="55579"/>
          </a:xfrm>
          <a:custGeom>
            <a:avLst/>
            <a:gdLst>
              <a:gd name="connsiteX0" fmla="*/ 0 w 31698"/>
              <a:gd name="connsiteY0" fmla="*/ 55579 h 55579"/>
              <a:gd name="connsiteX1" fmla="*/ 11925 w 31698"/>
              <a:gd name="connsiteY1" fmla="*/ 55579 h 55579"/>
              <a:gd name="connsiteX2" fmla="*/ 11925 w 31698"/>
              <a:gd name="connsiteY2" fmla="*/ 29825 h 55579"/>
              <a:gd name="connsiteX3" fmla="*/ 16174 w 31698"/>
              <a:gd name="connsiteY3" fmla="*/ 16083 h 55579"/>
              <a:gd name="connsiteX4" fmla="*/ 26572 w 31698"/>
              <a:gd name="connsiteY4" fmla="*/ 11291 h 55579"/>
              <a:gd name="connsiteX5" fmla="*/ 29144 w 31698"/>
              <a:gd name="connsiteY5" fmla="*/ 11477 h 55579"/>
              <a:gd name="connsiteX6" fmla="*/ 31698 w 31698"/>
              <a:gd name="connsiteY6" fmla="*/ 11819 h 55579"/>
              <a:gd name="connsiteX7" fmla="*/ 31698 w 31698"/>
              <a:gd name="connsiteY7" fmla="*/ 315 h 55579"/>
              <a:gd name="connsiteX8" fmla="*/ 30083 w 31698"/>
              <a:gd name="connsiteY8" fmla="*/ 118 h 55579"/>
              <a:gd name="connsiteX9" fmla="*/ 27199 w 31698"/>
              <a:gd name="connsiteY9" fmla="*/ 0 h 55579"/>
              <a:gd name="connsiteX10" fmla="*/ 17056 w 31698"/>
              <a:gd name="connsiteY10" fmla="*/ 3804 h 55579"/>
              <a:gd name="connsiteX11" fmla="*/ 11389 w 31698"/>
              <a:gd name="connsiteY11" fmla="*/ 11925 h 55579"/>
              <a:gd name="connsiteX12" fmla="*/ 11184 w 31698"/>
              <a:gd name="connsiteY12" fmla="*/ 11925 h 55579"/>
              <a:gd name="connsiteX13" fmla="*/ 11184 w 31698"/>
              <a:gd name="connsiteY13" fmla="*/ 1467 h 55579"/>
              <a:gd name="connsiteX14" fmla="*/ 0 w 31698"/>
              <a:gd name="connsiteY14" fmla="*/ 1467 h 55579"/>
              <a:gd name="connsiteX15" fmla="*/ 0 w 31698"/>
              <a:gd name="connsiteY15" fmla="*/ 55579 h 55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1698" h="55579">
                <a:moveTo>
                  <a:pt x="0" y="55579"/>
                </a:moveTo>
                <a:lnTo>
                  <a:pt x="11925" y="55579"/>
                </a:lnTo>
                <a:lnTo>
                  <a:pt x="11925" y="29825"/>
                </a:lnTo>
                <a:cubicBezTo>
                  <a:pt x="12013" y="23835"/>
                  <a:pt x="13434" y="19256"/>
                  <a:pt x="16174" y="16083"/>
                </a:cubicBezTo>
                <a:cubicBezTo>
                  <a:pt x="18929" y="12917"/>
                  <a:pt x="22395" y="11321"/>
                  <a:pt x="26572" y="11291"/>
                </a:cubicBezTo>
                <a:cubicBezTo>
                  <a:pt x="27423" y="11302"/>
                  <a:pt x="28270" y="11367"/>
                  <a:pt x="29144" y="11477"/>
                </a:cubicBezTo>
                <a:cubicBezTo>
                  <a:pt x="30011" y="11591"/>
                  <a:pt x="30858" y="11709"/>
                  <a:pt x="31698" y="11819"/>
                </a:cubicBezTo>
                <a:lnTo>
                  <a:pt x="31698" y="315"/>
                </a:lnTo>
                <a:cubicBezTo>
                  <a:pt x="31227" y="255"/>
                  <a:pt x="30695" y="190"/>
                  <a:pt x="30083" y="118"/>
                </a:cubicBezTo>
                <a:cubicBezTo>
                  <a:pt x="29467" y="42"/>
                  <a:pt x="28517" y="4"/>
                  <a:pt x="27199" y="0"/>
                </a:cubicBezTo>
                <a:cubicBezTo>
                  <a:pt x="23417" y="137"/>
                  <a:pt x="20039" y="1406"/>
                  <a:pt x="17056" y="3804"/>
                </a:cubicBezTo>
                <a:cubicBezTo>
                  <a:pt x="14080" y="6202"/>
                  <a:pt x="12188" y="8912"/>
                  <a:pt x="11389" y="11925"/>
                </a:cubicBezTo>
                <a:lnTo>
                  <a:pt x="11184" y="11925"/>
                </a:lnTo>
                <a:lnTo>
                  <a:pt x="11184" y="1467"/>
                </a:lnTo>
                <a:lnTo>
                  <a:pt x="0" y="1467"/>
                </a:lnTo>
                <a:lnTo>
                  <a:pt x="0" y="55579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254128F-13EC-A5B5-2F81-958012EAE380}"/>
              </a:ext>
            </a:extLst>
          </p:cNvPr>
          <p:cNvSpPr/>
          <p:nvPr/>
        </p:nvSpPr>
        <p:spPr>
          <a:xfrm>
            <a:off x="4843390" y="1300955"/>
            <a:ext cx="54648" cy="57050"/>
          </a:xfrm>
          <a:custGeom>
            <a:avLst/>
            <a:gdLst>
              <a:gd name="connsiteX0" fmla="*/ 27324 w 54648"/>
              <a:gd name="connsiteY0" fmla="*/ 57050 h 57050"/>
              <a:gd name="connsiteX1" fmla="*/ 47508 w 54648"/>
              <a:gd name="connsiteY1" fmla="*/ 49009 h 57050"/>
              <a:gd name="connsiteX2" fmla="*/ 54648 w 54648"/>
              <a:gd name="connsiteY2" fmla="*/ 28476 h 57050"/>
              <a:gd name="connsiteX3" fmla="*/ 47508 w 54648"/>
              <a:gd name="connsiteY3" fmla="*/ 8034 h 57050"/>
              <a:gd name="connsiteX4" fmla="*/ 27324 w 54648"/>
              <a:gd name="connsiteY4" fmla="*/ 0 h 57050"/>
              <a:gd name="connsiteX5" fmla="*/ 7137 w 54648"/>
              <a:gd name="connsiteY5" fmla="*/ 8034 h 57050"/>
              <a:gd name="connsiteX6" fmla="*/ 0 w 54648"/>
              <a:gd name="connsiteY6" fmla="*/ 28476 h 57050"/>
              <a:gd name="connsiteX7" fmla="*/ 7137 w 54648"/>
              <a:gd name="connsiteY7" fmla="*/ 49009 h 57050"/>
              <a:gd name="connsiteX8" fmla="*/ 27324 w 54648"/>
              <a:gd name="connsiteY8" fmla="*/ 57050 h 57050"/>
              <a:gd name="connsiteX9" fmla="*/ 27324 w 54648"/>
              <a:gd name="connsiteY9" fmla="*/ 47644 h 57050"/>
              <a:gd name="connsiteX10" fmla="*/ 18591 w 54648"/>
              <a:gd name="connsiteY10" fmla="*/ 44767 h 57050"/>
              <a:gd name="connsiteX11" fmla="*/ 13540 w 54648"/>
              <a:gd name="connsiteY11" fmla="*/ 37634 h 57050"/>
              <a:gd name="connsiteX12" fmla="*/ 11925 w 54648"/>
              <a:gd name="connsiteY12" fmla="*/ 28476 h 57050"/>
              <a:gd name="connsiteX13" fmla="*/ 13540 w 54648"/>
              <a:gd name="connsiteY13" fmla="*/ 19382 h 57050"/>
              <a:gd name="connsiteX14" fmla="*/ 18591 w 54648"/>
              <a:gd name="connsiteY14" fmla="*/ 12279 h 57050"/>
              <a:gd name="connsiteX15" fmla="*/ 27324 w 54648"/>
              <a:gd name="connsiteY15" fmla="*/ 9413 h 57050"/>
              <a:gd name="connsiteX16" fmla="*/ 36065 w 54648"/>
              <a:gd name="connsiteY16" fmla="*/ 12279 h 57050"/>
              <a:gd name="connsiteX17" fmla="*/ 41108 w 54648"/>
              <a:gd name="connsiteY17" fmla="*/ 19382 h 57050"/>
              <a:gd name="connsiteX18" fmla="*/ 42723 w 54648"/>
              <a:gd name="connsiteY18" fmla="*/ 28476 h 57050"/>
              <a:gd name="connsiteX19" fmla="*/ 41108 w 54648"/>
              <a:gd name="connsiteY19" fmla="*/ 37634 h 57050"/>
              <a:gd name="connsiteX20" fmla="*/ 36065 w 54648"/>
              <a:gd name="connsiteY20" fmla="*/ 44767 h 57050"/>
              <a:gd name="connsiteX21" fmla="*/ 27324 w 54648"/>
              <a:gd name="connsiteY21" fmla="*/ 47644 h 5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4648" h="57050">
                <a:moveTo>
                  <a:pt x="27324" y="57050"/>
                </a:moveTo>
                <a:cubicBezTo>
                  <a:pt x="36076" y="56902"/>
                  <a:pt x="42803" y="54219"/>
                  <a:pt x="47508" y="49009"/>
                </a:cubicBezTo>
                <a:cubicBezTo>
                  <a:pt x="52212" y="43795"/>
                  <a:pt x="54591" y="36946"/>
                  <a:pt x="54648" y="28476"/>
                </a:cubicBezTo>
                <a:cubicBezTo>
                  <a:pt x="54591" y="20047"/>
                  <a:pt x="52212" y="13229"/>
                  <a:pt x="47508" y="8034"/>
                </a:cubicBezTo>
                <a:cubicBezTo>
                  <a:pt x="42807" y="2831"/>
                  <a:pt x="36076" y="152"/>
                  <a:pt x="27324" y="0"/>
                </a:cubicBezTo>
                <a:cubicBezTo>
                  <a:pt x="18580" y="152"/>
                  <a:pt x="11853" y="2831"/>
                  <a:pt x="7137" y="8034"/>
                </a:cubicBezTo>
                <a:cubicBezTo>
                  <a:pt x="2432" y="13229"/>
                  <a:pt x="65" y="20047"/>
                  <a:pt x="0" y="28476"/>
                </a:cubicBezTo>
                <a:cubicBezTo>
                  <a:pt x="65" y="36946"/>
                  <a:pt x="2432" y="43795"/>
                  <a:pt x="7137" y="49009"/>
                </a:cubicBezTo>
                <a:cubicBezTo>
                  <a:pt x="11853" y="54219"/>
                  <a:pt x="18580" y="56902"/>
                  <a:pt x="27324" y="57050"/>
                </a:cubicBezTo>
                <a:close/>
                <a:moveTo>
                  <a:pt x="27324" y="47644"/>
                </a:moveTo>
                <a:cubicBezTo>
                  <a:pt x="23763" y="47576"/>
                  <a:pt x="20860" y="46618"/>
                  <a:pt x="18591" y="44767"/>
                </a:cubicBezTo>
                <a:cubicBezTo>
                  <a:pt x="16311" y="42909"/>
                  <a:pt x="14624" y="40530"/>
                  <a:pt x="13540" y="37634"/>
                </a:cubicBezTo>
                <a:cubicBezTo>
                  <a:pt x="12457" y="34727"/>
                  <a:pt x="11925" y="31679"/>
                  <a:pt x="11925" y="28476"/>
                </a:cubicBezTo>
                <a:cubicBezTo>
                  <a:pt x="11925" y="25302"/>
                  <a:pt x="12457" y="22274"/>
                  <a:pt x="13540" y="19382"/>
                </a:cubicBezTo>
                <a:cubicBezTo>
                  <a:pt x="14624" y="16501"/>
                  <a:pt x="16311" y="14129"/>
                  <a:pt x="18591" y="12279"/>
                </a:cubicBezTo>
                <a:cubicBezTo>
                  <a:pt x="20860" y="10432"/>
                  <a:pt x="23763" y="9474"/>
                  <a:pt x="27324" y="9413"/>
                </a:cubicBezTo>
                <a:cubicBezTo>
                  <a:pt x="30885" y="9474"/>
                  <a:pt x="33785" y="10432"/>
                  <a:pt x="36065" y="12279"/>
                </a:cubicBezTo>
                <a:cubicBezTo>
                  <a:pt x="38345" y="14129"/>
                  <a:pt x="40025" y="16501"/>
                  <a:pt x="41108" y="19382"/>
                </a:cubicBezTo>
                <a:cubicBezTo>
                  <a:pt x="42191" y="22274"/>
                  <a:pt x="42738" y="25302"/>
                  <a:pt x="42723" y="28476"/>
                </a:cubicBezTo>
                <a:cubicBezTo>
                  <a:pt x="42738" y="31679"/>
                  <a:pt x="42191" y="34731"/>
                  <a:pt x="41108" y="37634"/>
                </a:cubicBezTo>
                <a:cubicBezTo>
                  <a:pt x="40025" y="40530"/>
                  <a:pt x="38341" y="42909"/>
                  <a:pt x="36065" y="44767"/>
                </a:cubicBezTo>
                <a:cubicBezTo>
                  <a:pt x="33785" y="46618"/>
                  <a:pt x="30885" y="47576"/>
                  <a:pt x="27324" y="47644"/>
                </a:cubicBez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3D346AB-F92E-2831-2B4D-78F028051491}"/>
              </a:ext>
            </a:extLst>
          </p:cNvPr>
          <p:cNvSpPr/>
          <p:nvPr/>
        </p:nvSpPr>
        <p:spPr>
          <a:xfrm>
            <a:off x="4478204" y="1192263"/>
            <a:ext cx="47530" cy="55583"/>
          </a:xfrm>
          <a:custGeom>
            <a:avLst/>
            <a:gdLst>
              <a:gd name="connsiteX0" fmla="*/ 47531 w 47530"/>
              <a:gd name="connsiteY0" fmla="*/ 0 h 55583"/>
              <a:gd name="connsiteX1" fmla="*/ 35609 w 47530"/>
              <a:gd name="connsiteY1" fmla="*/ 0 h 55583"/>
              <a:gd name="connsiteX2" fmla="*/ 35609 w 47530"/>
              <a:gd name="connsiteY2" fmla="*/ 31413 h 55583"/>
              <a:gd name="connsiteX3" fmla="*/ 32683 w 47530"/>
              <a:gd name="connsiteY3" fmla="*/ 41936 h 55583"/>
              <a:gd name="connsiteX4" fmla="*/ 22293 w 47530"/>
              <a:gd name="connsiteY4" fmla="*/ 46177 h 55583"/>
              <a:gd name="connsiteX5" fmla="*/ 14674 w 47530"/>
              <a:gd name="connsiteY5" fmla="*/ 43255 h 55583"/>
              <a:gd name="connsiteX6" fmla="*/ 11926 w 47530"/>
              <a:gd name="connsiteY6" fmla="*/ 33192 h 55583"/>
              <a:gd name="connsiteX7" fmla="*/ 11926 w 47530"/>
              <a:gd name="connsiteY7" fmla="*/ 0 h 55583"/>
              <a:gd name="connsiteX8" fmla="*/ 1 w 47530"/>
              <a:gd name="connsiteY8" fmla="*/ 0 h 55583"/>
              <a:gd name="connsiteX9" fmla="*/ 1 w 47530"/>
              <a:gd name="connsiteY9" fmla="*/ 34343 h 55583"/>
              <a:gd name="connsiteX10" fmla="*/ 4797 w 47530"/>
              <a:gd name="connsiteY10" fmla="*/ 50266 h 55583"/>
              <a:gd name="connsiteX11" fmla="*/ 20195 w 47530"/>
              <a:gd name="connsiteY11" fmla="*/ 55583 h 55583"/>
              <a:gd name="connsiteX12" fmla="*/ 29039 w 47530"/>
              <a:gd name="connsiteY12" fmla="*/ 53128 h 55583"/>
              <a:gd name="connsiteX13" fmla="*/ 35606 w 47530"/>
              <a:gd name="connsiteY13" fmla="*/ 46592 h 55583"/>
              <a:gd name="connsiteX14" fmla="*/ 35811 w 47530"/>
              <a:gd name="connsiteY14" fmla="*/ 46592 h 55583"/>
              <a:gd name="connsiteX15" fmla="*/ 35811 w 47530"/>
              <a:gd name="connsiteY15" fmla="*/ 54116 h 55583"/>
              <a:gd name="connsiteX16" fmla="*/ 47527 w 47530"/>
              <a:gd name="connsiteY16" fmla="*/ 54116 h 55583"/>
              <a:gd name="connsiteX17" fmla="*/ 47527 w 47530"/>
              <a:gd name="connsiteY17" fmla="*/ 0 h 55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7530" h="55583">
                <a:moveTo>
                  <a:pt x="47531" y="0"/>
                </a:moveTo>
                <a:lnTo>
                  <a:pt x="35609" y="0"/>
                </a:lnTo>
                <a:lnTo>
                  <a:pt x="35609" y="31413"/>
                </a:lnTo>
                <a:cubicBezTo>
                  <a:pt x="35670" y="35689"/>
                  <a:pt x="34697" y="39200"/>
                  <a:pt x="32683" y="41936"/>
                </a:cubicBezTo>
                <a:cubicBezTo>
                  <a:pt x="30669" y="44669"/>
                  <a:pt x="27203" y="46086"/>
                  <a:pt x="22293" y="46177"/>
                </a:cubicBezTo>
                <a:cubicBezTo>
                  <a:pt x="19021" y="46227"/>
                  <a:pt x="16486" y="45258"/>
                  <a:pt x="14674" y="43255"/>
                </a:cubicBezTo>
                <a:cubicBezTo>
                  <a:pt x="12865" y="41260"/>
                  <a:pt x="11945" y="37897"/>
                  <a:pt x="11926" y="33192"/>
                </a:cubicBezTo>
                <a:lnTo>
                  <a:pt x="11926" y="0"/>
                </a:lnTo>
                <a:lnTo>
                  <a:pt x="1" y="0"/>
                </a:lnTo>
                <a:lnTo>
                  <a:pt x="1" y="34343"/>
                </a:lnTo>
                <a:cubicBezTo>
                  <a:pt x="-37" y="41412"/>
                  <a:pt x="1555" y="46721"/>
                  <a:pt x="4797" y="50266"/>
                </a:cubicBezTo>
                <a:cubicBezTo>
                  <a:pt x="8038" y="53812"/>
                  <a:pt x="13169" y="55583"/>
                  <a:pt x="20195" y="55583"/>
                </a:cubicBezTo>
                <a:cubicBezTo>
                  <a:pt x="23274" y="55553"/>
                  <a:pt x="26215" y="54728"/>
                  <a:pt x="29039" y="53128"/>
                </a:cubicBezTo>
                <a:cubicBezTo>
                  <a:pt x="31862" y="51521"/>
                  <a:pt x="34048" y="49347"/>
                  <a:pt x="35606" y="46592"/>
                </a:cubicBezTo>
                <a:lnTo>
                  <a:pt x="35811" y="46592"/>
                </a:lnTo>
                <a:lnTo>
                  <a:pt x="35811" y="54116"/>
                </a:lnTo>
                <a:lnTo>
                  <a:pt x="47527" y="54116"/>
                </a:lnTo>
                <a:lnTo>
                  <a:pt x="47527" y="0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77FE3E5-251C-B469-0E03-758E839FFE32}"/>
              </a:ext>
            </a:extLst>
          </p:cNvPr>
          <p:cNvSpPr/>
          <p:nvPr/>
        </p:nvSpPr>
        <p:spPr>
          <a:xfrm>
            <a:off x="4536140" y="1190800"/>
            <a:ext cx="47526" cy="55590"/>
          </a:xfrm>
          <a:custGeom>
            <a:avLst/>
            <a:gdLst>
              <a:gd name="connsiteX0" fmla="*/ 4 w 47526"/>
              <a:gd name="connsiteY0" fmla="*/ 55587 h 55590"/>
              <a:gd name="connsiteX1" fmla="*/ 11929 w 47526"/>
              <a:gd name="connsiteY1" fmla="*/ 55587 h 55590"/>
              <a:gd name="connsiteX2" fmla="*/ 11929 w 47526"/>
              <a:gd name="connsiteY2" fmla="*/ 23649 h 55590"/>
              <a:gd name="connsiteX3" fmla="*/ 15494 w 47526"/>
              <a:gd name="connsiteY3" fmla="*/ 13544 h 55590"/>
              <a:gd name="connsiteX4" fmla="*/ 25025 w 47526"/>
              <a:gd name="connsiteY4" fmla="*/ 9410 h 55590"/>
              <a:gd name="connsiteX5" fmla="*/ 32865 w 47526"/>
              <a:gd name="connsiteY5" fmla="*/ 12305 h 55590"/>
              <a:gd name="connsiteX6" fmla="*/ 35605 w 47526"/>
              <a:gd name="connsiteY6" fmla="*/ 21559 h 55590"/>
              <a:gd name="connsiteX7" fmla="*/ 35605 w 47526"/>
              <a:gd name="connsiteY7" fmla="*/ 55591 h 55590"/>
              <a:gd name="connsiteX8" fmla="*/ 47527 w 47526"/>
              <a:gd name="connsiteY8" fmla="*/ 55591 h 55590"/>
              <a:gd name="connsiteX9" fmla="*/ 47527 w 47526"/>
              <a:gd name="connsiteY9" fmla="*/ 18416 h 55590"/>
              <a:gd name="connsiteX10" fmla="*/ 42354 w 47526"/>
              <a:gd name="connsiteY10" fmla="*/ 4655 h 55590"/>
              <a:gd name="connsiteX11" fmla="*/ 28377 w 47526"/>
              <a:gd name="connsiteY11" fmla="*/ 0 h 55590"/>
              <a:gd name="connsiteX12" fmla="*/ 18614 w 47526"/>
              <a:gd name="connsiteY12" fmla="*/ 2577 h 55590"/>
              <a:gd name="connsiteX13" fmla="*/ 11519 w 47526"/>
              <a:gd name="connsiteY13" fmla="*/ 9622 h 55590"/>
              <a:gd name="connsiteX14" fmla="*/ 11302 w 47526"/>
              <a:gd name="connsiteY14" fmla="*/ 9413 h 55590"/>
              <a:gd name="connsiteX15" fmla="*/ 11302 w 47526"/>
              <a:gd name="connsiteY15" fmla="*/ 1467 h 55590"/>
              <a:gd name="connsiteX16" fmla="*/ 0 w 47526"/>
              <a:gd name="connsiteY16" fmla="*/ 1467 h 55590"/>
              <a:gd name="connsiteX17" fmla="*/ 0 w 47526"/>
              <a:gd name="connsiteY17" fmla="*/ 55587 h 5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7526" h="55590">
                <a:moveTo>
                  <a:pt x="4" y="55587"/>
                </a:moveTo>
                <a:lnTo>
                  <a:pt x="11929" y="55587"/>
                </a:lnTo>
                <a:lnTo>
                  <a:pt x="11929" y="23649"/>
                </a:lnTo>
                <a:cubicBezTo>
                  <a:pt x="11979" y="19571"/>
                  <a:pt x="13164" y="16204"/>
                  <a:pt x="15494" y="13544"/>
                </a:cubicBezTo>
                <a:cubicBezTo>
                  <a:pt x="17816" y="10880"/>
                  <a:pt x="20997" y="9508"/>
                  <a:pt x="25025" y="9410"/>
                </a:cubicBezTo>
                <a:cubicBezTo>
                  <a:pt x="28529" y="9383"/>
                  <a:pt x="31136" y="10352"/>
                  <a:pt x="32865" y="12305"/>
                </a:cubicBezTo>
                <a:cubicBezTo>
                  <a:pt x="34606" y="14259"/>
                  <a:pt x="35502" y="17341"/>
                  <a:pt x="35605" y="21559"/>
                </a:cubicBezTo>
                <a:lnTo>
                  <a:pt x="35605" y="55591"/>
                </a:lnTo>
                <a:lnTo>
                  <a:pt x="47527" y="55591"/>
                </a:lnTo>
                <a:lnTo>
                  <a:pt x="47527" y="18416"/>
                </a:lnTo>
                <a:cubicBezTo>
                  <a:pt x="47466" y="12336"/>
                  <a:pt x="45740" y="7749"/>
                  <a:pt x="42354" y="4655"/>
                </a:cubicBezTo>
                <a:cubicBezTo>
                  <a:pt x="38961" y="1558"/>
                  <a:pt x="34309" y="8"/>
                  <a:pt x="28377" y="0"/>
                </a:cubicBezTo>
                <a:cubicBezTo>
                  <a:pt x="24778" y="30"/>
                  <a:pt x="21525" y="889"/>
                  <a:pt x="18614" y="2577"/>
                </a:cubicBezTo>
                <a:cubicBezTo>
                  <a:pt x="15688" y="4264"/>
                  <a:pt x="13324" y="6612"/>
                  <a:pt x="11519" y="9622"/>
                </a:cubicBezTo>
                <a:lnTo>
                  <a:pt x="11302" y="9413"/>
                </a:lnTo>
                <a:lnTo>
                  <a:pt x="11302" y="1467"/>
                </a:lnTo>
                <a:lnTo>
                  <a:pt x="0" y="1467"/>
                </a:lnTo>
                <a:lnTo>
                  <a:pt x="0" y="55587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605731E-4E5E-2661-3025-76D650A2A380}"/>
              </a:ext>
            </a:extLst>
          </p:cNvPr>
          <p:cNvSpPr/>
          <p:nvPr/>
        </p:nvSpPr>
        <p:spPr>
          <a:xfrm>
            <a:off x="4594406" y="1171635"/>
            <a:ext cx="11925" cy="74751"/>
          </a:xfrm>
          <a:custGeom>
            <a:avLst/>
            <a:gdLst>
              <a:gd name="connsiteX0" fmla="*/ 0 w 11925"/>
              <a:gd name="connsiteY0" fmla="*/ 11298 h 74751"/>
              <a:gd name="connsiteX1" fmla="*/ 11925 w 11925"/>
              <a:gd name="connsiteY1" fmla="*/ 11298 h 74751"/>
              <a:gd name="connsiteX2" fmla="*/ 11925 w 11925"/>
              <a:gd name="connsiteY2" fmla="*/ 0 h 74751"/>
              <a:gd name="connsiteX3" fmla="*/ 0 w 11925"/>
              <a:gd name="connsiteY3" fmla="*/ 0 h 74751"/>
              <a:gd name="connsiteX4" fmla="*/ 0 w 11925"/>
              <a:gd name="connsiteY4" fmla="*/ 11298 h 74751"/>
              <a:gd name="connsiteX5" fmla="*/ 0 w 11925"/>
              <a:gd name="connsiteY5" fmla="*/ 74752 h 74751"/>
              <a:gd name="connsiteX6" fmla="*/ 11925 w 11925"/>
              <a:gd name="connsiteY6" fmla="*/ 74752 h 74751"/>
              <a:gd name="connsiteX7" fmla="*/ 11925 w 11925"/>
              <a:gd name="connsiteY7" fmla="*/ 20628 h 74751"/>
              <a:gd name="connsiteX8" fmla="*/ 0 w 11925"/>
              <a:gd name="connsiteY8" fmla="*/ 20628 h 74751"/>
              <a:gd name="connsiteX9" fmla="*/ 0 w 11925"/>
              <a:gd name="connsiteY9" fmla="*/ 74752 h 74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25" h="74751">
                <a:moveTo>
                  <a:pt x="0" y="11298"/>
                </a:moveTo>
                <a:lnTo>
                  <a:pt x="11925" y="11298"/>
                </a:lnTo>
                <a:lnTo>
                  <a:pt x="11925" y="0"/>
                </a:lnTo>
                <a:lnTo>
                  <a:pt x="0" y="0"/>
                </a:lnTo>
                <a:lnTo>
                  <a:pt x="0" y="11298"/>
                </a:lnTo>
                <a:close/>
                <a:moveTo>
                  <a:pt x="0" y="74752"/>
                </a:moveTo>
                <a:lnTo>
                  <a:pt x="11925" y="74752"/>
                </a:lnTo>
                <a:lnTo>
                  <a:pt x="11925" y="20628"/>
                </a:lnTo>
                <a:lnTo>
                  <a:pt x="0" y="20628"/>
                </a:lnTo>
                <a:lnTo>
                  <a:pt x="0" y="74752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8105B58-CC01-3A23-18F3-099D20CBDE82}"/>
              </a:ext>
            </a:extLst>
          </p:cNvPr>
          <p:cNvSpPr/>
          <p:nvPr/>
        </p:nvSpPr>
        <p:spPr>
          <a:xfrm>
            <a:off x="4611873" y="1192263"/>
            <a:ext cx="52436" cy="54123"/>
          </a:xfrm>
          <a:custGeom>
            <a:avLst/>
            <a:gdLst>
              <a:gd name="connsiteX0" fmla="*/ 19674 w 52436"/>
              <a:gd name="connsiteY0" fmla="*/ 54124 h 54123"/>
              <a:gd name="connsiteX1" fmla="*/ 33078 w 52436"/>
              <a:gd name="connsiteY1" fmla="*/ 54124 h 54123"/>
              <a:gd name="connsiteX2" fmla="*/ 52437 w 52436"/>
              <a:gd name="connsiteY2" fmla="*/ 0 h 54123"/>
              <a:gd name="connsiteX3" fmla="*/ 40082 w 52436"/>
              <a:gd name="connsiteY3" fmla="*/ 0 h 54123"/>
              <a:gd name="connsiteX4" fmla="*/ 26906 w 52436"/>
              <a:gd name="connsiteY4" fmla="*/ 41571 h 54123"/>
              <a:gd name="connsiteX5" fmla="*/ 26690 w 52436"/>
              <a:gd name="connsiteY5" fmla="*/ 41571 h 54123"/>
              <a:gd name="connsiteX6" fmla="*/ 12986 w 52436"/>
              <a:gd name="connsiteY6" fmla="*/ 0 h 54123"/>
              <a:gd name="connsiteX7" fmla="*/ 0 w 52436"/>
              <a:gd name="connsiteY7" fmla="*/ 0 h 54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436" h="54123">
                <a:moveTo>
                  <a:pt x="19674" y="54124"/>
                </a:moveTo>
                <a:lnTo>
                  <a:pt x="33078" y="54124"/>
                </a:lnTo>
                <a:lnTo>
                  <a:pt x="52437" y="0"/>
                </a:lnTo>
                <a:lnTo>
                  <a:pt x="40082" y="0"/>
                </a:lnTo>
                <a:lnTo>
                  <a:pt x="26906" y="41571"/>
                </a:lnTo>
                <a:lnTo>
                  <a:pt x="26690" y="41571"/>
                </a:lnTo>
                <a:lnTo>
                  <a:pt x="12986" y="0"/>
                </a:lnTo>
                <a:lnTo>
                  <a:pt x="0" y="0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1FF0F7D-A2C5-027F-6B49-E5F6E6631AA1}"/>
              </a:ext>
            </a:extLst>
          </p:cNvPr>
          <p:cNvSpPr/>
          <p:nvPr/>
        </p:nvSpPr>
        <p:spPr>
          <a:xfrm>
            <a:off x="4666772" y="1190796"/>
            <a:ext cx="51945" cy="57053"/>
          </a:xfrm>
          <a:custGeom>
            <a:avLst/>
            <a:gdLst>
              <a:gd name="connsiteX0" fmla="*/ 11925 w 51945"/>
              <a:gd name="connsiteY0" fmla="*/ 23771 h 57053"/>
              <a:gd name="connsiteX1" fmla="*/ 16064 w 51945"/>
              <a:gd name="connsiteY1" fmla="*/ 13563 h 57053"/>
              <a:gd name="connsiteX2" fmla="*/ 26169 w 51945"/>
              <a:gd name="connsiteY2" fmla="*/ 9413 h 57053"/>
              <a:gd name="connsiteX3" fmla="*/ 35841 w 51945"/>
              <a:gd name="connsiteY3" fmla="*/ 13765 h 57053"/>
              <a:gd name="connsiteX4" fmla="*/ 39778 w 51945"/>
              <a:gd name="connsiteY4" fmla="*/ 23771 h 57053"/>
              <a:gd name="connsiteX5" fmla="*/ 11925 w 51945"/>
              <a:gd name="connsiteY5" fmla="*/ 23771 h 57053"/>
              <a:gd name="connsiteX6" fmla="*/ 51711 w 51945"/>
              <a:gd name="connsiteY6" fmla="*/ 31611 h 57053"/>
              <a:gd name="connsiteX7" fmla="*/ 49769 w 51945"/>
              <a:gd name="connsiteY7" fmla="*/ 16201 h 57053"/>
              <a:gd name="connsiteX8" fmla="*/ 40811 w 51945"/>
              <a:gd name="connsiteY8" fmla="*/ 4591 h 57053"/>
              <a:gd name="connsiteX9" fmla="*/ 26169 w 51945"/>
              <a:gd name="connsiteY9" fmla="*/ 0 h 57053"/>
              <a:gd name="connsiteX10" fmla="*/ 12222 w 51945"/>
              <a:gd name="connsiteY10" fmla="*/ 3986 h 57053"/>
              <a:gd name="connsiteX11" fmla="*/ 3204 w 51945"/>
              <a:gd name="connsiteY11" fmla="*/ 14327 h 57053"/>
              <a:gd name="connsiteX12" fmla="*/ 0 w 51945"/>
              <a:gd name="connsiteY12" fmla="*/ 28578 h 57053"/>
              <a:gd name="connsiteX13" fmla="*/ 6882 w 51945"/>
              <a:gd name="connsiteY13" fmla="*/ 49062 h 57053"/>
              <a:gd name="connsiteX14" fmla="*/ 26473 w 51945"/>
              <a:gd name="connsiteY14" fmla="*/ 57054 h 57053"/>
              <a:gd name="connsiteX15" fmla="*/ 42179 w 51945"/>
              <a:gd name="connsiteY15" fmla="*/ 52284 h 57053"/>
              <a:gd name="connsiteX16" fmla="*/ 50970 w 51945"/>
              <a:gd name="connsiteY16" fmla="*/ 38630 h 57053"/>
              <a:gd name="connsiteX17" fmla="*/ 39660 w 51945"/>
              <a:gd name="connsiteY17" fmla="*/ 38630 h 57053"/>
              <a:gd name="connsiteX18" fmla="*/ 34875 w 51945"/>
              <a:gd name="connsiteY18" fmla="*/ 45372 h 57053"/>
              <a:gd name="connsiteX19" fmla="*/ 26469 w 51945"/>
              <a:gd name="connsiteY19" fmla="*/ 47644 h 57053"/>
              <a:gd name="connsiteX20" fmla="*/ 15467 w 51945"/>
              <a:gd name="connsiteY20" fmla="*/ 42810 h 57053"/>
              <a:gd name="connsiteX21" fmla="*/ 11918 w 51945"/>
              <a:gd name="connsiteY21" fmla="*/ 31615 h 57053"/>
              <a:gd name="connsiteX22" fmla="*/ 51711 w 51945"/>
              <a:gd name="connsiteY22" fmla="*/ 31615 h 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1945" h="57053">
                <a:moveTo>
                  <a:pt x="11925" y="23771"/>
                </a:moveTo>
                <a:cubicBezTo>
                  <a:pt x="12138" y="19644"/>
                  <a:pt x="13522" y="16239"/>
                  <a:pt x="16064" y="13563"/>
                </a:cubicBezTo>
                <a:cubicBezTo>
                  <a:pt x="18602" y="10888"/>
                  <a:pt x="21977" y="9505"/>
                  <a:pt x="26169" y="9413"/>
                </a:cubicBezTo>
                <a:cubicBezTo>
                  <a:pt x="30235" y="9543"/>
                  <a:pt x="33458" y="10987"/>
                  <a:pt x="35841" y="13765"/>
                </a:cubicBezTo>
                <a:cubicBezTo>
                  <a:pt x="38212" y="16535"/>
                  <a:pt x="39534" y="19868"/>
                  <a:pt x="39778" y="23771"/>
                </a:cubicBezTo>
                <a:lnTo>
                  <a:pt x="11925" y="23771"/>
                </a:lnTo>
                <a:close/>
                <a:moveTo>
                  <a:pt x="51711" y="31611"/>
                </a:moveTo>
                <a:cubicBezTo>
                  <a:pt x="52345" y="26112"/>
                  <a:pt x="51692" y="20974"/>
                  <a:pt x="49769" y="16201"/>
                </a:cubicBezTo>
                <a:cubicBezTo>
                  <a:pt x="47842" y="11435"/>
                  <a:pt x="44859" y="7563"/>
                  <a:pt x="40811" y="4591"/>
                </a:cubicBezTo>
                <a:cubicBezTo>
                  <a:pt x="36775" y="1623"/>
                  <a:pt x="31896" y="91"/>
                  <a:pt x="26169" y="0"/>
                </a:cubicBezTo>
                <a:cubicBezTo>
                  <a:pt x="20769" y="68"/>
                  <a:pt x="16113" y="1398"/>
                  <a:pt x="12222" y="3986"/>
                </a:cubicBezTo>
                <a:cubicBezTo>
                  <a:pt x="8315" y="6578"/>
                  <a:pt x="5309" y="10025"/>
                  <a:pt x="3204" y="14327"/>
                </a:cubicBezTo>
                <a:cubicBezTo>
                  <a:pt x="1095" y="18629"/>
                  <a:pt x="30" y="23379"/>
                  <a:pt x="0" y="28578"/>
                </a:cubicBezTo>
                <a:cubicBezTo>
                  <a:pt x="42" y="37049"/>
                  <a:pt x="2341" y="43878"/>
                  <a:pt x="6882" y="49062"/>
                </a:cubicBezTo>
                <a:cubicBezTo>
                  <a:pt x="11424" y="54245"/>
                  <a:pt x="17956" y="56909"/>
                  <a:pt x="26473" y="57054"/>
                </a:cubicBezTo>
                <a:cubicBezTo>
                  <a:pt x="32508" y="57027"/>
                  <a:pt x="37741" y="55435"/>
                  <a:pt x="42179" y="52284"/>
                </a:cubicBezTo>
                <a:cubicBezTo>
                  <a:pt x="46618" y="49130"/>
                  <a:pt x="49552" y="44577"/>
                  <a:pt x="50970" y="38630"/>
                </a:cubicBezTo>
                <a:lnTo>
                  <a:pt x="39660" y="38630"/>
                </a:lnTo>
                <a:cubicBezTo>
                  <a:pt x="38638" y="41621"/>
                  <a:pt x="37045" y="43871"/>
                  <a:pt x="34875" y="45372"/>
                </a:cubicBezTo>
                <a:cubicBezTo>
                  <a:pt x="32721" y="46884"/>
                  <a:pt x="29916" y="47640"/>
                  <a:pt x="26469" y="47644"/>
                </a:cubicBezTo>
                <a:cubicBezTo>
                  <a:pt x="21517" y="47507"/>
                  <a:pt x="17839" y="45896"/>
                  <a:pt x="15467" y="42810"/>
                </a:cubicBezTo>
                <a:cubicBezTo>
                  <a:pt x="13084" y="39724"/>
                  <a:pt x="11906" y="35996"/>
                  <a:pt x="11918" y="31615"/>
                </a:cubicBezTo>
                <a:lnTo>
                  <a:pt x="51711" y="31615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E7E4AA0-E45E-119E-09E0-78D1BB18C0FC}"/>
              </a:ext>
            </a:extLst>
          </p:cNvPr>
          <p:cNvSpPr/>
          <p:nvPr/>
        </p:nvSpPr>
        <p:spPr>
          <a:xfrm>
            <a:off x="4725418" y="1190796"/>
            <a:ext cx="31705" cy="55590"/>
          </a:xfrm>
          <a:custGeom>
            <a:avLst/>
            <a:gdLst>
              <a:gd name="connsiteX0" fmla="*/ 0 w 31705"/>
              <a:gd name="connsiteY0" fmla="*/ 55591 h 55590"/>
              <a:gd name="connsiteX1" fmla="*/ 11922 w 31705"/>
              <a:gd name="connsiteY1" fmla="*/ 55591 h 55590"/>
              <a:gd name="connsiteX2" fmla="*/ 11922 w 31705"/>
              <a:gd name="connsiteY2" fmla="*/ 29832 h 55590"/>
              <a:gd name="connsiteX3" fmla="*/ 16182 w 31705"/>
              <a:gd name="connsiteY3" fmla="*/ 16090 h 55590"/>
              <a:gd name="connsiteX4" fmla="*/ 26583 w 31705"/>
              <a:gd name="connsiteY4" fmla="*/ 11298 h 55590"/>
              <a:gd name="connsiteX5" fmla="*/ 29141 w 31705"/>
              <a:gd name="connsiteY5" fmla="*/ 11477 h 55590"/>
              <a:gd name="connsiteX6" fmla="*/ 31706 w 31705"/>
              <a:gd name="connsiteY6" fmla="*/ 11819 h 55590"/>
              <a:gd name="connsiteX7" fmla="*/ 31706 w 31705"/>
              <a:gd name="connsiteY7" fmla="*/ 315 h 55590"/>
              <a:gd name="connsiteX8" fmla="*/ 30079 w 31705"/>
              <a:gd name="connsiteY8" fmla="*/ 118 h 55590"/>
              <a:gd name="connsiteX9" fmla="*/ 27206 w 31705"/>
              <a:gd name="connsiteY9" fmla="*/ 0 h 55590"/>
              <a:gd name="connsiteX10" fmla="*/ 17060 w 31705"/>
              <a:gd name="connsiteY10" fmla="*/ 3800 h 55590"/>
              <a:gd name="connsiteX11" fmla="*/ 11389 w 31705"/>
              <a:gd name="connsiteY11" fmla="*/ 11918 h 55590"/>
              <a:gd name="connsiteX12" fmla="*/ 11184 w 31705"/>
              <a:gd name="connsiteY12" fmla="*/ 11918 h 55590"/>
              <a:gd name="connsiteX13" fmla="*/ 11184 w 31705"/>
              <a:gd name="connsiteY13" fmla="*/ 1463 h 55590"/>
              <a:gd name="connsiteX14" fmla="*/ 0 w 31705"/>
              <a:gd name="connsiteY14" fmla="*/ 1463 h 55590"/>
              <a:gd name="connsiteX15" fmla="*/ 0 w 31705"/>
              <a:gd name="connsiteY15" fmla="*/ 55591 h 5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1705" h="55590">
                <a:moveTo>
                  <a:pt x="0" y="55591"/>
                </a:moveTo>
                <a:lnTo>
                  <a:pt x="11922" y="55591"/>
                </a:lnTo>
                <a:lnTo>
                  <a:pt x="11922" y="29832"/>
                </a:lnTo>
                <a:cubicBezTo>
                  <a:pt x="12020" y="23835"/>
                  <a:pt x="13434" y="19256"/>
                  <a:pt x="16182" y="16090"/>
                </a:cubicBezTo>
                <a:cubicBezTo>
                  <a:pt x="18937" y="12921"/>
                  <a:pt x="22391" y="11325"/>
                  <a:pt x="26583" y="11298"/>
                </a:cubicBezTo>
                <a:cubicBezTo>
                  <a:pt x="27423" y="11302"/>
                  <a:pt x="28278" y="11367"/>
                  <a:pt x="29141" y="11477"/>
                </a:cubicBezTo>
                <a:cubicBezTo>
                  <a:pt x="30011" y="11595"/>
                  <a:pt x="30866" y="11709"/>
                  <a:pt x="31706" y="11819"/>
                </a:cubicBezTo>
                <a:lnTo>
                  <a:pt x="31706" y="315"/>
                </a:lnTo>
                <a:cubicBezTo>
                  <a:pt x="31223" y="255"/>
                  <a:pt x="30691" y="190"/>
                  <a:pt x="30079" y="118"/>
                </a:cubicBezTo>
                <a:cubicBezTo>
                  <a:pt x="29479" y="46"/>
                  <a:pt x="28514" y="8"/>
                  <a:pt x="27206" y="0"/>
                </a:cubicBezTo>
                <a:cubicBezTo>
                  <a:pt x="23425" y="137"/>
                  <a:pt x="20035" y="1406"/>
                  <a:pt x="17060" y="3800"/>
                </a:cubicBezTo>
                <a:cubicBezTo>
                  <a:pt x="14076" y="6206"/>
                  <a:pt x="12184" y="8912"/>
                  <a:pt x="11389" y="11918"/>
                </a:cubicBezTo>
                <a:lnTo>
                  <a:pt x="11184" y="11918"/>
                </a:lnTo>
                <a:lnTo>
                  <a:pt x="11184" y="1463"/>
                </a:lnTo>
                <a:lnTo>
                  <a:pt x="0" y="1463"/>
                </a:lnTo>
                <a:lnTo>
                  <a:pt x="0" y="55591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D6A29B27-DB26-5554-2AB9-BAE3E65F4541}"/>
              </a:ext>
            </a:extLst>
          </p:cNvPr>
          <p:cNvSpPr/>
          <p:nvPr/>
        </p:nvSpPr>
        <p:spPr>
          <a:xfrm>
            <a:off x="4757131" y="1190798"/>
            <a:ext cx="48142" cy="57052"/>
          </a:xfrm>
          <a:custGeom>
            <a:avLst/>
            <a:gdLst>
              <a:gd name="connsiteX0" fmla="*/ 0 w 48142"/>
              <a:gd name="connsiteY0" fmla="*/ 38214 h 57052"/>
              <a:gd name="connsiteX1" fmla="*/ 6951 w 48142"/>
              <a:gd name="connsiteY1" fmla="*/ 52423 h 57052"/>
              <a:gd name="connsiteX2" fmla="*/ 23968 w 48142"/>
              <a:gd name="connsiteY2" fmla="*/ 57052 h 57052"/>
              <a:gd name="connsiteX3" fmla="*/ 35214 w 48142"/>
              <a:gd name="connsiteY3" fmla="*/ 55357 h 57052"/>
              <a:gd name="connsiteX4" fmla="*/ 44368 w 48142"/>
              <a:gd name="connsiteY4" fmla="*/ 49751 h 57052"/>
              <a:gd name="connsiteX5" fmla="*/ 48142 w 48142"/>
              <a:gd name="connsiteY5" fmla="*/ 39475 h 57052"/>
              <a:gd name="connsiteX6" fmla="*/ 45539 w 48142"/>
              <a:gd name="connsiteY6" fmla="*/ 31065 h 57052"/>
              <a:gd name="connsiteX7" fmla="*/ 39059 w 48142"/>
              <a:gd name="connsiteY7" fmla="*/ 26266 h 57052"/>
              <a:gd name="connsiteX8" fmla="*/ 30672 w 48142"/>
              <a:gd name="connsiteY8" fmla="*/ 23655 h 57052"/>
              <a:gd name="connsiteX9" fmla="*/ 22186 w 48142"/>
              <a:gd name="connsiteY9" fmla="*/ 21819 h 57052"/>
              <a:gd name="connsiteX10" fmla="*/ 15676 w 48142"/>
              <a:gd name="connsiteY10" fmla="*/ 19383 h 57052"/>
              <a:gd name="connsiteX11" fmla="*/ 13065 w 48142"/>
              <a:gd name="connsiteY11" fmla="*/ 14960 h 57052"/>
              <a:gd name="connsiteX12" fmla="*/ 14848 w 48142"/>
              <a:gd name="connsiteY12" fmla="*/ 11426 h 57052"/>
              <a:gd name="connsiteX13" fmla="*/ 18834 w 48142"/>
              <a:gd name="connsiteY13" fmla="*/ 9807 h 57052"/>
              <a:gd name="connsiteX14" fmla="*/ 22923 w 48142"/>
              <a:gd name="connsiteY14" fmla="*/ 9411 h 57052"/>
              <a:gd name="connsiteX15" fmla="*/ 29988 w 48142"/>
              <a:gd name="connsiteY15" fmla="*/ 10905 h 57052"/>
              <a:gd name="connsiteX16" fmla="*/ 33914 w 48142"/>
              <a:gd name="connsiteY16" fmla="*/ 16636 h 57052"/>
              <a:gd name="connsiteX17" fmla="*/ 46356 w 48142"/>
              <a:gd name="connsiteY17" fmla="*/ 16636 h 57052"/>
              <a:gd name="connsiteX18" fmla="*/ 38668 w 48142"/>
              <a:gd name="connsiteY18" fmla="*/ 3802 h 57052"/>
              <a:gd name="connsiteX19" fmla="*/ 23748 w 48142"/>
              <a:gd name="connsiteY19" fmla="*/ 2 h 57052"/>
              <a:gd name="connsiteX20" fmla="*/ 13514 w 48142"/>
              <a:gd name="connsiteY20" fmla="*/ 1393 h 57052"/>
              <a:gd name="connsiteX21" fmla="*/ 4826 w 48142"/>
              <a:gd name="connsiteY21" fmla="*/ 6219 h 57052"/>
              <a:gd name="connsiteX22" fmla="*/ 1140 w 48142"/>
              <a:gd name="connsiteY22" fmla="*/ 15488 h 57052"/>
              <a:gd name="connsiteX23" fmla="*/ 6529 w 48142"/>
              <a:gd name="connsiteY23" fmla="*/ 26919 h 57052"/>
              <a:gd name="connsiteX24" fmla="*/ 18515 w 48142"/>
              <a:gd name="connsiteY24" fmla="*/ 31510 h 57052"/>
              <a:gd name="connsiteX25" fmla="*/ 26899 w 48142"/>
              <a:gd name="connsiteY25" fmla="*/ 33338 h 57052"/>
              <a:gd name="connsiteX26" fmla="*/ 33424 w 48142"/>
              <a:gd name="connsiteY26" fmla="*/ 35835 h 57052"/>
              <a:gd name="connsiteX27" fmla="*/ 36213 w 48142"/>
              <a:gd name="connsiteY27" fmla="*/ 40524 h 57052"/>
              <a:gd name="connsiteX28" fmla="*/ 34229 w 48142"/>
              <a:gd name="connsiteY28" fmla="*/ 45115 h 57052"/>
              <a:gd name="connsiteX29" fmla="*/ 29365 w 48142"/>
              <a:gd name="connsiteY29" fmla="*/ 47171 h 57052"/>
              <a:gd name="connsiteX30" fmla="*/ 24170 w 48142"/>
              <a:gd name="connsiteY30" fmla="*/ 47646 h 57052"/>
              <a:gd name="connsiteX31" fmla="*/ 15889 w 48142"/>
              <a:gd name="connsiteY31" fmla="*/ 45522 h 57052"/>
              <a:gd name="connsiteX32" fmla="*/ 11922 w 48142"/>
              <a:gd name="connsiteY32" fmla="*/ 38214 h 57052"/>
              <a:gd name="connsiteX33" fmla="*/ 0 w 48142"/>
              <a:gd name="connsiteY33" fmla="*/ 38214 h 57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8142" h="57052">
                <a:moveTo>
                  <a:pt x="0" y="38214"/>
                </a:moveTo>
                <a:cubicBezTo>
                  <a:pt x="236" y="44591"/>
                  <a:pt x="2558" y="49326"/>
                  <a:pt x="6951" y="52423"/>
                </a:cubicBezTo>
                <a:cubicBezTo>
                  <a:pt x="11348" y="55520"/>
                  <a:pt x="17022" y="57067"/>
                  <a:pt x="23968" y="57052"/>
                </a:cubicBezTo>
                <a:cubicBezTo>
                  <a:pt x="27792" y="57071"/>
                  <a:pt x="31542" y="56508"/>
                  <a:pt x="35214" y="55357"/>
                </a:cubicBezTo>
                <a:cubicBezTo>
                  <a:pt x="38900" y="54202"/>
                  <a:pt x="41944" y="52339"/>
                  <a:pt x="44368" y="49751"/>
                </a:cubicBezTo>
                <a:cubicBezTo>
                  <a:pt x="46793" y="47167"/>
                  <a:pt x="48062" y="43743"/>
                  <a:pt x="48142" y="39475"/>
                </a:cubicBezTo>
                <a:cubicBezTo>
                  <a:pt x="48085" y="35953"/>
                  <a:pt x="47219" y="33152"/>
                  <a:pt x="45539" y="31065"/>
                </a:cubicBezTo>
                <a:cubicBezTo>
                  <a:pt x="43867" y="28983"/>
                  <a:pt x="41708" y="27387"/>
                  <a:pt x="39059" y="26266"/>
                </a:cubicBezTo>
                <a:cubicBezTo>
                  <a:pt x="36422" y="25152"/>
                  <a:pt x="33617" y="24286"/>
                  <a:pt x="30672" y="23655"/>
                </a:cubicBezTo>
                <a:cubicBezTo>
                  <a:pt x="27678" y="23032"/>
                  <a:pt x="24858" y="22416"/>
                  <a:pt x="22186" y="21819"/>
                </a:cubicBezTo>
                <a:cubicBezTo>
                  <a:pt x="19530" y="21223"/>
                  <a:pt x="17360" y="20409"/>
                  <a:pt x="15676" y="19383"/>
                </a:cubicBezTo>
                <a:cubicBezTo>
                  <a:pt x="13989" y="18350"/>
                  <a:pt x="13130" y="16879"/>
                  <a:pt x="13065" y="14960"/>
                </a:cubicBezTo>
                <a:cubicBezTo>
                  <a:pt x="13130" y="13409"/>
                  <a:pt x="13719" y="12227"/>
                  <a:pt x="14848" y="11426"/>
                </a:cubicBezTo>
                <a:cubicBezTo>
                  <a:pt x="15992" y="10624"/>
                  <a:pt x="17310" y="10080"/>
                  <a:pt x="18834" y="9807"/>
                </a:cubicBezTo>
                <a:cubicBezTo>
                  <a:pt x="20347" y="9525"/>
                  <a:pt x="21707" y="9392"/>
                  <a:pt x="22923" y="9411"/>
                </a:cubicBezTo>
                <a:cubicBezTo>
                  <a:pt x="25603" y="9362"/>
                  <a:pt x="27955" y="9856"/>
                  <a:pt x="29988" y="10905"/>
                </a:cubicBezTo>
                <a:cubicBezTo>
                  <a:pt x="32021" y="11954"/>
                  <a:pt x="33332" y="13861"/>
                  <a:pt x="33914" y="16636"/>
                </a:cubicBezTo>
                <a:lnTo>
                  <a:pt x="46356" y="16636"/>
                </a:lnTo>
                <a:cubicBezTo>
                  <a:pt x="45478" y="10681"/>
                  <a:pt x="42909" y="6401"/>
                  <a:pt x="38668" y="3802"/>
                </a:cubicBezTo>
                <a:cubicBezTo>
                  <a:pt x="34435" y="1210"/>
                  <a:pt x="29464" y="-55"/>
                  <a:pt x="23748" y="2"/>
                </a:cubicBezTo>
                <a:cubicBezTo>
                  <a:pt x="20373" y="-25"/>
                  <a:pt x="16961" y="435"/>
                  <a:pt x="13514" y="1393"/>
                </a:cubicBezTo>
                <a:cubicBezTo>
                  <a:pt x="10067" y="2343"/>
                  <a:pt x="7175" y="3947"/>
                  <a:pt x="4826" y="6219"/>
                </a:cubicBezTo>
                <a:cubicBezTo>
                  <a:pt x="2474" y="8484"/>
                  <a:pt x="1247" y="11570"/>
                  <a:pt x="1140" y="15488"/>
                </a:cubicBezTo>
                <a:cubicBezTo>
                  <a:pt x="1315" y="20854"/>
                  <a:pt x="3109" y="24662"/>
                  <a:pt x="6529" y="26919"/>
                </a:cubicBezTo>
                <a:cubicBezTo>
                  <a:pt x="9942" y="29173"/>
                  <a:pt x="13943" y="30708"/>
                  <a:pt x="18515" y="31510"/>
                </a:cubicBezTo>
                <a:cubicBezTo>
                  <a:pt x="21468" y="32137"/>
                  <a:pt x="24261" y="32741"/>
                  <a:pt x="26899" y="33338"/>
                </a:cubicBezTo>
                <a:cubicBezTo>
                  <a:pt x="29536" y="33931"/>
                  <a:pt x="31717" y="34763"/>
                  <a:pt x="33424" y="35835"/>
                </a:cubicBezTo>
                <a:cubicBezTo>
                  <a:pt x="35130" y="36906"/>
                  <a:pt x="36057" y="38468"/>
                  <a:pt x="36213" y="40524"/>
                </a:cubicBezTo>
                <a:cubicBezTo>
                  <a:pt x="36255" y="42554"/>
                  <a:pt x="35590" y="44089"/>
                  <a:pt x="34229" y="45115"/>
                </a:cubicBezTo>
                <a:cubicBezTo>
                  <a:pt x="32884" y="46145"/>
                  <a:pt x="31254" y="46825"/>
                  <a:pt x="29365" y="47171"/>
                </a:cubicBezTo>
                <a:cubicBezTo>
                  <a:pt x="27484" y="47513"/>
                  <a:pt x="25743" y="47673"/>
                  <a:pt x="24170" y="47646"/>
                </a:cubicBezTo>
                <a:cubicBezTo>
                  <a:pt x="20898" y="47684"/>
                  <a:pt x="18139" y="46973"/>
                  <a:pt x="15889" y="45522"/>
                </a:cubicBezTo>
                <a:cubicBezTo>
                  <a:pt x="13616" y="44070"/>
                  <a:pt x="12309" y="41634"/>
                  <a:pt x="11922" y="38214"/>
                </a:cubicBezTo>
                <a:lnTo>
                  <a:pt x="0" y="38214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C58132A-BDD5-D166-10EE-3E1131E2BE69}"/>
              </a:ext>
            </a:extLst>
          </p:cNvPr>
          <p:cNvSpPr/>
          <p:nvPr/>
        </p:nvSpPr>
        <p:spPr>
          <a:xfrm>
            <a:off x="4812551" y="1171635"/>
            <a:ext cx="11921" cy="74751"/>
          </a:xfrm>
          <a:custGeom>
            <a:avLst/>
            <a:gdLst>
              <a:gd name="connsiteX0" fmla="*/ 0 w 11921"/>
              <a:gd name="connsiteY0" fmla="*/ 11298 h 74751"/>
              <a:gd name="connsiteX1" fmla="*/ 11922 w 11921"/>
              <a:gd name="connsiteY1" fmla="*/ 11298 h 74751"/>
              <a:gd name="connsiteX2" fmla="*/ 11922 w 11921"/>
              <a:gd name="connsiteY2" fmla="*/ 0 h 74751"/>
              <a:gd name="connsiteX3" fmla="*/ 0 w 11921"/>
              <a:gd name="connsiteY3" fmla="*/ 0 h 74751"/>
              <a:gd name="connsiteX4" fmla="*/ 0 w 11921"/>
              <a:gd name="connsiteY4" fmla="*/ 11298 h 74751"/>
              <a:gd name="connsiteX5" fmla="*/ 0 w 11921"/>
              <a:gd name="connsiteY5" fmla="*/ 74752 h 74751"/>
              <a:gd name="connsiteX6" fmla="*/ 11922 w 11921"/>
              <a:gd name="connsiteY6" fmla="*/ 74752 h 74751"/>
              <a:gd name="connsiteX7" fmla="*/ 11922 w 11921"/>
              <a:gd name="connsiteY7" fmla="*/ 20628 h 74751"/>
              <a:gd name="connsiteX8" fmla="*/ 0 w 11921"/>
              <a:gd name="connsiteY8" fmla="*/ 20628 h 74751"/>
              <a:gd name="connsiteX9" fmla="*/ 0 w 11921"/>
              <a:gd name="connsiteY9" fmla="*/ 74752 h 74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21" h="74751">
                <a:moveTo>
                  <a:pt x="0" y="11298"/>
                </a:moveTo>
                <a:lnTo>
                  <a:pt x="11922" y="11298"/>
                </a:lnTo>
                <a:lnTo>
                  <a:pt x="11922" y="0"/>
                </a:lnTo>
                <a:lnTo>
                  <a:pt x="0" y="0"/>
                </a:lnTo>
                <a:lnTo>
                  <a:pt x="0" y="11298"/>
                </a:lnTo>
                <a:close/>
                <a:moveTo>
                  <a:pt x="0" y="74752"/>
                </a:moveTo>
                <a:lnTo>
                  <a:pt x="11922" y="74752"/>
                </a:lnTo>
                <a:lnTo>
                  <a:pt x="11922" y="20628"/>
                </a:lnTo>
                <a:lnTo>
                  <a:pt x="0" y="20628"/>
                </a:lnTo>
                <a:lnTo>
                  <a:pt x="0" y="74752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710DB9A-1F1D-DA63-0799-1182952D9A35}"/>
              </a:ext>
            </a:extLst>
          </p:cNvPr>
          <p:cNvSpPr/>
          <p:nvPr/>
        </p:nvSpPr>
        <p:spPr>
          <a:xfrm>
            <a:off x="4832734" y="1171635"/>
            <a:ext cx="53603" cy="76211"/>
          </a:xfrm>
          <a:custGeom>
            <a:avLst/>
            <a:gdLst>
              <a:gd name="connsiteX0" fmla="*/ 53603 w 53603"/>
              <a:gd name="connsiteY0" fmla="*/ 0 h 76211"/>
              <a:gd name="connsiteX1" fmla="*/ 41678 w 53603"/>
              <a:gd name="connsiteY1" fmla="*/ 0 h 76211"/>
              <a:gd name="connsiteX2" fmla="*/ 41678 w 53603"/>
              <a:gd name="connsiteY2" fmla="*/ 27632 h 76211"/>
              <a:gd name="connsiteX3" fmla="*/ 41476 w 53603"/>
              <a:gd name="connsiteY3" fmla="*/ 27632 h 76211"/>
              <a:gd name="connsiteX4" fmla="*/ 33640 w 53603"/>
              <a:gd name="connsiteY4" fmla="*/ 21156 h 76211"/>
              <a:gd name="connsiteX5" fmla="*/ 23440 w 53603"/>
              <a:gd name="connsiteY5" fmla="*/ 19161 h 76211"/>
              <a:gd name="connsiteX6" fmla="*/ 12108 w 53603"/>
              <a:gd name="connsiteY6" fmla="*/ 22110 h 76211"/>
              <a:gd name="connsiteX7" fmla="*/ 3451 w 53603"/>
              <a:gd name="connsiteY7" fmla="*/ 31318 h 76211"/>
              <a:gd name="connsiteX8" fmla="*/ 0 w 53603"/>
              <a:gd name="connsiteY8" fmla="*/ 47321 h 76211"/>
              <a:gd name="connsiteX9" fmla="*/ 2782 w 53603"/>
              <a:gd name="connsiteY9" fmla="*/ 62025 h 76211"/>
              <a:gd name="connsiteX10" fmla="*/ 11184 w 53603"/>
              <a:gd name="connsiteY10" fmla="*/ 72331 h 76211"/>
              <a:gd name="connsiteX11" fmla="*/ 25340 w 53603"/>
              <a:gd name="connsiteY11" fmla="*/ 76211 h 76211"/>
              <a:gd name="connsiteX12" fmla="*/ 35092 w 53603"/>
              <a:gd name="connsiteY12" fmla="*/ 74132 h 76211"/>
              <a:gd name="connsiteX13" fmla="*/ 42085 w 53603"/>
              <a:gd name="connsiteY13" fmla="*/ 67425 h 76211"/>
              <a:gd name="connsiteX14" fmla="*/ 42301 w 53603"/>
              <a:gd name="connsiteY14" fmla="*/ 67425 h 76211"/>
              <a:gd name="connsiteX15" fmla="*/ 42301 w 53603"/>
              <a:gd name="connsiteY15" fmla="*/ 74748 h 76211"/>
              <a:gd name="connsiteX16" fmla="*/ 53603 w 53603"/>
              <a:gd name="connsiteY16" fmla="*/ 74748 h 76211"/>
              <a:gd name="connsiteX17" fmla="*/ 53603 w 53603"/>
              <a:gd name="connsiteY17" fmla="*/ 0 h 76211"/>
              <a:gd name="connsiteX18" fmla="*/ 11929 w 53603"/>
              <a:gd name="connsiteY18" fmla="*/ 48267 h 76211"/>
              <a:gd name="connsiteX19" fmla="*/ 13381 w 53603"/>
              <a:gd name="connsiteY19" fmla="*/ 38831 h 76211"/>
              <a:gd name="connsiteX20" fmla="*/ 18207 w 53603"/>
              <a:gd name="connsiteY20" fmla="*/ 31516 h 76211"/>
              <a:gd name="connsiteX21" fmla="*/ 27123 w 53603"/>
              <a:gd name="connsiteY21" fmla="*/ 28578 h 76211"/>
              <a:gd name="connsiteX22" fmla="*/ 38064 w 53603"/>
              <a:gd name="connsiteY22" fmla="*/ 33629 h 76211"/>
              <a:gd name="connsiteX23" fmla="*/ 42096 w 53603"/>
              <a:gd name="connsiteY23" fmla="*/ 47644 h 76211"/>
              <a:gd name="connsiteX24" fmla="*/ 40542 w 53603"/>
              <a:gd name="connsiteY24" fmla="*/ 56803 h 76211"/>
              <a:gd name="connsiteX25" fmla="*/ 35590 w 53603"/>
              <a:gd name="connsiteY25" fmla="*/ 63936 h 76211"/>
              <a:gd name="connsiteX26" fmla="*/ 26914 w 53603"/>
              <a:gd name="connsiteY26" fmla="*/ 66813 h 76211"/>
              <a:gd name="connsiteX27" fmla="*/ 18416 w 53603"/>
              <a:gd name="connsiteY27" fmla="*/ 64077 h 76211"/>
              <a:gd name="connsiteX28" fmla="*/ 13510 w 53603"/>
              <a:gd name="connsiteY28" fmla="*/ 57221 h 76211"/>
              <a:gd name="connsiteX29" fmla="*/ 11929 w 53603"/>
              <a:gd name="connsiteY29" fmla="*/ 48267 h 76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3603" h="76211">
                <a:moveTo>
                  <a:pt x="53603" y="0"/>
                </a:moveTo>
                <a:lnTo>
                  <a:pt x="41678" y="0"/>
                </a:lnTo>
                <a:lnTo>
                  <a:pt x="41678" y="27632"/>
                </a:lnTo>
                <a:lnTo>
                  <a:pt x="41476" y="27632"/>
                </a:lnTo>
                <a:cubicBezTo>
                  <a:pt x="39531" y="24671"/>
                  <a:pt x="36935" y="22513"/>
                  <a:pt x="33640" y="21156"/>
                </a:cubicBezTo>
                <a:cubicBezTo>
                  <a:pt x="30345" y="19807"/>
                  <a:pt x="26952" y="19138"/>
                  <a:pt x="23440" y="19161"/>
                </a:cubicBezTo>
                <a:cubicBezTo>
                  <a:pt x="19423" y="19146"/>
                  <a:pt x="15653" y="20134"/>
                  <a:pt x="12108" y="22110"/>
                </a:cubicBezTo>
                <a:cubicBezTo>
                  <a:pt x="8562" y="24086"/>
                  <a:pt x="5681" y="27161"/>
                  <a:pt x="3451" y="31318"/>
                </a:cubicBezTo>
                <a:cubicBezTo>
                  <a:pt x="1224" y="35472"/>
                  <a:pt x="72" y="40808"/>
                  <a:pt x="0" y="47321"/>
                </a:cubicBezTo>
                <a:cubicBezTo>
                  <a:pt x="0" y="52790"/>
                  <a:pt x="920" y="57688"/>
                  <a:pt x="2782" y="62025"/>
                </a:cubicBezTo>
                <a:cubicBezTo>
                  <a:pt x="4629" y="66365"/>
                  <a:pt x="7426" y="69800"/>
                  <a:pt x="11184" y="72331"/>
                </a:cubicBezTo>
                <a:cubicBezTo>
                  <a:pt x="14928" y="74862"/>
                  <a:pt x="19651" y="76154"/>
                  <a:pt x="25340" y="76211"/>
                </a:cubicBezTo>
                <a:cubicBezTo>
                  <a:pt x="28814" y="76230"/>
                  <a:pt x="32067" y="75542"/>
                  <a:pt x="35092" y="74132"/>
                </a:cubicBezTo>
                <a:cubicBezTo>
                  <a:pt x="38106" y="72730"/>
                  <a:pt x="40450" y="70495"/>
                  <a:pt x="42085" y="67425"/>
                </a:cubicBezTo>
                <a:lnTo>
                  <a:pt x="42301" y="67425"/>
                </a:lnTo>
                <a:lnTo>
                  <a:pt x="42301" y="74748"/>
                </a:lnTo>
                <a:lnTo>
                  <a:pt x="53603" y="74748"/>
                </a:lnTo>
                <a:lnTo>
                  <a:pt x="53603" y="0"/>
                </a:lnTo>
                <a:close/>
                <a:moveTo>
                  <a:pt x="11929" y="48267"/>
                </a:moveTo>
                <a:cubicBezTo>
                  <a:pt x="11906" y="44954"/>
                  <a:pt x="12397" y="41811"/>
                  <a:pt x="13381" y="38831"/>
                </a:cubicBezTo>
                <a:cubicBezTo>
                  <a:pt x="14361" y="35848"/>
                  <a:pt x="15976" y="33412"/>
                  <a:pt x="18207" y="31516"/>
                </a:cubicBezTo>
                <a:cubicBezTo>
                  <a:pt x="20434" y="29616"/>
                  <a:pt x="23402" y="28639"/>
                  <a:pt x="27123" y="28578"/>
                </a:cubicBezTo>
                <a:cubicBezTo>
                  <a:pt x="31782" y="28624"/>
                  <a:pt x="35430" y="30311"/>
                  <a:pt x="38064" y="33629"/>
                </a:cubicBezTo>
                <a:cubicBezTo>
                  <a:pt x="40701" y="36950"/>
                  <a:pt x="42054" y="41625"/>
                  <a:pt x="42096" y="47644"/>
                </a:cubicBezTo>
                <a:cubicBezTo>
                  <a:pt x="42119" y="50844"/>
                  <a:pt x="41587" y="53900"/>
                  <a:pt x="40542" y="56803"/>
                </a:cubicBezTo>
                <a:cubicBezTo>
                  <a:pt x="39493" y="59706"/>
                  <a:pt x="37843" y="62085"/>
                  <a:pt x="35590" y="63936"/>
                </a:cubicBezTo>
                <a:cubicBezTo>
                  <a:pt x="33363" y="65791"/>
                  <a:pt x="30459" y="66748"/>
                  <a:pt x="26914" y="66813"/>
                </a:cubicBezTo>
                <a:cubicBezTo>
                  <a:pt x="23467" y="66756"/>
                  <a:pt x="20636" y="65840"/>
                  <a:pt x="18416" y="64077"/>
                </a:cubicBezTo>
                <a:cubicBezTo>
                  <a:pt x="16212" y="62310"/>
                  <a:pt x="14570" y="60026"/>
                  <a:pt x="13510" y="57221"/>
                </a:cubicBezTo>
                <a:cubicBezTo>
                  <a:pt x="12446" y="54413"/>
                  <a:pt x="11929" y="51426"/>
                  <a:pt x="11929" y="48267"/>
                </a:cubicBez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8429AAD-6B5C-628B-C38C-8F99CF37807C}"/>
              </a:ext>
            </a:extLst>
          </p:cNvPr>
          <p:cNvSpPr/>
          <p:nvPr/>
        </p:nvSpPr>
        <p:spPr>
          <a:xfrm>
            <a:off x="4894212" y="1190794"/>
            <a:ext cx="54013" cy="57061"/>
          </a:xfrm>
          <a:custGeom>
            <a:avLst/>
            <a:gdLst>
              <a:gd name="connsiteX0" fmla="*/ 48252 w 54013"/>
              <a:gd name="connsiteY0" fmla="*/ 15697 h 57061"/>
              <a:gd name="connsiteX1" fmla="*/ 44992 w 54013"/>
              <a:gd name="connsiteY1" fmla="*/ 6561 h 57061"/>
              <a:gd name="connsiteX2" fmla="*/ 36916 w 54013"/>
              <a:gd name="connsiteY2" fmla="*/ 1533 h 57061"/>
              <a:gd name="connsiteX3" fmla="*/ 26583 w 54013"/>
              <a:gd name="connsiteY3" fmla="*/ 2 h 57061"/>
              <a:gd name="connsiteX4" fmla="*/ 15091 w 54013"/>
              <a:gd name="connsiteY4" fmla="*/ 1575 h 57061"/>
              <a:gd name="connsiteX5" fmla="*/ 6088 w 54013"/>
              <a:gd name="connsiteY5" fmla="*/ 7150 h 57061"/>
              <a:gd name="connsiteX6" fmla="*/ 1984 w 54013"/>
              <a:gd name="connsiteY6" fmla="*/ 18004 h 57061"/>
              <a:gd name="connsiteX7" fmla="*/ 13909 w 54013"/>
              <a:gd name="connsiteY7" fmla="*/ 18004 h 57061"/>
              <a:gd name="connsiteX8" fmla="*/ 17569 w 54013"/>
              <a:gd name="connsiteY8" fmla="*/ 11513 h 57061"/>
              <a:gd name="connsiteX9" fmla="*/ 25853 w 54013"/>
              <a:gd name="connsiteY9" fmla="*/ 9419 h 57061"/>
              <a:gd name="connsiteX10" fmla="*/ 33279 w 54013"/>
              <a:gd name="connsiteY10" fmla="*/ 10768 h 57061"/>
              <a:gd name="connsiteX11" fmla="*/ 37060 w 54013"/>
              <a:gd name="connsiteY11" fmla="*/ 16750 h 57061"/>
              <a:gd name="connsiteX12" fmla="*/ 34769 w 54013"/>
              <a:gd name="connsiteY12" fmla="*/ 21504 h 57061"/>
              <a:gd name="connsiteX13" fmla="*/ 28856 w 54013"/>
              <a:gd name="connsiteY13" fmla="*/ 23271 h 57061"/>
              <a:gd name="connsiteX14" fmla="*/ 20833 w 54013"/>
              <a:gd name="connsiteY14" fmla="*/ 24396 h 57061"/>
              <a:gd name="connsiteX15" fmla="*/ 10964 w 54013"/>
              <a:gd name="connsiteY15" fmla="*/ 26277 h 57061"/>
              <a:gd name="connsiteX16" fmla="*/ 3169 w 54013"/>
              <a:gd name="connsiteY16" fmla="*/ 31134 h 57061"/>
              <a:gd name="connsiteX17" fmla="*/ 0 w 54013"/>
              <a:gd name="connsiteY17" fmla="*/ 41258 h 57061"/>
              <a:gd name="connsiteX18" fmla="*/ 5605 w 54013"/>
              <a:gd name="connsiteY18" fmla="*/ 53119 h 57061"/>
              <a:gd name="connsiteX19" fmla="*/ 18526 w 54013"/>
              <a:gd name="connsiteY19" fmla="*/ 57056 h 57061"/>
              <a:gd name="connsiteX20" fmla="*/ 28529 w 54013"/>
              <a:gd name="connsiteY20" fmla="*/ 55490 h 57061"/>
              <a:gd name="connsiteX21" fmla="*/ 37277 w 54013"/>
              <a:gd name="connsiteY21" fmla="*/ 50474 h 57061"/>
              <a:gd name="connsiteX22" fmla="*/ 40431 w 54013"/>
              <a:gd name="connsiteY22" fmla="*/ 55608 h 57061"/>
              <a:gd name="connsiteX23" fmla="*/ 46485 w 54013"/>
              <a:gd name="connsiteY23" fmla="*/ 57060 h 57061"/>
              <a:gd name="connsiteX24" fmla="*/ 50335 w 54013"/>
              <a:gd name="connsiteY24" fmla="*/ 56615 h 57061"/>
              <a:gd name="connsiteX25" fmla="*/ 54014 w 54013"/>
              <a:gd name="connsiteY25" fmla="*/ 55699 h 57061"/>
              <a:gd name="connsiteX26" fmla="*/ 54014 w 54013"/>
              <a:gd name="connsiteY26" fmla="*/ 47441 h 57061"/>
              <a:gd name="connsiteX27" fmla="*/ 52357 w 54013"/>
              <a:gd name="connsiteY27" fmla="*/ 47627 h 57061"/>
              <a:gd name="connsiteX28" fmla="*/ 51087 w 54013"/>
              <a:gd name="connsiteY28" fmla="*/ 47654 h 57061"/>
              <a:gd name="connsiteX29" fmla="*/ 48849 w 54013"/>
              <a:gd name="connsiteY29" fmla="*/ 46708 h 57061"/>
              <a:gd name="connsiteX30" fmla="*/ 48256 w 54013"/>
              <a:gd name="connsiteY30" fmla="*/ 43568 h 57061"/>
              <a:gd name="connsiteX31" fmla="*/ 48256 w 54013"/>
              <a:gd name="connsiteY31" fmla="*/ 15697 h 57061"/>
              <a:gd name="connsiteX32" fmla="*/ 36327 w 54013"/>
              <a:gd name="connsiteY32" fmla="*/ 37382 h 57061"/>
              <a:gd name="connsiteX33" fmla="*/ 34020 w 54013"/>
              <a:gd name="connsiteY33" fmla="*/ 43390 h 57061"/>
              <a:gd name="connsiteX34" fmla="*/ 28734 w 54013"/>
              <a:gd name="connsiteY34" fmla="*/ 46662 h 57061"/>
              <a:gd name="connsiteX35" fmla="*/ 22923 w 54013"/>
              <a:gd name="connsiteY35" fmla="*/ 47646 h 57061"/>
              <a:gd name="connsiteX36" fmla="*/ 18203 w 54013"/>
              <a:gd name="connsiteY36" fmla="*/ 47038 h 57061"/>
              <a:gd name="connsiteX37" fmla="*/ 13848 w 54013"/>
              <a:gd name="connsiteY37" fmla="*/ 44899 h 57061"/>
              <a:gd name="connsiteX38" fmla="*/ 11925 w 54013"/>
              <a:gd name="connsiteY38" fmla="*/ 40733 h 57061"/>
              <a:gd name="connsiteX39" fmla="*/ 14867 w 54013"/>
              <a:gd name="connsiteY39" fmla="*/ 34189 h 57061"/>
              <a:gd name="connsiteX40" fmla="*/ 21658 w 54013"/>
              <a:gd name="connsiteY40" fmla="*/ 31727 h 57061"/>
              <a:gd name="connsiteX41" fmla="*/ 29589 w 54013"/>
              <a:gd name="connsiteY41" fmla="*/ 30655 h 57061"/>
              <a:gd name="connsiteX42" fmla="*/ 36327 w 54013"/>
              <a:gd name="connsiteY42" fmla="*/ 28481 h 57061"/>
              <a:gd name="connsiteX43" fmla="*/ 36327 w 54013"/>
              <a:gd name="connsiteY43" fmla="*/ 37382 h 57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4013" h="57061">
                <a:moveTo>
                  <a:pt x="48252" y="15697"/>
                </a:moveTo>
                <a:cubicBezTo>
                  <a:pt x="48176" y="11912"/>
                  <a:pt x="47093" y="8868"/>
                  <a:pt x="44992" y="6561"/>
                </a:cubicBezTo>
                <a:cubicBezTo>
                  <a:pt x="42883" y="4247"/>
                  <a:pt x="40184" y="2579"/>
                  <a:pt x="36916" y="1533"/>
                </a:cubicBezTo>
                <a:cubicBezTo>
                  <a:pt x="33621" y="496"/>
                  <a:pt x="30186" y="-17"/>
                  <a:pt x="26583" y="2"/>
                </a:cubicBezTo>
                <a:cubicBezTo>
                  <a:pt x="22540" y="-36"/>
                  <a:pt x="18713" y="492"/>
                  <a:pt x="15091" y="1575"/>
                </a:cubicBezTo>
                <a:cubicBezTo>
                  <a:pt x="11473" y="2658"/>
                  <a:pt x="8467" y="4517"/>
                  <a:pt x="6088" y="7150"/>
                </a:cubicBezTo>
                <a:cubicBezTo>
                  <a:pt x="3705" y="9784"/>
                  <a:pt x="2333" y="13398"/>
                  <a:pt x="1984" y="18004"/>
                </a:cubicBezTo>
                <a:lnTo>
                  <a:pt x="13909" y="18004"/>
                </a:lnTo>
                <a:cubicBezTo>
                  <a:pt x="14217" y="15081"/>
                  <a:pt x="15441" y="12915"/>
                  <a:pt x="17569" y="11513"/>
                </a:cubicBezTo>
                <a:cubicBezTo>
                  <a:pt x="19701" y="10107"/>
                  <a:pt x="22460" y="9408"/>
                  <a:pt x="25853" y="9419"/>
                </a:cubicBezTo>
                <a:cubicBezTo>
                  <a:pt x="28434" y="9339"/>
                  <a:pt x="30908" y="9788"/>
                  <a:pt x="33279" y="10768"/>
                </a:cubicBezTo>
                <a:cubicBezTo>
                  <a:pt x="35628" y="11745"/>
                  <a:pt x="36897" y="13744"/>
                  <a:pt x="37060" y="16750"/>
                </a:cubicBezTo>
                <a:cubicBezTo>
                  <a:pt x="37019" y="19026"/>
                  <a:pt x="36262" y="20611"/>
                  <a:pt x="34769" y="21504"/>
                </a:cubicBezTo>
                <a:cubicBezTo>
                  <a:pt x="33275" y="22393"/>
                  <a:pt x="31303" y="22986"/>
                  <a:pt x="28856" y="23271"/>
                </a:cubicBezTo>
                <a:cubicBezTo>
                  <a:pt x="26401" y="23564"/>
                  <a:pt x="23737" y="23936"/>
                  <a:pt x="20833" y="24396"/>
                </a:cubicBezTo>
                <a:cubicBezTo>
                  <a:pt x="17409" y="24711"/>
                  <a:pt x="14114" y="25342"/>
                  <a:pt x="10964" y="26277"/>
                </a:cubicBezTo>
                <a:cubicBezTo>
                  <a:pt x="7802" y="27208"/>
                  <a:pt x="5206" y="28831"/>
                  <a:pt x="3169" y="31134"/>
                </a:cubicBezTo>
                <a:cubicBezTo>
                  <a:pt x="1125" y="33437"/>
                  <a:pt x="76" y="36823"/>
                  <a:pt x="0" y="41258"/>
                </a:cubicBezTo>
                <a:cubicBezTo>
                  <a:pt x="163" y="46540"/>
                  <a:pt x="2022" y="50496"/>
                  <a:pt x="5605" y="53119"/>
                </a:cubicBezTo>
                <a:cubicBezTo>
                  <a:pt x="9182" y="55748"/>
                  <a:pt x="13499" y="57060"/>
                  <a:pt x="18526" y="57056"/>
                </a:cubicBezTo>
                <a:cubicBezTo>
                  <a:pt x="21802" y="57071"/>
                  <a:pt x="25131" y="56550"/>
                  <a:pt x="28529" y="55490"/>
                </a:cubicBezTo>
                <a:cubicBezTo>
                  <a:pt x="31919" y="54430"/>
                  <a:pt x="34826" y="52754"/>
                  <a:pt x="37277" y="50474"/>
                </a:cubicBezTo>
                <a:cubicBezTo>
                  <a:pt x="37775" y="52898"/>
                  <a:pt x="38816" y="54608"/>
                  <a:pt x="40431" y="55608"/>
                </a:cubicBezTo>
                <a:cubicBezTo>
                  <a:pt x="42031" y="56607"/>
                  <a:pt x="44053" y="57098"/>
                  <a:pt x="46485" y="57060"/>
                </a:cubicBezTo>
                <a:cubicBezTo>
                  <a:pt x="47549" y="57044"/>
                  <a:pt x="48834" y="56896"/>
                  <a:pt x="50335" y="56615"/>
                </a:cubicBezTo>
                <a:cubicBezTo>
                  <a:pt x="51828" y="56341"/>
                  <a:pt x="53052" y="56033"/>
                  <a:pt x="54014" y="55699"/>
                </a:cubicBezTo>
                <a:lnTo>
                  <a:pt x="54014" y="47441"/>
                </a:lnTo>
                <a:cubicBezTo>
                  <a:pt x="53394" y="47540"/>
                  <a:pt x="52836" y="47604"/>
                  <a:pt x="52357" y="47627"/>
                </a:cubicBezTo>
                <a:cubicBezTo>
                  <a:pt x="51878" y="47650"/>
                  <a:pt x="51460" y="47658"/>
                  <a:pt x="51087" y="47654"/>
                </a:cubicBezTo>
                <a:cubicBezTo>
                  <a:pt x="50004" y="47665"/>
                  <a:pt x="49256" y="47354"/>
                  <a:pt x="48849" y="46708"/>
                </a:cubicBezTo>
                <a:cubicBezTo>
                  <a:pt x="48431" y="46069"/>
                  <a:pt x="48245" y="45024"/>
                  <a:pt x="48256" y="43568"/>
                </a:cubicBezTo>
                <a:lnTo>
                  <a:pt x="48256" y="15697"/>
                </a:lnTo>
                <a:close/>
                <a:moveTo>
                  <a:pt x="36327" y="37382"/>
                </a:moveTo>
                <a:cubicBezTo>
                  <a:pt x="36255" y="39878"/>
                  <a:pt x="35487" y="41889"/>
                  <a:pt x="34020" y="43390"/>
                </a:cubicBezTo>
                <a:cubicBezTo>
                  <a:pt x="32546" y="44899"/>
                  <a:pt x="30779" y="45993"/>
                  <a:pt x="28734" y="46662"/>
                </a:cubicBezTo>
                <a:cubicBezTo>
                  <a:pt x="26667" y="47331"/>
                  <a:pt x="24732" y="47658"/>
                  <a:pt x="22923" y="47646"/>
                </a:cubicBezTo>
                <a:cubicBezTo>
                  <a:pt x="21472" y="47658"/>
                  <a:pt x="19895" y="47456"/>
                  <a:pt x="18203" y="47038"/>
                </a:cubicBezTo>
                <a:cubicBezTo>
                  <a:pt x="16524" y="46628"/>
                  <a:pt x="15076" y="45909"/>
                  <a:pt x="13848" y="44899"/>
                </a:cubicBezTo>
                <a:cubicBezTo>
                  <a:pt x="12621" y="43888"/>
                  <a:pt x="11986" y="42501"/>
                  <a:pt x="11925" y="40733"/>
                </a:cubicBezTo>
                <a:cubicBezTo>
                  <a:pt x="12005" y="37663"/>
                  <a:pt x="12986" y="35478"/>
                  <a:pt x="14867" y="34189"/>
                </a:cubicBezTo>
                <a:cubicBezTo>
                  <a:pt x="16752" y="32897"/>
                  <a:pt x="19020" y="32076"/>
                  <a:pt x="21658" y="31727"/>
                </a:cubicBezTo>
                <a:cubicBezTo>
                  <a:pt x="24337" y="31328"/>
                  <a:pt x="26975" y="30971"/>
                  <a:pt x="29589" y="30655"/>
                </a:cubicBezTo>
                <a:cubicBezTo>
                  <a:pt x="32188" y="30336"/>
                  <a:pt x="34438" y="29614"/>
                  <a:pt x="36327" y="28481"/>
                </a:cubicBezTo>
                <a:lnTo>
                  <a:pt x="36327" y="37382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D3C7737-27C8-51E8-DAFD-A2D63753F793}"/>
              </a:ext>
            </a:extLst>
          </p:cNvPr>
          <p:cNvSpPr/>
          <p:nvPr/>
        </p:nvSpPr>
        <p:spPr>
          <a:xfrm>
            <a:off x="4950551" y="1171635"/>
            <a:ext cx="53595" cy="76211"/>
          </a:xfrm>
          <a:custGeom>
            <a:avLst/>
            <a:gdLst>
              <a:gd name="connsiteX0" fmla="*/ 53592 w 53595"/>
              <a:gd name="connsiteY0" fmla="*/ 0 h 76211"/>
              <a:gd name="connsiteX1" fmla="*/ 41667 w 53595"/>
              <a:gd name="connsiteY1" fmla="*/ 0 h 76211"/>
              <a:gd name="connsiteX2" fmla="*/ 41667 w 53595"/>
              <a:gd name="connsiteY2" fmla="*/ 27632 h 76211"/>
              <a:gd name="connsiteX3" fmla="*/ 41454 w 53595"/>
              <a:gd name="connsiteY3" fmla="*/ 27632 h 76211"/>
              <a:gd name="connsiteX4" fmla="*/ 33618 w 53595"/>
              <a:gd name="connsiteY4" fmla="*/ 21156 h 76211"/>
              <a:gd name="connsiteX5" fmla="*/ 23429 w 53595"/>
              <a:gd name="connsiteY5" fmla="*/ 19161 h 76211"/>
              <a:gd name="connsiteX6" fmla="*/ 12100 w 53595"/>
              <a:gd name="connsiteY6" fmla="*/ 22110 h 76211"/>
              <a:gd name="connsiteX7" fmla="*/ 3436 w 53595"/>
              <a:gd name="connsiteY7" fmla="*/ 31318 h 76211"/>
              <a:gd name="connsiteX8" fmla="*/ 0 w 53595"/>
              <a:gd name="connsiteY8" fmla="*/ 47321 h 76211"/>
              <a:gd name="connsiteX9" fmla="*/ 2763 w 53595"/>
              <a:gd name="connsiteY9" fmla="*/ 62025 h 76211"/>
              <a:gd name="connsiteX10" fmla="*/ 11165 w 53595"/>
              <a:gd name="connsiteY10" fmla="*/ 72331 h 76211"/>
              <a:gd name="connsiteX11" fmla="*/ 25321 w 53595"/>
              <a:gd name="connsiteY11" fmla="*/ 76211 h 76211"/>
              <a:gd name="connsiteX12" fmla="*/ 35073 w 53595"/>
              <a:gd name="connsiteY12" fmla="*/ 74132 h 76211"/>
              <a:gd name="connsiteX13" fmla="*/ 42088 w 53595"/>
              <a:gd name="connsiteY13" fmla="*/ 67425 h 76211"/>
              <a:gd name="connsiteX14" fmla="*/ 42294 w 53595"/>
              <a:gd name="connsiteY14" fmla="*/ 67425 h 76211"/>
              <a:gd name="connsiteX15" fmla="*/ 42294 w 53595"/>
              <a:gd name="connsiteY15" fmla="*/ 74748 h 76211"/>
              <a:gd name="connsiteX16" fmla="*/ 53596 w 53595"/>
              <a:gd name="connsiteY16" fmla="*/ 74748 h 76211"/>
              <a:gd name="connsiteX17" fmla="*/ 53596 w 53595"/>
              <a:gd name="connsiteY17" fmla="*/ 0 h 76211"/>
              <a:gd name="connsiteX18" fmla="*/ 11922 w 53595"/>
              <a:gd name="connsiteY18" fmla="*/ 48267 h 76211"/>
              <a:gd name="connsiteX19" fmla="*/ 13370 w 53595"/>
              <a:gd name="connsiteY19" fmla="*/ 38831 h 76211"/>
              <a:gd name="connsiteX20" fmla="*/ 18181 w 53595"/>
              <a:gd name="connsiteY20" fmla="*/ 31516 h 76211"/>
              <a:gd name="connsiteX21" fmla="*/ 27111 w 53595"/>
              <a:gd name="connsiteY21" fmla="*/ 28578 h 76211"/>
              <a:gd name="connsiteX22" fmla="*/ 38064 w 53595"/>
              <a:gd name="connsiteY22" fmla="*/ 33629 h 76211"/>
              <a:gd name="connsiteX23" fmla="*/ 42096 w 53595"/>
              <a:gd name="connsiteY23" fmla="*/ 47644 h 76211"/>
              <a:gd name="connsiteX24" fmla="*/ 40530 w 53595"/>
              <a:gd name="connsiteY24" fmla="*/ 56803 h 76211"/>
              <a:gd name="connsiteX25" fmla="*/ 35590 w 53595"/>
              <a:gd name="connsiteY25" fmla="*/ 63936 h 76211"/>
              <a:gd name="connsiteX26" fmla="*/ 26902 w 53595"/>
              <a:gd name="connsiteY26" fmla="*/ 66813 h 76211"/>
              <a:gd name="connsiteX27" fmla="*/ 18416 w 53595"/>
              <a:gd name="connsiteY27" fmla="*/ 64077 h 76211"/>
              <a:gd name="connsiteX28" fmla="*/ 13506 w 53595"/>
              <a:gd name="connsiteY28" fmla="*/ 57221 h 76211"/>
              <a:gd name="connsiteX29" fmla="*/ 11922 w 53595"/>
              <a:gd name="connsiteY29" fmla="*/ 48267 h 76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3595" h="76211">
                <a:moveTo>
                  <a:pt x="53592" y="0"/>
                </a:moveTo>
                <a:lnTo>
                  <a:pt x="41667" y="0"/>
                </a:lnTo>
                <a:lnTo>
                  <a:pt x="41667" y="27632"/>
                </a:lnTo>
                <a:lnTo>
                  <a:pt x="41454" y="27632"/>
                </a:lnTo>
                <a:cubicBezTo>
                  <a:pt x="39531" y="24671"/>
                  <a:pt x="36912" y="22513"/>
                  <a:pt x="33618" y="21156"/>
                </a:cubicBezTo>
                <a:cubicBezTo>
                  <a:pt x="30327" y="19807"/>
                  <a:pt x="26929" y="19138"/>
                  <a:pt x="23429" y="19161"/>
                </a:cubicBezTo>
                <a:cubicBezTo>
                  <a:pt x="19423" y="19146"/>
                  <a:pt x="15638" y="20134"/>
                  <a:pt x="12100" y="22110"/>
                </a:cubicBezTo>
                <a:cubicBezTo>
                  <a:pt x="8551" y="24086"/>
                  <a:pt x="5659" y="27161"/>
                  <a:pt x="3436" y="31318"/>
                </a:cubicBezTo>
                <a:cubicBezTo>
                  <a:pt x="1205" y="35472"/>
                  <a:pt x="57" y="40808"/>
                  <a:pt x="0" y="47321"/>
                </a:cubicBezTo>
                <a:cubicBezTo>
                  <a:pt x="-11" y="52790"/>
                  <a:pt x="916" y="57688"/>
                  <a:pt x="2763" y="62025"/>
                </a:cubicBezTo>
                <a:cubicBezTo>
                  <a:pt x="4621" y="66365"/>
                  <a:pt x="7422" y="69800"/>
                  <a:pt x="11165" y="72331"/>
                </a:cubicBezTo>
                <a:cubicBezTo>
                  <a:pt x="14920" y="74862"/>
                  <a:pt x="19632" y="76154"/>
                  <a:pt x="25321" y="76211"/>
                </a:cubicBezTo>
                <a:cubicBezTo>
                  <a:pt x="28806" y="76230"/>
                  <a:pt x="32056" y="75542"/>
                  <a:pt x="35073" y="74132"/>
                </a:cubicBezTo>
                <a:cubicBezTo>
                  <a:pt x="38098" y="72730"/>
                  <a:pt x="40431" y="70495"/>
                  <a:pt x="42088" y="67425"/>
                </a:cubicBezTo>
                <a:lnTo>
                  <a:pt x="42294" y="67425"/>
                </a:lnTo>
                <a:lnTo>
                  <a:pt x="42294" y="74748"/>
                </a:lnTo>
                <a:lnTo>
                  <a:pt x="53596" y="74748"/>
                </a:lnTo>
                <a:lnTo>
                  <a:pt x="53596" y="0"/>
                </a:lnTo>
                <a:close/>
                <a:moveTo>
                  <a:pt x="11922" y="48267"/>
                </a:moveTo>
                <a:cubicBezTo>
                  <a:pt x="11906" y="44954"/>
                  <a:pt x="12374" y="41811"/>
                  <a:pt x="13370" y="38831"/>
                </a:cubicBezTo>
                <a:cubicBezTo>
                  <a:pt x="14350" y="35848"/>
                  <a:pt x="15958" y="33412"/>
                  <a:pt x="18181" y="31516"/>
                </a:cubicBezTo>
                <a:cubicBezTo>
                  <a:pt x="20412" y="29616"/>
                  <a:pt x="23402" y="28639"/>
                  <a:pt x="27111" y="28578"/>
                </a:cubicBezTo>
                <a:cubicBezTo>
                  <a:pt x="31767" y="28624"/>
                  <a:pt x="35419" y="30311"/>
                  <a:pt x="38064" y="33629"/>
                </a:cubicBezTo>
                <a:cubicBezTo>
                  <a:pt x="40701" y="36950"/>
                  <a:pt x="42043" y="41625"/>
                  <a:pt x="42096" y="47644"/>
                </a:cubicBezTo>
                <a:cubicBezTo>
                  <a:pt x="42107" y="50844"/>
                  <a:pt x="41587" y="53900"/>
                  <a:pt x="40530" y="56803"/>
                </a:cubicBezTo>
                <a:cubicBezTo>
                  <a:pt x="39481" y="59706"/>
                  <a:pt x="37832" y="62085"/>
                  <a:pt x="35590" y="63936"/>
                </a:cubicBezTo>
                <a:cubicBezTo>
                  <a:pt x="33352" y="65791"/>
                  <a:pt x="30460" y="66748"/>
                  <a:pt x="26902" y="66813"/>
                </a:cubicBezTo>
                <a:cubicBezTo>
                  <a:pt x="23456" y="66756"/>
                  <a:pt x="20624" y="65840"/>
                  <a:pt x="18416" y="64077"/>
                </a:cubicBezTo>
                <a:cubicBezTo>
                  <a:pt x="16205" y="62310"/>
                  <a:pt x="14570" y="60026"/>
                  <a:pt x="13506" y="57221"/>
                </a:cubicBezTo>
                <a:cubicBezTo>
                  <a:pt x="12435" y="54413"/>
                  <a:pt x="11906" y="51426"/>
                  <a:pt x="11922" y="48267"/>
                </a:cubicBez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BA822A2-89C0-C1AD-0E27-8A4BF324BFB2}"/>
              </a:ext>
            </a:extLst>
          </p:cNvPr>
          <p:cNvSpPr/>
          <p:nvPr/>
        </p:nvSpPr>
        <p:spPr>
          <a:xfrm>
            <a:off x="5012333" y="1190796"/>
            <a:ext cx="51938" cy="57053"/>
          </a:xfrm>
          <a:custGeom>
            <a:avLst/>
            <a:gdLst>
              <a:gd name="connsiteX0" fmla="*/ 11925 w 51938"/>
              <a:gd name="connsiteY0" fmla="*/ 23771 h 57053"/>
              <a:gd name="connsiteX1" fmla="*/ 16052 w 51938"/>
              <a:gd name="connsiteY1" fmla="*/ 13563 h 57053"/>
              <a:gd name="connsiteX2" fmla="*/ 26154 w 51938"/>
              <a:gd name="connsiteY2" fmla="*/ 9413 h 57053"/>
              <a:gd name="connsiteX3" fmla="*/ 35825 w 51938"/>
              <a:gd name="connsiteY3" fmla="*/ 13765 h 57053"/>
              <a:gd name="connsiteX4" fmla="*/ 39778 w 51938"/>
              <a:gd name="connsiteY4" fmla="*/ 23771 h 57053"/>
              <a:gd name="connsiteX5" fmla="*/ 11925 w 51938"/>
              <a:gd name="connsiteY5" fmla="*/ 23771 h 57053"/>
              <a:gd name="connsiteX6" fmla="*/ 51707 w 51938"/>
              <a:gd name="connsiteY6" fmla="*/ 31611 h 57053"/>
              <a:gd name="connsiteX7" fmla="*/ 49757 w 51938"/>
              <a:gd name="connsiteY7" fmla="*/ 16201 h 57053"/>
              <a:gd name="connsiteX8" fmla="*/ 40815 w 51938"/>
              <a:gd name="connsiteY8" fmla="*/ 4591 h 57053"/>
              <a:gd name="connsiteX9" fmla="*/ 26154 w 51938"/>
              <a:gd name="connsiteY9" fmla="*/ 0 h 57053"/>
              <a:gd name="connsiteX10" fmla="*/ 12207 w 51938"/>
              <a:gd name="connsiteY10" fmla="*/ 3986 h 57053"/>
              <a:gd name="connsiteX11" fmla="*/ 3189 w 51938"/>
              <a:gd name="connsiteY11" fmla="*/ 14327 h 57053"/>
              <a:gd name="connsiteX12" fmla="*/ 0 w 51938"/>
              <a:gd name="connsiteY12" fmla="*/ 28578 h 57053"/>
              <a:gd name="connsiteX13" fmla="*/ 6875 w 51938"/>
              <a:gd name="connsiteY13" fmla="*/ 49062 h 57053"/>
              <a:gd name="connsiteX14" fmla="*/ 26473 w 51938"/>
              <a:gd name="connsiteY14" fmla="*/ 57054 h 57053"/>
              <a:gd name="connsiteX15" fmla="*/ 42179 w 51938"/>
              <a:gd name="connsiteY15" fmla="*/ 52284 h 57053"/>
              <a:gd name="connsiteX16" fmla="*/ 50977 w 51938"/>
              <a:gd name="connsiteY16" fmla="*/ 38630 h 57053"/>
              <a:gd name="connsiteX17" fmla="*/ 39668 w 51938"/>
              <a:gd name="connsiteY17" fmla="*/ 38630 h 57053"/>
              <a:gd name="connsiteX18" fmla="*/ 34872 w 51938"/>
              <a:gd name="connsiteY18" fmla="*/ 45372 h 57053"/>
              <a:gd name="connsiteX19" fmla="*/ 26469 w 51938"/>
              <a:gd name="connsiteY19" fmla="*/ 47644 h 57053"/>
              <a:gd name="connsiteX20" fmla="*/ 15460 w 51938"/>
              <a:gd name="connsiteY20" fmla="*/ 42810 h 57053"/>
              <a:gd name="connsiteX21" fmla="*/ 11922 w 51938"/>
              <a:gd name="connsiteY21" fmla="*/ 31615 h 57053"/>
              <a:gd name="connsiteX22" fmla="*/ 51707 w 51938"/>
              <a:gd name="connsiteY22" fmla="*/ 31615 h 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1938" h="57053">
                <a:moveTo>
                  <a:pt x="11925" y="23771"/>
                </a:moveTo>
                <a:cubicBezTo>
                  <a:pt x="12127" y="19644"/>
                  <a:pt x="13518" y="16239"/>
                  <a:pt x="16052" y="13563"/>
                </a:cubicBezTo>
                <a:cubicBezTo>
                  <a:pt x="18603" y="10888"/>
                  <a:pt x="21966" y="9505"/>
                  <a:pt x="26154" y="9413"/>
                </a:cubicBezTo>
                <a:cubicBezTo>
                  <a:pt x="30220" y="9543"/>
                  <a:pt x="33458" y="10987"/>
                  <a:pt x="35825" y="13765"/>
                </a:cubicBezTo>
                <a:cubicBezTo>
                  <a:pt x="38212" y="16535"/>
                  <a:pt x="39531" y="19868"/>
                  <a:pt x="39778" y="23771"/>
                </a:cubicBezTo>
                <a:lnTo>
                  <a:pt x="11925" y="23771"/>
                </a:lnTo>
                <a:close/>
                <a:moveTo>
                  <a:pt x="51707" y="31611"/>
                </a:moveTo>
                <a:cubicBezTo>
                  <a:pt x="52334" y="26112"/>
                  <a:pt x="51692" y="20974"/>
                  <a:pt x="49757" y="16201"/>
                </a:cubicBezTo>
                <a:cubicBezTo>
                  <a:pt x="47834" y="11435"/>
                  <a:pt x="44844" y="7563"/>
                  <a:pt x="40815" y="4591"/>
                </a:cubicBezTo>
                <a:cubicBezTo>
                  <a:pt x="36772" y="1623"/>
                  <a:pt x="31877" y="91"/>
                  <a:pt x="26154" y="0"/>
                </a:cubicBezTo>
                <a:cubicBezTo>
                  <a:pt x="20757" y="68"/>
                  <a:pt x="16113" y="1398"/>
                  <a:pt x="12207" y="3986"/>
                </a:cubicBezTo>
                <a:cubicBezTo>
                  <a:pt x="8315" y="6578"/>
                  <a:pt x="5309" y="10025"/>
                  <a:pt x="3189" y="14327"/>
                </a:cubicBezTo>
                <a:cubicBezTo>
                  <a:pt x="1083" y="18629"/>
                  <a:pt x="15" y="23379"/>
                  <a:pt x="0" y="28578"/>
                </a:cubicBezTo>
                <a:cubicBezTo>
                  <a:pt x="38" y="37049"/>
                  <a:pt x="2330" y="43878"/>
                  <a:pt x="6875" y="49062"/>
                </a:cubicBezTo>
                <a:cubicBezTo>
                  <a:pt x="11409" y="54242"/>
                  <a:pt x="17953" y="56909"/>
                  <a:pt x="26473" y="57054"/>
                </a:cubicBezTo>
                <a:cubicBezTo>
                  <a:pt x="32500" y="57027"/>
                  <a:pt x="37737" y="55435"/>
                  <a:pt x="42179" y="52284"/>
                </a:cubicBezTo>
                <a:cubicBezTo>
                  <a:pt x="46618" y="49130"/>
                  <a:pt x="49548" y="44577"/>
                  <a:pt x="50977" y="38630"/>
                </a:cubicBezTo>
                <a:lnTo>
                  <a:pt x="39668" y="38630"/>
                </a:lnTo>
                <a:cubicBezTo>
                  <a:pt x="38630" y="41621"/>
                  <a:pt x="37034" y="43871"/>
                  <a:pt x="34872" y="45372"/>
                </a:cubicBezTo>
                <a:cubicBezTo>
                  <a:pt x="32717" y="46884"/>
                  <a:pt x="29908" y="47640"/>
                  <a:pt x="26469" y="47644"/>
                </a:cubicBezTo>
                <a:cubicBezTo>
                  <a:pt x="21506" y="47507"/>
                  <a:pt x="17846" y="45896"/>
                  <a:pt x="15460" y="42810"/>
                </a:cubicBezTo>
                <a:cubicBezTo>
                  <a:pt x="13085" y="39724"/>
                  <a:pt x="11899" y="35996"/>
                  <a:pt x="11922" y="31615"/>
                </a:cubicBezTo>
                <a:lnTo>
                  <a:pt x="51707" y="31615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25CD93E9-7DEC-41D9-BABF-F1B780AE4806}"/>
              </a:ext>
            </a:extLst>
          </p:cNvPr>
          <p:cNvSpPr/>
          <p:nvPr/>
        </p:nvSpPr>
        <p:spPr>
          <a:xfrm>
            <a:off x="4094588" y="1036626"/>
            <a:ext cx="335657" cy="363931"/>
          </a:xfrm>
          <a:custGeom>
            <a:avLst/>
            <a:gdLst>
              <a:gd name="connsiteX0" fmla="*/ 226528 w 335657"/>
              <a:gd name="connsiteY0" fmla="*/ 87084 h 363931"/>
              <a:gd name="connsiteX1" fmla="*/ 247122 w 335657"/>
              <a:gd name="connsiteY1" fmla="*/ 78628 h 363931"/>
              <a:gd name="connsiteX2" fmla="*/ 282982 w 335657"/>
              <a:gd name="connsiteY2" fmla="*/ 34062 h 363931"/>
              <a:gd name="connsiteX3" fmla="*/ 293565 w 335657"/>
              <a:gd name="connsiteY3" fmla="*/ 28882 h 363931"/>
              <a:gd name="connsiteX4" fmla="*/ 295640 w 335657"/>
              <a:gd name="connsiteY4" fmla="*/ 29046 h 363931"/>
              <a:gd name="connsiteX5" fmla="*/ 335638 w 335657"/>
              <a:gd name="connsiteY5" fmla="*/ 76424 h 363931"/>
              <a:gd name="connsiteX6" fmla="*/ 335657 w 335657"/>
              <a:gd name="connsiteY6" fmla="*/ 315968 h 363931"/>
              <a:gd name="connsiteX7" fmla="*/ 287679 w 335657"/>
              <a:gd name="connsiteY7" fmla="*/ 363931 h 363931"/>
              <a:gd name="connsiteX8" fmla="*/ 47967 w 335657"/>
              <a:gd name="connsiteY8" fmla="*/ 363931 h 363931"/>
              <a:gd name="connsiteX9" fmla="*/ 0 w 335657"/>
              <a:gd name="connsiteY9" fmla="*/ 315968 h 363931"/>
              <a:gd name="connsiteX10" fmla="*/ 19 w 335657"/>
              <a:gd name="connsiteY10" fmla="*/ 76424 h 363931"/>
              <a:gd name="connsiteX11" fmla="*/ 40010 w 335657"/>
              <a:gd name="connsiteY11" fmla="*/ 29046 h 363931"/>
              <a:gd name="connsiteX12" fmla="*/ 42092 w 335657"/>
              <a:gd name="connsiteY12" fmla="*/ 28882 h 363931"/>
              <a:gd name="connsiteX13" fmla="*/ 52668 w 335657"/>
              <a:gd name="connsiteY13" fmla="*/ 34062 h 363931"/>
              <a:gd name="connsiteX14" fmla="*/ 88536 w 335657"/>
              <a:gd name="connsiteY14" fmla="*/ 78628 h 363931"/>
              <a:gd name="connsiteX15" fmla="*/ 109373 w 335657"/>
              <a:gd name="connsiteY15" fmla="*/ 87084 h 363931"/>
              <a:gd name="connsiteX16" fmla="*/ 138407 w 335657"/>
              <a:gd name="connsiteY16" fmla="*/ 57802 h 363931"/>
              <a:gd name="connsiteX17" fmla="*/ 138384 w 335657"/>
              <a:gd name="connsiteY17" fmla="*/ 42651 h 363931"/>
              <a:gd name="connsiteX18" fmla="*/ 138414 w 335657"/>
              <a:gd name="connsiteY18" fmla="*/ 5210 h 363931"/>
              <a:gd name="connsiteX19" fmla="*/ 143564 w 335657"/>
              <a:gd name="connsiteY19" fmla="*/ 0 h 363931"/>
              <a:gd name="connsiteX20" fmla="*/ 196966 w 335657"/>
              <a:gd name="connsiteY20" fmla="*/ 57802 h 363931"/>
              <a:gd name="connsiteX21" fmla="*/ 226528 w 335657"/>
              <a:gd name="connsiteY21" fmla="*/ 87084 h 363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35657" h="363931">
                <a:moveTo>
                  <a:pt x="226528" y="87084"/>
                </a:moveTo>
                <a:cubicBezTo>
                  <a:pt x="234554" y="87084"/>
                  <a:pt x="241836" y="83853"/>
                  <a:pt x="247122" y="78628"/>
                </a:cubicBezTo>
                <a:lnTo>
                  <a:pt x="282982" y="34062"/>
                </a:lnTo>
                <a:cubicBezTo>
                  <a:pt x="285456" y="30908"/>
                  <a:pt x="289260" y="28882"/>
                  <a:pt x="293565" y="28882"/>
                </a:cubicBezTo>
                <a:cubicBezTo>
                  <a:pt x="294272" y="28882"/>
                  <a:pt x="294964" y="28939"/>
                  <a:pt x="295640" y="29046"/>
                </a:cubicBezTo>
                <a:cubicBezTo>
                  <a:pt x="319157" y="32553"/>
                  <a:pt x="335638" y="52414"/>
                  <a:pt x="335638" y="76424"/>
                </a:cubicBezTo>
                <a:lnTo>
                  <a:pt x="335657" y="315968"/>
                </a:lnTo>
                <a:cubicBezTo>
                  <a:pt x="335657" y="342460"/>
                  <a:pt x="314178" y="363931"/>
                  <a:pt x="287679" y="363931"/>
                </a:cubicBezTo>
                <a:lnTo>
                  <a:pt x="47967" y="363931"/>
                </a:lnTo>
                <a:cubicBezTo>
                  <a:pt x="21479" y="363931"/>
                  <a:pt x="0" y="342460"/>
                  <a:pt x="0" y="315968"/>
                </a:cubicBezTo>
                <a:lnTo>
                  <a:pt x="19" y="76424"/>
                </a:lnTo>
                <a:cubicBezTo>
                  <a:pt x="19" y="52417"/>
                  <a:pt x="16501" y="32557"/>
                  <a:pt x="40010" y="29046"/>
                </a:cubicBezTo>
                <a:cubicBezTo>
                  <a:pt x="40690" y="28939"/>
                  <a:pt x="41385" y="28882"/>
                  <a:pt x="42092" y="28882"/>
                </a:cubicBezTo>
                <a:cubicBezTo>
                  <a:pt x="46402" y="28882"/>
                  <a:pt x="50206" y="30912"/>
                  <a:pt x="52668" y="34062"/>
                </a:cubicBezTo>
                <a:lnTo>
                  <a:pt x="88536" y="78628"/>
                </a:lnTo>
                <a:cubicBezTo>
                  <a:pt x="93829" y="83853"/>
                  <a:pt x="101350" y="87084"/>
                  <a:pt x="109373" y="87084"/>
                </a:cubicBezTo>
                <a:cubicBezTo>
                  <a:pt x="125535" y="87084"/>
                  <a:pt x="138407" y="73977"/>
                  <a:pt x="138407" y="57802"/>
                </a:cubicBezTo>
                <a:lnTo>
                  <a:pt x="138384" y="42651"/>
                </a:lnTo>
                <a:lnTo>
                  <a:pt x="138414" y="5210"/>
                </a:lnTo>
                <a:cubicBezTo>
                  <a:pt x="138414" y="2314"/>
                  <a:pt x="140668" y="0"/>
                  <a:pt x="143564" y="0"/>
                </a:cubicBezTo>
                <a:cubicBezTo>
                  <a:pt x="173613" y="2470"/>
                  <a:pt x="196966" y="27085"/>
                  <a:pt x="196966" y="57802"/>
                </a:cubicBezTo>
                <a:cubicBezTo>
                  <a:pt x="196969" y="73977"/>
                  <a:pt x="210365" y="87084"/>
                  <a:pt x="226528" y="87084"/>
                </a:cubicBez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B466221-B508-6A0B-AF78-B4B4FCAE52B9}"/>
              </a:ext>
            </a:extLst>
          </p:cNvPr>
          <p:cNvSpPr/>
          <p:nvPr/>
        </p:nvSpPr>
        <p:spPr>
          <a:xfrm>
            <a:off x="4142612" y="1247394"/>
            <a:ext cx="239642" cy="134651"/>
          </a:xfrm>
          <a:custGeom>
            <a:avLst/>
            <a:gdLst>
              <a:gd name="connsiteX0" fmla="*/ 167669 w 239642"/>
              <a:gd name="connsiteY0" fmla="*/ 108897 h 134651"/>
              <a:gd name="connsiteX1" fmla="*/ 138190 w 239642"/>
              <a:gd name="connsiteY1" fmla="*/ 127135 h 134651"/>
              <a:gd name="connsiteX2" fmla="*/ 125243 w 239642"/>
              <a:gd name="connsiteY2" fmla="*/ 134652 h 134651"/>
              <a:gd name="connsiteX3" fmla="*/ 119660 w 239642"/>
              <a:gd name="connsiteY3" fmla="*/ 134652 h 134651"/>
              <a:gd name="connsiteX4" fmla="*/ 106074 w 239642"/>
              <a:gd name="connsiteY4" fmla="*/ 126310 h 134651"/>
              <a:gd name="connsiteX5" fmla="*/ 77237 w 239642"/>
              <a:gd name="connsiteY5" fmla="*/ 108901 h 134651"/>
              <a:gd name="connsiteX6" fmla="*/ 7703 w 239642"/>
              <a:gd name="connsiteY6" fmla="*/ 108897 h 134651"/>
              <a:gd name="connsiteX7" fmla="*/ 0 w 239642"/>
              <a:gd name="connsiteY7" fmla="*/ 101316 h 134651"/>
              <a:gd name="connsiteX8" fmla="*/ 46 w 239642"/>
              <a:gd name="connsiteY8" fmla="*/ 7813 h 134651"/>
              <a:gd name="connsiteX9" fmla="*/ 7316 w 239642"/>
              <a:gd name="connsiteY9" fmla="*/ 0 h 134651"/>
              <a:gd name="connsiteX10" fmla="*/ 77237 w 239642"/>
              <a:gd name="connsiteY10" fmla="*/ 0 h 134651"/>
              <a:gd name="connsiteX11" fmla="*/ 106716 w 239642"/>
              <a:gd name="connsiteY11" fmla="*/ 18238 h 134651"/>
              <a:gd name="connsiteX12" fmla="*/ 119664 w 239642"/>
              <a:gd name="connsiteY12" fmla="*/ 25755 h 134651"/>
              <a:gd name="connsiteX13" fmla="*/ 125246 w 239642"/>
              <a:gd name="connsiteY13" fmla="*/ 25755 h 134651"/>
              <a:gd name="connsiteX14" fmla="*/ 138825 w 239642"/>
              <a:gd name="connsiteY14" fmla="*/ 17413 h 134651"/>
              <a:gd name="connsiteX15" fmla="*/ 167669 w 239642"/>
              <a:gd name="connsiteY15" fmla="*/ 4 h 134651"/>
              <a:gd name="connsiteX16" fmla="*/ 232179 w 239642"/>
              <a:gd name="connsiteY16" fmla="*/ 42 h 134651"/>
              <a:gd name="connsiteX17" fmla="*/ 239643 w 239642"/>
              <a:gd name="connsiteY17" fmla="*/ 7623 h 134651"/>
              <a:gd name="connsiteX18" fmla="*/ 239552 w 239642"/>
              <a:gd name="connsiteY18" fmla="*/ 101350 h 134651"/>
              <a:gd name="connsiteX19" fmla="*/ 231852 w 239642"/>
              <a:gd name="connsiteY19" fmla="*/ 108928 h 134651"/>
              <a:gd name="connsiteX20" fmla="*/ 167669 w 239642"/>
              <a:gd name="connsiteY20" fmla="*/ 108897 h 13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9642" h="134651">
                <a:moveTo>
                  <a:pt x="167669" y="108897"/>
                </a:moveTo>
                <a:cubicBezTo>
                  <a:pt x="155143" y="108897"/>
                  <a:pt x="144282" y="115955"/>
                  <a:pt x="138190" y="127135"/>
                </a:cubicBezTo>
                <a:cubicBezTo>
                  <a:pt x="135633" y="131627"/>
                  <a:pt x="130787" y="134652"/>
                  <a:pt x="125243" y="134652"/>
                </a:cubicBezTo>
                <a:lnTo>
                  <a:pt x="119660" y="134652"/>
                </a:lnTo>
                <a:cubicBezTo>
                  <a:pt x="114119" y="134652"/>
                  <a:pt x="109278" y="131627"/>
                  <a:pt x="106074" y="126310"/>
                </a:cubicBezTo>
                <a:cubicBezTo>
                  <a:pt x="100617" y="115958"/>
                  <a:pt x="89755" y="108901"/>
                  <a:pt x="77237" y="108901"/>
                </a:cubicBezTo>
                <a:lnTo>
                  <a:pt x="7703" y="108897"/>
                </a:lnTo>
                <a:cubicBezTo>
                  <a:pt x="3515" y="108897"/>
                  <a:pt x="0" y="105500"/>
                  <a:pt x="0" y="101316"/>
                </a:cubicBezTo>
                <a:lnTo>
                  <a:pt x="46" y="7813"/>
                </a:lnTo>
                <a:cubicBezTo>
                  <a:pt x="46" y="3625"/>
                  <a:pt x="3128" y="0"/>
                  <a:pt x="7316" y="0"/>
                </a:cubicBezTo>
                <a:lnTo>
                  <a:pt x="77237" y="0"/>
                </a:lnTo>
                <a:cubicBezTo>
                  <a:pt x="89755" y="0"/>
                  <a:pt x="100620" y="7053"/>
                  <a:pt x="106716" y="18238"/>
                </a:cubicBezTo>
                <a:cubicBezTo>
                  <a:pt x="109278" y="22730"/>
                  <a:pt x="114119" y="25755"/>
                  <a:pt x="119664" y="25755"/>
                </a:cubicBezTo>
                <a:lnTo>
                  <a:pt x="125246" y="25755"/>
                </a:lnTo>
                <a:cubicBezTo>
                  <a:pt x="130787" y="25755"/>
                  <a:pt x="135636" y="22730"/>
                  <a:pt x="138825" y="17413"/>
                </a:cubicBezTo>
                <a:cubicBezTo>
                  <a:pt x="144286" y="7057"/>
                  <a:pt x="155143" y="4"/>
                  <a:pt x="167669" y="4"/>
                </a:cubicBezTo>
                <a:lnTo>
                  <a:pt x="232179" y="42"/>
                </a:lnTo>
                <a:cubicBezTo>
                  <a:pt x="236371" y="42"/>
                  <a:pt x="239643" y="3439"/>
                  <a:pt x="239643" y="7623"/>
                </a:cubicBezTo>
                <a:lnTo>
                  <a:pt x="239552" y="101350"/>
                </a:lnTo>
                <a:cubicBezTo>
                  <a:pt x="239552" y="105534"/>
                  <a:pt x="236044" y="108928"/>
                  <a:pt x="231852" y="108928"/>
                </a:cubicBezTo>
                <a:lnTo>
                  <a:pt x="167669" y="108897"/>
                </a:lnTo>
                <a:close/>
              </a:path>
            </a:pathLst>
          </a:custGeom>
          <a:solidFill>
            <a:schemeClr val="tx2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Google Shape;2553;p57">
            <a:hlinkClick r:id="rId11" action="ppaction://hlinksldjump"/>
            <a:extLst>
              <a:ext uri="{FF2B5EF4-FFF2-40B4-BE49-F238E27FC236}">
                <a16:creationId xmlns:a16="http://schemas.microsoft.com/office/drawing/2014/main" id="{17ACA97E-9F34-210B-2599-C6260D91B560}"/>
              </a:ext>
            </a:extLst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5" name="Google Shape;2554;p57">
            <a:hlinkClick r:id="rId11" action="ppaction://hlinksldjump"/>
            <a:extLst>
              <a:ext uri="{FF2B5EF4-FFF2-40B4-BE49-F238E27FC236}">
                <a16:creationId xmlns:a16="http://schemas.microsoft.com/office/drawing/2014/main" id="{79BF69CB-90C6-0014-A7FF-F31E463AE9D5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2302;p54">
            <a:hlinkClick r:id="rId13" action="ppaction://hlinksldjump"/>
            <a:extLst>
              <a:ext uri="{FF2B5EF4-FFF2-40B4-BE49-F238E27FC236}">
                <a16:creationId xmlns:a16="http://schemas.microsoft.com/office/drawing/2014/main" id="{87CE9D4A-7CE9-1321-05C0-89B353078E30}"/>
              </a:ext>
            </a:extLst>
          </p:cNvPr>
          <p:cNvSpPr txBox="1"/>
          <p:nvPr/>
        </p:nvSpPr>
        <p:spPr>
          <a:xfrm>
            <a:off x="4569011" y="44913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" name="Google Shape;2303;p54">
            <a:hlinkClick r:id="rId14" action="ppaction://hlinksldjump"/>
            <a:extLst>
              <a:ext uri="{FF2B5EF4-FFF2-40B4-BE49-F238E27FC236}">
                <a16:creationId xmlns:a16="http://schemas.microsoft.com/office/drawing/2014/main" id="{34C174AE-F3FD-33D8-7F17-2022833167EF}"/>
              </a:ext>
            </a:extLst>
          </p:cNvPr>
          <p:cNvSpPr txBox="1"/>
          <p:nvPr/>
        </p:nvSpPr>
        <p:spPr>
          <a:xfrm>
            <a:off x="5356267" y="44913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" name="Google Shape;514;p33">
            <a:hlinkClick r:id="rId8" action="ppaction://hlinksldjump"/>
            <a:extLst>
              <a:ext uri="{FF2B5EF4-FFF2-40B4-BE49-F238E27FC236}">
                <a16:creationId xmlns:a16="http://schemas.microsoft.com/office/drawing/2014/main" id="{BD80E994-299B-10A3-BD5C-018E3ABB7FB8}"/>
              </a:ext>
            </a:extLst>
          </p:cNvPr>
          <p:cNvSpPr txBox="1"/>
          <p:nvPr/>
        </p:nvSpPr>
        <p:spPr>
          <a:xfrm>
            <a:off x="6146739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End</a:t>
            </a:r>
            <a:endParaRPr sz="1800" b="1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42"/>
          <p:cNvSpPr/>
          <p:nvPr/>
        </p:nvSpPr>
        <p:spPr>
          <a:xfrm>
            <a:off x="1155977" y="1208688"/>
            <a:ext cx="3246600" cy="228760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4" name="Google Shape;1204;p42"/>
          <p:cNvSpPr/>
          <p:nvPr/>
        </p:nvSpPr>
        <p:spPr>
          <a:xfrm>
            <a:off x="4795550" y="1203863"/>
            <a:ext cx="3246600" cy="508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9" name="Google Shape;120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25000"/>
                  </a:schemeClr>
                </a:solidFill>
              </a:rPr>
              <a:t>Datasets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1208" name="Google Shape;1208;p42"/>
          <p:cNvSpPr txBox="1">
            <a:spLocks noGrp="1"/>
          </p:cNvSpPr>
          <p:nvPr>
            <p:ph type="subTitle" idx="1"/>
          </p:nvPr>
        </p:nvSpPr>
        <p:spPr>
          <a:xfrm>
            <a:off x="4966811" y="1302413"/>
            <a:ext cx="29736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Action-based </a:t>
            </a:r>
          </a:p>
          <a:p>
            <a:pPr marL="0" indent="0"/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Chatbot</a:t>
            </a:r>
          </a:p>
        </p:txBody>
      </p:sp>
      <p:sp>
        <p:nvSpPr>
          <p:cNvPr id="1206" name="Google Shape;1206;p42"/>
          <p:cNvSpPr txBox="1">
            <a:spLocks noGrp="1"/>
          </p:cNvSpPr>
          <p:nvPr>
            <p:ph type="body" idx="3"/>
          </p:nvPr>
        </p:nvSpPr>
        <p:spPr>
          <a:xfrm>
            <a:off x="4921502" y="2248193"/>
            <a:ext cx="2973600" cy="7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sz="1400" dirty="0"/>
              <a:t>- Recognizes seven intents originally</a:t>
            </a:r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sz="1400" dirty="0"/>
              <a:t>- Examples/intents can be added if desired</a:t>
            </a:r>
          </a:p>
          <a:p>
            <a:pPr marL="419100" lvl="0" indent="-285750" algn="l" rtl="0">
              <a:spcBef>
                <a:spcPts val="0"/>
              </a:spcBef>
              <a:spcAft>
                <a:spcPts val="0"/>
              </a:spcAft>
              <a:buSzPts val="1500"/>
              <a:buFontTx/>
              <a:buChar char="-"/>
            </a:pPr>
            <a:endParaRPr dirty="0"/>
          </a:p>
        </p:txBody>
      </p:sp>
      <p:grpSp>
        <p:nvGrpSpPr>
          <p:cNvPr id="1210" name="Google Shape;1210;p42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1211" name="Google Shape;1211;p42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212" name="Google Shape;1212;p42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3" name="Google Shape;1213;p42"/>
          <p:cNvSpPr/>
          <p:nvPr/>
        </p:nvSpPr>
        <p:spPr>
          <a:xfrm>
            <a:off x="2600250" y="4084625"/>
            <a:ext cx="3943500" cy="63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4" name="Google Shape;1214;p42"/>
          <p:cNvSpPr txBox="1"/>
          <p:nvPr/>
        </p:nvSpPr>
        <p:spPr>
          <a:xfrm>
            <a:off x="3180233" y="4134200"/>
            <a:ext cx="736012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Datasets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15" name="Google Shape;1215;p42">
            <a:hlinkClick r:id="rId3" action="ppaction://hlinksldjump"/>
          </p:cNvPr>
          <p:cNvSpPr txBox="1"/>
          <p:nvPr/>
        </p:nvSpPr>
        <p:spPr>
          <a:xfrm>
            <a:off x="4158705" y="4134200"/>
            <a:ext cx="899299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Intents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cxnSp>
        <p:nvCxnSpPr>
          <p:cNvPr id="1218" name="Google Shape;1218;p42"/>
          <p:cNvCxnSpPr/>
          <p:nvPr/>
        </p:nvCxnSpPr>
        <p:spPr>
          <a:xfrm>
            <a:off x="4089326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9" name="Google Shape;1219;p42"/>
          <p:cNvCxnSpPr/>
          <p:nvPr/>
        </p:nvCxnSpPr>
        <p:spPr>
          <a:xfrm>
            <a:off x="5109890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1" name="Google Shape;1221;p42"/>
          <p:cNvSpPr txBox="1"/>
          <p:nvPr/>
        </p:nvSpPr>
        <p:spPr>
          <a:xfrm>
            <a:off x="29918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22" name="Google Shape;1222;p42">
            <a:hlinkClick r:id="rId4" action="ppaction://hlinksldjump"/>
          </p:cNvPr>
          <p:cNvSpPr txBox="1"/>
          <p:nvPr/>
        </p:nvSpPr>
        <p:spPr>
          <a:xfrm>
            <a:off x="3779374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23" name="Google Shape;1223;p42">
            <a:hlinkClick r:id="rId5" action="ppaction://hlinksldjump"/>
          </p:cNvPr>
          <p:cNvSpPr txBox="1"/>
          <p:nvPr/>
        </p:nvSpPr>
        <p:spPr>
          <a:xfrm>
            <a:off x="4569011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27" name="Google Shape;1227;p42">
            <a:hlinkClick r:id="rId6" action="ppaction://hlinksldjump"/>
          </p:cNvPr>
          <p:cNvSpPr txBox="1"/>
          <p:nvPr/>
        </p:nvSpPr>
        <p:spPr>
          <a:xfrm>
            <a:off x="220127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Intro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32" name="Google Shape;1232;p42">
            <a:hlinkClick r:id="rId7" action="ppaction://hlinksldjump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33" name="Google Shape;1233;p42">
            <a:hlinkClick r:id="rId7" action="ppaction://hlinksldjump"/>
          </p:cNvPr>
          <p:cNvPicPr preferRelativeResize="0"/>
          <p:nvPr/>
        </p:nvPicPr>
        <p:blipFill rotWithShape="1">
          <a:blip r:embed="rId8">
            <a:alphaModFix/>
          </a:blip>
          <a:srcRect t="2723" b="2723"/>
          <a:stretch/>
        </p:blipFill>
        <p:spPr>
          <a:xfrm>
            <a:off x="801658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1236" name="Google Shape;1236;p42">
            <a:hlinkClick r:id="rId9" action="ppaction://hlinksldjump"/>
          </p:cNvPr>
          <p:cNvSpPr txBox="1"/>
          <p:nvPr/>
        </p:nvSpPr>
        <p:spPr>
          <a:xfrm>
            <a:off x="299092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37" name="Google Shape;1237;p42">
            <a:hlinkClick r:id="rId4" action="ppaction://hlinksldjump"/>
          </p:cNvPr>
          <p:cNvSpPr txBox="1"/>
          <p:nvPr/>
        </p:nvSpPr>
        <p:spPr>
          <a:xfrm>
            <a:off x="3779374" y="4498986"/>
            <a:ext cx="7956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1800" b="1" dirty="0">
              <a:solidFill>
                <a:schemeClr val="accent6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38" name="Google Shape;1238;p42"/>
          <p:cNvSpPr/>
          <p:nvPr/>
        </p:nvSpPr>
        <p:spPr>
          <a:xfrm>
            <a:off x="3779364" y="4987052"/>
            <a:ext cx="795600" cy="3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9" name="Google Shape;1239;p42"/>
          <p:cNvSpPr/>
          <p:nvPr/>
        </p:nvSpPr>
        <p:spPr>
          <a:xfrm rot="10800000" flipH="1">
            <a:off x="4371850" y="1894361"/>
            <a:ext cx="378900" cy="3792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40" name="Google Shape;1240;p42">
            <a:hlinkClick r:id="rId10" action="ppaction://hlinksldjump"/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241" name="Google Shape;1241;p42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42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1215;p42">
            <a:hlinkClick r:id="rId12" action="ppaction://hlinksldjump"/>
            <a:extLst>
              <a:ext uri="{FF2B5EF4-FFF2-40B4-BE49-F238E27FC236}">
                <a16:creationId xmlns:a16="http://schemas.microsoft.com/office/drawing/2014/main" id="{ED929DD6-1176-EEE9-4924-00992F8A8B58}"/>
              </a:ext>
            </a:extLst>
          </p:cNvPr>
          <p:cNvSpPr txBox="1"/>
          <p:nvPr/>
        </p:nvSpPr>
        <p:spPr>
          <a:xfrm>
            <a:off x="5174509" y="4134200"/>
            <a:ext cx="899299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Feedback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43" name="Google Shape;514;p33">
            <a:hlinkClick r:id="rId13" action="ppaction://hlinksldjump"/>
            <a:extLst>
              <a:ext uri="{FF2B5EF4-FFF2-40B4-BE49-F238E27FC236}">
                <a16:creationId xmlns:a16="http://schemas.microsoft.com/office/drawing/2014/main" id="{EA673054-F111-E9BE-71C2-7896A02144E2}"/>
              </a:ext>
            </a:extLst>
          </p:cNvPr>
          <p:cNvSpPr txBox="1"/>
          <p:nvPr/>
        </p:nvSpPr>
        <p:spPr>
          <a:xfrm>
            <a:off x="6146739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End</a:t>
            </a:r>
            <a:endParaRPr sz="1800" b="1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35" name="Google Shape;2553;p57">
            <a:hlinkClick r:id="rId14" action="ppaction://hlinksldjump"/>
            <a:extLst>
              <a:ext uri="{FF2B5EF4-FFF2-40B4-BE49-F238E27FC236}">
                <a16:creationId xmlns:a16="http://schemas.microsoft.com/office/drawing/2014/main" id="{F7240671-61E4-502B-B2F7-546028CF2E41}"/>
              </a:ext>
            </a:extLst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6" name="Google Shape;2554;p57">
            <a:hlinkClick r:id="rId14" action="ppaction://hlinksldjump"/>
            <a:extLst>
              <a:ext uri="{FF2B5EF4-FFF2-40B4-BE49-F238E27FC236}">
                <a16:creationId xmlns:a16="http://schemas.microsoft.com/office/drawing/2014/main" id="{850440DE-1890-0490-FFFC-6DDF5B21EF58}"/>
              </a:ext>
            </a:extLst>
          </p:cNvPr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2303;p54">
            <a:hlinkClick r:id="rId16" action="ppaction://hlinksldjump"/>
            <a:extLst>
              <a:ext uri="{FF2B5EF4-FFF2-40B4-BE49-F238E27FC236}">
                <a16:creationId xmlns:a16="http://schemas.microsoft.com/office/drawing/2014/main" id="{8D059150-C599-F194-AB8D-572B43EA7E50}"/>
              </a:ext>
            </a:extLst>
          </p:cNvPr>
          <p:cNvSpPr txBox="1"/>
          <p:nvPr/>
        </p:nvSpPr>
        <p:spPr>
          <a:xfrm>
            <a:off x="5356267" y="44913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" name="Google Shape;2302;p54">
            <a:hlinkClick r:id="rId17" action="ppaction://hlinksldjump"/>
            <a:extLst>
              <a:ext uri="{FF2B5EF4-FFF2-40B4-BE49-F238E27FC236}">
                <a16:creationId xmlns:a16="http://schemas.microsoft.com/office/drawing/2014/main" id="{C0D502E5-1283-C245-B1AA-93A2068F5BD8}"/>
              </a:ext>
            </a:extLst>
          </p:cNvPr>
          <p:cNvSpPr txBox="1"/>
          <p:nvPr/>
        </p:nvSpPr>
        <p:spPr>
          <a:xfrm>
            <a:off x="4569011" y="44913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C424DB23-5B60-3983-D584-B5011EC211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79010" y="22000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978D3C6-618F-67C3-B640-7D066CC3233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367694" y="1712363"/>
            <a:ext cx="2823166" cy="129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795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25000"/>
                  </a:schemeClr>
                </a:solidFill>
              </a:rPr>
              <a:t>Intent Recognition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grpSp>
        <p:nvGrpSpPr>
          <p:cNvPr id="1296" name="Google Shape;1296;p43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1297" name="Google Shape;1297;p43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298" name="Google Shape;1298;p43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9" name="Google Shape;1299;p43"/>
          <p:cNvSpPr/>
          <p:nvPr/>
        </p:nvSpPr>
        <p:spPr>
          <a:xfrm>
            <a:off x="2600250" y="4084625"/>
            <a:ext cx="3943500" cy="63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7" name="Google Shape;1307;p43"/>
          <p:cNvSpPr txBox="1"/>
          <p:nvPr/>
        </p:nvSpPr>
        <p:spPr>
          <a:xfrm>
            <a:off x="2991373" y="4505098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08" name="Google Shape;1308;p43">
            <a:hlinkClick r:id="rId3" action="ppaction://hlinksldjump"/>
          </p:cNvPr>
          <p:cNvSpPr txBox="1"/>
          <p:nvPr/>
        </p:nvSpPr>
        <p:spPr>
          <a:xfrm>
            <a:off x="3778864" y="4505098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13" name="Google Shape;1313;p43">
            <a:hlinkClick r:id="rId4" action="ppaction://hlinksldjump"/>
          </p:cNvPr>
          <p:cNvSpPr txBox="1"/>
          <p:nvPr/>
        </p:nvSpPr>
        <p:spPr>
          <a:xfrm>
            <a:off x="2200763" y="4505098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Intro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18" name="Google Shape;1318;p43">
            <a:hlinkClick r:id="rId5" action="ppaction://hlinksldjump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19" name="Google Shape;1319;p43">
            <a:hlinkClick r:id="rId5" action="ppaction://hlinksldjump"/>
          </p:cNvPr>
          <p:cNvPicPr preferRelativeResize="0"/>
          <p:nvPr/>
        </p:nvPicPr>
        <p:blipFill rotWithShape="1">
          <a:blip r:embed="rId6">
            <a:alphaModFix/>
          </a:blip>
          <a:srcRect t="2723" b="2723"/>
          <a:stretch/>
        </p:blipFill>
        <p:spPr>
          <a:xfrm>
            <a:off x="801658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1322" name="Google Shape;1322;p43">
            <a:hlinkClick r:id="rId7" action="ppaction://hlinksldjump"/>
          </p:cNvPr>
          <p:cNvSpPr txBox="1"/>
          <p:nvPr/>
        </p:nvSpPr>
        <p:spPr>
          <a:xfrm>
            <a:off x="2990413" y="4505098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25" name="Google Shape;1325;p43">
            <a:hlinkClick r:id="rId8" action="ppaction://hlinksldjump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326" name="Google Shape;1326;p43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7" name="Google Shape;1327;p43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1214;p42">
            <a:hlinkClick r:id="rId10" action="ppaction://hlinksldjump"/>
            <a:extLst>
              <a:ext uri="{FF2B5EF4-FFF2-40B4-BE49-F238E27FC236}">
                <a16:creationId xmlns:a16="http://schemas.microsoft.com/office/drawing/2014/main" id="{3E036EAC-FA7B-B11F-6753-CAF34E9E4818}"/>
              </a:ext>
            </a:extLst>
          </p:cNvPr>
          <p:cNvSpPr txBox="1"/>
          <p:nvPr/>
        </p:nvSpPr>
        <p:spPr>
          <a:xfrm>
            <a:off x="3120645" y="4134200"/>
            <a:ext cx="7956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 panose="00000900000000000000" pitchFamily="2" charset="0"/>
                <a:ea typeface="Poppins"/>
                <a:cs typeface="Poppins ExtraBold" panose="00000900000000000000" pitchFamily="2" charset="0"/>
                <a:sym typeface="Poppins"/>
              </a:rPr>
              <a:t>Datasets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 ExtraBold" panose="00000900000000000000" pitchFamily="2" charset="0"/>
              <a:ea typeface="Poppins"/>
              <a:cs typeface="Poppins ExtraBold" panose="00000900000000000000" pitchFamily="2" charset="0"/>
              <a:sym typeface="Poppins"/>
            </a:endParaRPr>
          </a:p>
        </p:txBody>
      </p:sp>
      <p:sp>
        <p:nvSpPr>
          <p:cNvPr id="84" name="Google Shape;1215;p42">
            <a:hlinkClick r:id="rId3" action="ppaction://hlinksldjump"/>
            <a:extLst>
              <a:ext uri="{FF2B5EF4-FFF2-40B4-BE49-F238E27FC236}">
                <a16:creationId xmlns:a16="http://schemas.microsoft.com/office/drawing/2014/main" id="{891CA595-9BAC-A66A-73F4-7A69ACF84895}"/>
              </a:ext>
            </a:extLst>
          </p:cNvPr>
          <p:cNvSpPr txBox="1"/>
          <p:nvPr/>
        </p:nvSpPr>
        <p:spPr>
          <a:xfrm>
            <a:off x="4158705" y="4134200"/>
            <a:ext cx="899299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" panose="00000500000000000000" pitchFamily="2" charset="0"/>
                <a:ea typeface="Poppins ExtraBold"/>
                <a:cs typeface="Poppins" panose="00000500000000000000" pitchFamily="2" charset="0"/>
                <a:sym typeface="Poppins ExtraBold"/>
              </a:rPr>
              <a:t>Intents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" panose="00000500000000000000" pitchFamily="2" charset="0"/>
              <a:ea typeface="Poppins ExtraBold"/>
              <a:cs typeface="Poppins" panose="00000500000000000000" pitchFamily="2" charset="0"/>
              <a:sym typeface="Poppins ExtraBold"/>
            </a:endParaRPr>
          </a:p>
        </p:txBody>
      </p:sp>
      <p:cxnSp>
        <p:nvCxnSpPr>
          <p:cNvPr id="85" name="Google Shape;1218;p42">
            <a:extLst>
              <a:ext uri="{FF2B5EF4-FFF2-40B4-BE49-F238E27FC236}">
                <a16:creationId xmlns:a16="http://schemas.microsoft.com/office/drawing/2014/main" id="{E8F5B8B4-9E03-068F-887C-73E6F884AD21}"/>
              </a:ext>
            </a:extLst>
          </p:cNvPr>
          <p:cNvCxnSpPr/>
          <p:nvPr/>
        </p:nvCxnSpPr>
        <p:spPr>
          <a:xfrm>
            <a:off x="4089326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1219;p42">
            <a:extLst>
              <a:ext uri="{FF2B5EF4-FFF2-40B4-BE49-F238E27FC236}">
                <a16:creationId xmlns:a16="http://schemas.microsoft.com/office/drawing/2014/main" id="{625A2615-6CCC-B8BA-57A6-BD4C34A04489}"/>
              </a:ext>
            </a:extLst>
          </p:cNvPr>
          <p:cNvCxnSpPr/>
          <p:nvPr/>
        </p:nvCxnSpPr>
        <p:spPr>
          <a:xfrm>
            <a:off x="5109890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Google Shape;1215;p42">
            <a:hlinkClick r:id="rId11" action="ppaction://hlinksldjump"/>
            <a:extLst>
              <a:ext uri="{FF2B5EF4-FFF2-40B4-BE49-F238E27FC236}">
                <a16:creationId xmlns:a16="http://schemas.microsoft.com/office/drawing/2014/main" id="{809674E4-E513-B017-BF2C-F668159CE033}"/>
              </a:ext>
            </a:extLst>
          </p:cNvPr>
          <p:cNvSpPr txBox="1"/>
          <p:nvPr/>
        </p:nvSpPr>
        <p:spPr>
          <a:xfrm>
            <a:off x="5174509" y="4134200"/>
            <a:ext cx="899299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Feedback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88" name="Google Shape;514;p33">
            <a:hlinkClick r:id="rId12" action="ppaction://hlinksldjump"/>
            <a:extLst>
              <a:ext uri="{FF2B5EF4-FFF2-40B4-BE49-F238E27FC236}">
                <a16:creationId xmlns:a16="http://schemas.microsoft.com/office/drawing/2014/main" id="{616C3B95-542D-2BED-864F-52576BFECA0B}"/>
              </a:ext>
            </a:extLst>
          </p:cNvPr>
          <p:cNvSpPr txBox="1"/>
          <p:nvPr/>
        </p:nvSpPr>
        <p:spPr>
          <a:xfrm>
            <a:off x="6146739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End</a:t>
            </a:r>
            <a:endParaRPr sz="1800" b="1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89" name="Google Shape;1222;p42">
            <a:hlinkClick r:id="rId10" action="ppaction://hlinksldjump"/>
            <a:extLst>
              <a:ext uri="{FF2B5EF4-FFF2-40B4-BE49-F238E27FC236}">
                <a16:creationId xmlns:a16="http://schemas.microsoft.com/office/drawing/2014/main" id="{307E0829-1701-644F-ED8D-18BBB8A9A18C}"/>
              </a:ext>
            </a:extLst>
          </p:cNvPr>
          <p:cNvSpPr txBox="1"/>
          <p:nvPr/>
        </p:nvSpPr>
        <p:spPr>
          <a:xfrm>
            <a:off x="3779374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0" name="Google Shape;1237;p42">
            <a:hlinkClick r:id="rId10" action="ppaction://hlinksldjump"/>
            <a:extLst>
              <a:ext uri="{FF2B5EF4-FFF2-40B4-BE49-F238E27FC236}">
                <a16:creationId xmlns:a16="http://schemas.microsoft.com/office/drawing/2014/main" id="{87A7EF57-56B8-F934-F90A-885CFA8422E8}"/>
              </a:ext>
            </a:extLst>
          </p:cNvPr>
          <p:cNvSpPr txBox="1"/>
          <p:nvPr/>
        </p:nvSpPr>
        <p:spPr>
          <a:xfrm>
            <a:off x="3779374" y="4532606"/>
            <a:ext cx="7956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1800" b="1" dirty="0">
              <a:solidFill>
                <a:schemeClr val="accent6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1" name="Google Shape;1238;p42">
            <a:extLst>
              <a:ext uri="{FF2B5EF4-FFF2-40B4-BE49-F238E27FC236}">
                <a16:creationId xmlns:a16="http://schemas.microsoft.com/office/drawing/2014/main" id="{993BFE48-012E-D393-5889-F23B99BB4818}"/>
              </a:ext>
            </a:extLst>
          </p:cNvPr>
          <p:cNvSpPr/>
          <p:nvPr/>
        </p:nvSpPr>
        <p:spPr>
          <a:xfrm>
            <a:off x="3779364" y="5007224"/>
            <a:ext cx="795600" cy="3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282;p43">
            <a:extLst>
              <a:ext uri="{FF2B5EF4-FFF2-40B4-BE49-F238E27FC236}">
                <a16:creationId xmlns:a16="http://schemas.microsoft.com/office/drawing/2014/main" id="{C7563590-5F02-EE69-96F9-133365B382DD}"/>
              </a:ext>
            </a:extLst>
          </p:cNvPr>
          <p:cNvSpPr txBox="1">
            <a:spLocks/>
          </p:cNvSpPr>
          <p:nvPr/>
        </p:nvSpPr>
        <p:spPr>
          <a:xfrm>
            <a:off x="691940" y="790614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Conversational &amp; Action-based </a:t>
            </a:r>
          </a:p>
        </p:txBody>
      </p:sp>
      <p:sp>
        <p:nvSpPr>
          <p:cNvPr id="33" name="Google Shape;2553;p57">
            <a:hlinkClick r:id="rId13" action="ppaction://hlinksldjump"/>
            <a:extLst>
              <a:ext uri="{FF2B5EF4-FFF2-40B4-BE49-F238E27FC236}">
                <a16:creationId xmlns:a16="http://schemas.microsoft.com/office/drawing/2014/main" id="{97530631-D271-0EAF-17BE-FD8C777DA778}"/>
              </a:ext>
            </a:extLst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4" name="Google Shape;2554;p57">
            <a:hlinkClick r:id="rId13" action="ppaction://hlinksldjump"/>
            <a:extLst>
              <a:ext uri="{FF2B5EF4-FFF2-40B4-BE49-F238E27FC236}">
                <a16:creationId xmlns:a16="http://schemas.microsoft.com/office/drawing/2014/main" id="{660E34E8-7F59-D963-D6ED-EFB7BA30459F}"/>
              </a:ext>
            </a:extLst>
          </p:cNvPr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2303;p54">
            <a:hlinkClick r:id="rId15" action="ppaction://hlinksldjump"/>
            <a:extLst>
              <a:ext uri="{FF2B5EF4-FFF2-40B4-BE49-F238E27FC236}">
                <a16:creationId xmlns:a16="http://schemas.microsoft.com/office/drawing/2014/main" id="{2DC9327A-CFFA-5118-471F-1D3172BBF49A}"/>
              </a:ext>
            </a:extLst>
          </p:cNvPr>
          <p:cNvSpPr txBox="1"/>
          <p:nvPr/>
        </p:nvSpPr>
        <p:spPr>
          <a:xfrm>
            <a:off x="5356267" y="44913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6" name="Google Shape;2302;p54">
            <a:hlinkClick r:id="rId16" action="ppaction://hlinksldjump"/>
            <a:extLst>
              <a:ext uri="{FF2B5EF4-FFF2-40B4-BE49-F238E27FC236}">
                <a16:creationId xmlns:a16="http://schemas.microsoft.com/office/drawing/2014/main" id="{7B17B528-D736-7175-E8D0-435962F0677F}"/>
              </a:ext>
            </a:extLst>
          </p:cNvPr>
          <p:cNvSpPr txBox="1"/>
          <p:nvPr/>
        </p:nvSpPr>
        <p:spPr>
          <a:xfrm>
            <a:off x="4569011" y="44913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8A96A0C-657C-47DF-73EE-C3EA9796E0A5}"/>
              </a:ext>
            </a:extLst>
          </p:cNvPr>
          <p:cNvSpPr txBox="1"/>
          <p:nvPr/>
        </p:nvSpPr>
        <p:spPr>
          <a:xfrm>
            <a:off x="1416617" y="2077361"/>
            <a:ext cx="31598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2"/>
                </a:solidFill>
                <a:latin typeface="Libre Franklin"/>
              </a:rPr>
              <a:t>Tokenizing &amp; Padding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2"/>
                </a:solidFill>
                <a:latin typeface="Libre Franklin"/>
              </a:rPr>
              <a:t>Feed the input to the model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2"/>
                </a:solidFill>
                <a:latin typeface="Libre Franklin"/>
              </a:rPr>
              <a:t>Predict intent</a:t>
            </a:r>
          </a:p>
        </p:txBody>
      </p:sp>
      <p:pic>
        <p:nvPicPr>
          <p:cNvPr id="38" name="Picture 37" descr="A picture containing text&#10;&#10;Description automatically generated">
            <a:extLst>
              <a:ext uri="{FF2B5EF4-FFF2-40B4-BE49-F238E27FC236}">
                <a16:creationId xmlns:a16="http://schemas.microsoft.com/office/drawing/2014/main" id="{C205428C-26E4-8B79-43EE-AF0F0206A94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15930" y="1635356"/>
            <a:ext cx="3182011" cy="202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387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201;p53">
            <a:extLst>
              <a:ext uri="{FF2B5EF4-FFF2-40B4-BE49-F238E27FC236}">
                <a16:creationId xmlns:a16="http://schemas.microsoft.com/office/drawing/2014/main" id="{38670E9F-84AF-3E79-F535-23254C4AF786}"/>
              </a:ext>
            </a:extLst>
          </p:cNvPr>
          <p:cNvSpPr/>
          <p:nvPr/>
        </p:nvSpPr>
        <p:spPr>
          <a:xfrm>
            <a:off x="1544092" y="1627641"/>
            <a:ext cx="6049837" cy="170900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1440" name="Google Shape;1440;p46"/>
          <p:cNvGrpSpPr/>
          <p:nvPr/>
        </p:nvGrpSpPr>
        <p:grpSpPr>
          <a:xfrm>
            <a:off x="5501788" y="1677663"/>
            <a:ext cx="2367710" cy="2505687"/>
            <a:chOff x="5501788" y="1677663"/>
            <a:chExt cx="2367710" cy="2505687"/>
          </a:xfrm>
        </p:grpSpPr>
        <p:sp>
          <p:nvSpPr>
            <p:cNvPr id="1441" name="Google Shape;1441;p46"/>
            <p:cNvSpPr/>
            <p:nvPr/>
          </p:nvSpPr>
          <p:spPr>
            <a:xfrm>
              <a:off x="6871698" y="3185550"/>
              <a:ext cx="997800" cy="997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6"/>
            <p:cNvSpPr/>
            <p:nvPr/>
          </p:nvSpPr>
          <p:spPr>
            <a:xfrm>
              <a:off x="5501788" y="16776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4" name="Google Shape;1444;p46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5" name="Google Shape;1445;p46"/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1" name="Google Shape;1451;p46"/>
          <p:cNvSpPr/>
          <p:nvPr/>
        </p:nvSpPr>
        <p:spPr>
          <a:xfrm>
            <a:off x="2600250" y="4084625"/>
            <a:ext cx="3943500" cy="63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9" name="Google Shape;1459;p46"/>
          <p:cNvSpPr txBox="1"/>
          <p:nvPr/>
        </p:nvSpPr>
        <p:spPr>
          <a:xfrm>
            <a:off x="3008009" y="4492407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60" name="Google Shape;1460;p46">
            <a:hlinkClick r:id="rId3" action="ppaction://hlinksldjump"/>
          </p:cNvPr>
          <p:cNvSpPr txBox="1"/>
          <p:nvPr/>
        </p:nvSpPr>
        <p:spPr>
          <a:xfrm>
            <a:off x="3795500" y="4492407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61" name="Google Shape;1461;p46"/>
          <p:cNvSpPr txBox="1"/>
          <p:nvPr/>
        </p:nvSpPr>
        <p:spPr>
          <a:xfrm>
            <a:off x="4585137" y="4492407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65" name="Google Shape;1465;p46">
            <a:hlinkClick r:id="rId4" action="ppaction://hlinksldjump"/>
          </p:cNvPr>
          <p:cNvSpPr txBox="1"/>
          <p:nvPr/>
        </p:nvSpPr>
        <p:spPr>
          <a:xfrm>
            <a:off x="2217399" y="4492407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Intro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70" name="Google Shape;1470;p46">
            <a:hlinkClick r:id="rId5" action="ppaction://hlinksldjump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71" name="Google Shape;1471;p46">
            <a:hlinkClick r:id="rId5" action="ppaction://hlinksldjump"/>
          </p:cNvPr>
          <p:cNvPicPr preferRelativeResize="0"/>
          <p:nvPr/>
        </p:nvPicPr>
        <p:blipFill rotWithShape="1">
          <a:blip r:embed="rId6">
            <a:alphaModFix/>
          </a:blip>
          <a:srcRect t="2723" b="2723"/>
          <a:stretch/>
        </p:blipFill>
        <p:spPr>
          <a:xfrm>
            <a:off x="801658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1474" name="Google Shape;1474;p46">
            <a:hlinkClick r:id="rId7" action="ppaction://hlinksldjump"/>
          </p:cNvPr>
          <p:cNvSpPr txBox="1"/>
          <p:nvPr/>
        </p:nvSpPr>
        <p:spPr>
          <a:xfrm>
            <a:off x="3007049" y="4492407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75" name="Google Shape;1475;p46">
            <a:hlinkClick r:id="rId8" action="ppaction://hlinksldjump"/>
          </p:cNvPr>
          <p:cNvSpPr txBox="1"/>
          <p:nvPr/>
        </p:nvSpPr>
        <p:spPr>
          <a:xfrm>
            <a:off x="3795500" y="4492407"/>
            <a:ext cx="795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78" name="Google Shape;1478;p46">
            <a:hlinkClick r:id="rId9" action="ppaction://hlinksldjump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479" name="Google Shape;1479;p46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0" name="Google Shape;1480;p46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1215;p42">
            <a:hlinkClick r:id="rId11" action="ppaction://hlinksldjump"/>
            <a:extLst>
              <a:ext uri="{FF2B5EF4-FFF2-40B4-BE49-F238E27FC236}">
                <a16:creationId xmlns:a16="http://schemas.microsoft.com/office/drawing/2014/main" id="{54777860-85E8-5BDD-A4E2-31F34F66970E}"/>
              </a:ext>
            </a:extLst>
          </p:cNvPr>
          <p:cNvSpPr txBox="1"/>
          <p:nvPr/>
        </p:nvSpPr>
        <p:spPr>
          <a:xfrm>
            <a:off x="4158705" y="4134200"/>
            <a:ext cx="899299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 panose="00000900000000000000" pitchFamily="2" charset="0"/>
                <a:ea typeface="Poppins ExtraBold"/>
                <a:cs typeface="Poppins ExtraBold" panose="00000900000000000000" pitchFamily="2" charset="0"/>
                <a:sym typeface="Poppins ExtraBold"/>
              </a:rPr>
              <a:t>Intents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 ExtraBold" panose="00000900000000000000" pitchFamily="2" charset="0"/>
              <a:ea typeface="Poppins ExtraBold"/>
              <a:cs typeface="Poppins ExtraBold" panose="00000900000000000000" pitchFamily="2" charset="0"/>
              <a:sym typeface="Poppins ExtraBold"/>
            </a:endParaRPr>
          </a:p>
        </p:txBody>
      </p:sp>
      <p:cxnSp>
        <p:nvCxnSpPr>
          <p:cNvPr id="48" name="Google Shape;1218;p42">
            <a:extLst>
              <a:ext uri="{FF2B5EF4-FFF2-40B4-BE49-F238E27FC236}">
                <a16:creationId xmlns:a16="http://schemas.microsoft.com/office/drawing/2014/main" id="{5B5F05E9-A128-9348-DEF6-973C929EA788}"/>
              </a:ext>
            </a:extLst>
          </p:cNvPr>
          <p:cNvCxnSpPr/>
          <p:nvPr/>
        </p:nvCxnSpPr>
        <p:spPr>
          <a:xfrm>
            <a:off x="4089326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1219;p42">
            <a:extLst>
              <a:ext uri="{FF2B5EF4-FFF2-40B4-BE49-F238E27FC236}">
                <a16:creationId xmlns:a16="http://schemas.microsoft.com/office/drawing/2014/main" id="{7F63C28B-65A6-0BB6-3B56-0650942A3F76}"/>
              </a:ext>
            </a:extLst>
          </p:cNvPr>
          <p:cNvCxnSpPr/>
          <p:nvPr/>
        </p:nvCxnSpPr>
        <p:spPr>
          <a:xfrm>
            <a:off x="5109890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" name="Google Shape;1215;p42">
            <a:hlinkClick r:id="rId12" action="ppaction://hlinksldjump"/>
            <a:extLst>
              <a:ext uri="{FF2B5EF4-FFF2-40B4-BE49-F238E27FC236}">
                <a16:creationId xmlns:a16="http://schemas.microsoft.com/office/drawing/2014/main" id="{2BC04757-F8CF-3EAE-EFFB-8FEC4BFFD66A}"/>
              </a:ext>
            </a:extLst>
          </p:cNvPr>
          <p:cNvSpPr txBox="1"/>
          <p:nvPr/>
        </p:nvSpPr>
        <p:spPr>
          <a:xfrm>
            <a:off x="5174509" y="4134200"/>
            <a:ext cx="899299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" panose="00000500000000000000" pitchFamily="2" charset="0"/>
                <a:ea typeface="Poppins ExtraBold"/>
                <a:cs typeface="Poppins" panose="00000500000000000000" pitchFamily="2" charset="0"/>
                <a:sym typeface="Poppins ExtraBold"/>
              </a:rPr>
              <a:t>Feedback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" panose="00000500000000000000" pitchFamily="2" charset="0"/>
              <a:ea typeface="Poppins ExtraBold"/>
              <a:cs typeface="Poppins" panose="00000500000000000000" pitchFamily="2" charset="0"/>
              <a:sym typeface="Poppins ExtraBold"/>
            </a:endParaRPr>
          </a:p>
        </p:txBody>
      </p:sp>
      <p:sp>
        <p:nvSpPr>
          <p:cNvPr id="51" name="Google Shape;514;p33">
            <a:hlinkClick r:id="rId13" action="ppaction://hlinksldjump"/>
            <a:extLst>
              <a:ext uri="{FF2B5EF4-FFF2-40B4-BE49-F238E27FC236}">
                <a16:creationId xmlns:a16="http://schemas.microsoft.com/office/drawing/2014/main" id="{1569660F-49A3-988A-CCBF-3111032DBD2D}"/>
              </a:ext>
            </a:extLst>
          </p:cNvPr>
          <p:cNvSpPr txBox="1"/>
          <p:nvPr/>
        </p:nvSpPr>
        <p:spPr>
          <a:xfrm>
            <a:off x="6146739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End</a:t>
            </a:r>
            <a:endParaRPr sz="1800" b="1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52" name="Google Shape;1214;p42">
            <a:hlinkClick r:id="rId8" action="ppaction://hlinksldjump"/>
            <a:extLst>
              <a:ext uri="{FF2B5EF4-FFF2-40B4-BE49-F238E27FC236}">
                <a16:creationId xmlns:a16="http://schemas.microsoft.com/office/drawing/2014/main" id="{F3C9E636-0A68-EE0A-AF39-937779591B5C}"/>
              </a:ext>
            </a:extLst>
          </p:cNvPr>
          <p:cNvSpPr txBox="1"/>
          <p:nvPr/>
        </p:nvSpPr>
        <p:spPr>
          <a:xfrm>
            <a:off x="3120645" y="4134200"/>
            <a:ext cx="7956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25000"/>
                  </a:schemeClr>
                </a:solidFill>
                <a:latin typeface="Poppins ExtraBold" panose="00000900000000000000" pitchFamily="2" charset="0"/>
                <a:ea typeface="Poppins"/>
                <a:cs typeface="Poppins ExtraBold" panose="00000900000000000000" pitchFamily="2" charset="0"/>
                <a:sym typeface="Poppins"/>
              </a:rPr>
              <a:t>Datasets</a:t>
            </a:r>
          </a:p>
        </p:txBody>
      </p:sp>
      <p:sp>
        <p:nvSpPr>
          <p:cNvPr id="53" name="Google Shape;1383;p45">
            <a:extLst>
              <a:ext uri="{FF2B5EF4-FFF2-40B4-BE49-F238E27FC236}">
                <a16:creationId xmlns:a16="http://schemas.microsoft.com/office/drawing/2014/main" id="{8EA2FF38-BC8A-BCCB-4115-3ACBB6D516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25000"/>
                  </a:schemeClr>
                </a:solidFill>
              </a:rPr>
              <a:t>Feedback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54" name="Google Shape;1282;p43">
            <a:extLst>
              <a:ext uri="{FF2B5EF4-FFF2-40B4-BE49-F238E27FC236}">
                <a16:creationId xmlns:a16="http://schemas.microsoft.com/office/drawing/2014/main" id="{22D0A7D2-6555-A734-CF96-299124261553}"/>
              </a:ext>
            </a:extLst>
          </p:cNvPr>
          <p:cNvSpPr txBox="1">
            <a:spLocks/>
          </p:cNvSpPr>
          <p:nvPr/>
        </p:nvSpPr>
        <p:spPr>
          <a:xfrm>
            <a:off x="691940" y="790614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Conversational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BFE7308-421C-DFC2-B789-6C7746C7DC3C}"/>
              </a:ext>
            </a:extLst>
          </p:cNvPr>
          <p:cNvSpPr txBox="1"/>
          <p:nvPr/>
        </p:nvSpPr>
        <p:spPr>
          <a:xfrm>
            <a:off x="1791090" y="1881979"/>
            <a:ext cx="67674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Libre Franklin"/>
              </a:rPr>
              <a:t>Chatbot remembers the name of the user if told to and </a:t>
            </a:r>
          </a:p>
          <a:p>
            <a:r>
              <a:rPr lang="en-US" sz="1200" dirty="0">
                <a:solidFill>
                  <a:schemeClr val="dk2"/>
                </a:solidFill>
                <a:latin typeface="Libre Franklin"/>
              </a:rPr>
              <a:t>will be able to call it when asked or when he intends to.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Libre Franklin"/>
              </a:rPr>
              <a:t>The Chatbot answers when asked about the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Libre Franklin"/>
              </a:rPr>
              <a:t>After a prediction, randomly chooses a response correspondent </a:t>
            </a:r>
          </a:p>
          <a:p>
            <a:r>
              <a:rPr lang="en-US" sz="1200" dirty="0">
                <a:solidFill>
                  <a:schemeClr val="dk2"/>
                </a:solidFill>
                <a:latin typeface="Libre Franklin"/>
              </a:rPr>
              <a:t>to the predicted intent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Libre Franklin"/>
              </a:rPr>
              <a:t>The Chatbot focuses on a normal conversation with the user</a:t>
            </a:r>
            <a:endParaRPr lang="en-US" sz="1200" dirty="0">
              <a:solidFill>
                <a:schemeClr val="dk2"/>
              </a:solidFill>
              <a:latin typeface="Libre Franklin"/>
              <a:sym typeface="Libre Franklin"/>
            </a:endParaRPr>
          </a:p>
        </p:txBody>
      </p:sp>
      <p:sp>
        <p:nvSpPr>
          <p:cNvPr id="37" name="Google Shape;2553;p57">
            <a:hlinkClick r:id="rId14" action="ppaction://hlinksldjump"/>
            <a:extLst>
              <a:ext uri="{FF2B5EF4-FFF2-40B4-BE49-F238E27FC236}">
                <a16:creationId xmlns:a16="http://schemas.microsoft.com/office/drawing/2014/main" id="{E9F5786B-F9C2-4AD5-E66E-B089B5126E6B}"/>
              </a:ext>
            </a:extLst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8" name="Google Shape;2554;p57">
            <a:hlinkClick r:id="rId14" action="ppaction://hlinksldjump"/>
            <a:extLst>
              <a:ext uri="{FF2B5EF4-FFF2-40B4-BE49-F238E27FC236}">
                <a16:creationId xmlns:a16="http://schemas.microsoft.com/office/drawing/2014/main" id="{DAF24F14-1B9E-6C55-0D62-5270EE0873A4}"/>
              </a:ext>
            </a:extLst>
          </p:cNvPr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2303;p54">
            <a:hlinkClick r:id="rId16" action="ppaction://hlinksldjump"/>
            <a:extLst>
              <a:ext uri="{FF2B5EF4-FFF2-40B4-BE49-F238E27FC236}">
                <a16:creationId xmlns:a16="http://schemas.microsoft.com/office/drawing/2014/main" id="{80EFD548-3F6E-CEA8-D419-5CD6AF838385}"/>
              </a:ext>
            </a:extLst>
          </p:cNvPr>
          <p:cNvSpPr txBox="1"/>
          <p:nvPr/>
        </p:nvSpPr>
        <p:spPr>
          <a:xfrm>
            <a:off x="5356267" y="44913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3" name="Google Shape;2302;p54">
            <a:hlinkClick r:id="rId17" action="ppaction://hlinksldjump"/>
            <a:extLst>
              <a:ext uri="{FF2B5EF4-FFF2-40B4-BE49-F238E27FC236}">
                <a16:creationId xmlns:a16="http://schemas.microsoft.com/office/drawing/2014/main" id="{F0255377-D485-1661-EAFD-2280D95F4D86}"/>
              </a:ext>
            </a:extLst>
          </p:cNvPr>
          <p:cNvSpPr txBox="1"/>
          <p:nvPr/>
        </p:nvSpPr>
        <p:spPr>
          <a:xfrm>
            <a:off x="4569011" y="44913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6" name="Google Shape;1237;p42">
            <a:extLst>
              <a:ext uri="{FF2B5EF4-FFF2-40B4-BE49-F238E27FC236}">
                <a16:creationId xmlns:a16="http://schemas.microsoft.com/office/drawing/2014/main" id="{976DD950-03E9-8EB1-3A80-D640675D832F}"/>
              </a:ext>
            </a:extLst>
          </p:cNvPr>
          <p:cNvSpPr txBox="1"/>
          <p:nvPr/>
        </p:nvSpPr>
        <p:spPr>
          <a:xfrm>
            <a:off x="3779374" y="4498986"/>
            <a:ext cx="7956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1800" b="1" dirty="0">
              <a:solidFill>
                <a:schemeClr val="accent6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" name="Google Shape;1238;p42">
            <a:extLst>
              <a:ext uri="{FF2B5EF4-FFF2-40B4-BE49-F238E27FC236}">
                <a16:creationId xmlns:a16="http://schemas.microsoft.com/office/drawing/2014/main" id="{7FE9FFEA-5F20-1EF3-5A32-5CFE92517C93}"/>
              </a:ext>
            </a:extLst>
          </p:cNvPr>
          <p:cNvSpPr/>
          <p:nvPr/>
        </p:nvSpPr>
        <p:spPr>
          <a:xfrm>
            <a:off x="3779364" y="4987052"/>
            <a:ext cx="795600" cy="3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Graphic 4" descr="Speech with solid fill">
            <a:extLst>
              <a:ext uri="{FF2B5EF4-FFF2-40B4-BE49-F238E27FC236}">
                <a16:creationId xmlns:a16="http://schemas.microsoft.com/office/drawing/2014/main" id="{335650BA-41BD-5847-03A7-0E200D50FE0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492846" y="2687940"/>
            <a:ext cx="1238867" cy="123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734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2201;p53">
            <a:extLst>
              <a:ext uri="{FF2B5EF4-FFF2-40B4-BE49-F238E27FC236}">
                <a16:creationId xmlns:a16="http://schemas.microsoft.com/office/drawing/2014/main" id="{171117DE-0F94-602D-3E70-25258F35069A}"/>
              </a:ext>
            </a:extLst>
          </p:cNvPr>
          <p:cNvSpPr/>
          <p:nvPr/>
        </p:nvSpPr>
        <p:spPr>
          <a:xfrm>
            <a:off x="1544092" y="1627641"/>
            <a:ext cx="6049837" cy="170900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1440" name="Google Shape;1440;p46"/>
          <p:cNvGrpSpPr/>
          <p:nvPr/>
        </p:nvGrpSpPr>
        <p:grpSpPr>
          <a:xfrm>
            <a:off x="5501788" y="1677663"/>
            <a:ext cx="2367710" cy="2505687"/>
            <a:chOff x="5501788" y="1677663"/>
            <a:chExt cx="2367710" cy="2505687"/>
          </a:xfrm>
        </p:grpSpPr>
        <p:sp>
          <p:nvSpPr>
            <p:cNvPr id="1441" name="Google Shape;1441;p46"/>
            <p:cNvSpPr/>
            <p:nvPr/>
          </p:nvSpPr>
          <p:spPr>
            <a:xfrm>
              <a:off x="6871698" y="3185550"/>
              <a:ext cx="997800" cy="997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6"/>
            <p:cNvSpPr/>
            <p:nvPr/>
          </p:nvSpPr>
          <p:spPr>
            <a:xfrm>
              <a:off x="5501788" y="16776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4" name="Google Shape;1444;p46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5" name="Google Shape;1445;p46"/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1" name="Google Shape;1451;p46"/>
          <p:cNvSpPr/>
          <p:nvPr/>
        </p:nvSpPr>
        <p:spPr>
          <a:xfrm>
            <a:off x="2600250" y="4084625"/>
            <a:ext cx="3943500" cy="63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9" name="Google Shape;1459;p46"/>
          <p:cNvSpPr txBox="1"/>
          <p:nvPr/>
        </p:nvSpPr>
        <p:spPr>
          <a:xfrm>
            <a:off x="3008009" y="4492407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60" name="Google Shape;1460;p46">
            <a:hlinkClick r:id="rId3" action="ppaction://hlinksldjump"/>
          </p:cNvPr>
          <p:cNvSpPr txBox="1"/>
          <p:nvPr/>
        </p:nvSpPr>
        <p:spPr>
          <a:xfrm>
            <a:off x="3795500" y="4492407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65" name="Google Shape;1465;p46">
            <a:hlinkClick r:id="rId4" action="ppaction://hlinksldjump"/>
          </p:cNvPr>
          <p:cNvSpPr txBox="1"/>
          <p:nvPr/>
        </p:nvSpPr>
        <p:spPr>
          <a:xfrm>
            <a:off x="2217399" y="4492407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Intro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70" name="Google Shape;1470;p46">
            <a:hlinkClick r:id="rId5" action="ppaction://hlinksldjump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71" name="Google Shape;1471;p46">
            <a:hlinkClick r:id="rId5" action="ppaction://hlinksldjump"/>
          </p:cNvPr>
          <p:cNvPicPr preferRelativeResize="0"/>
          <p:nvPr/>
        </p:nvPicPr>
        <p:blipFill rotWithShape="1">
          <a:blip r:embed="rId6">
            <a:alphaModFix/>
          </a:blip>
          <a:srcRect t="2723" b="2723"/>
          <a:stretch/>
        </p:blipFill>
        <p:spPr>
          <a:xfrm>
            <a:off x="801658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1474" name="Google Shape;1474;p46">
            <a:hlinkClick r:id="rId7" action="ppaction://hlinksldjump"/>
          </p:cNvPr>
          <p:cNvSpPr txBox="1"/>
          <p:nvPr/>
        </p:nvSpPr>
        <p:spPr>
          <a:xfrm>
            <a:off x="3007049" y="4492407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75" name="Google Shape;1475;p46">
            <a:hlinkClick r:id="rId8" action="ppaction://hlinksldjump"/>
          </p:cNvPr>
          <p:cNvSpPr txBox="1"/>
          <p:nvPr/>
        </p:nvSpPr>
        <p:spPr>
          <a:xfrm>
            <a:off x="3795500" y="4492407"/>
            <a:ext cx="795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78" name="Google Shape;1478;p46">
            <a:hlinkClick r:id="rId9" action="ppaction://hlinksldjump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479" name="Google Shape;1479;p46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0" name="Google Shape;1480;p46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1215;p42">
            <a:hlinkClick r:id="rId11" action="ppaction://hlinksldjump"/>
            <a:extLst>
              <a:ext uri="{FF2B5EF4-FFF2-40B4-BE49-F238E27FC236}">
                <a16:creationId xmlns:a16="http://schemas.microsoft.com/office/drawing/2014/main" id="{54777860-85E8-5BDD-A4E2-31F34F66970E}"/>
              </a:ext>
            </a:extLst>
          </p:cNvPr>
          <p:cNvSpPr txBox="1"/>
          <p:nvPr/>
        </p:nvSpPr>
        <p:spPr>
          <a:xfrm>
            <a:off x="4158705" y="4134200"/>
            <a:ext cx="899299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 panose="00000900000000000000" pitchFamily="2" charset="0"/>
                <a:ea typeface="Poppins ExtraBold"/>
                <a:cs typeface="Poppins ExtraBold" panose="00000900000000000000" pitchFamily="2" charset="0"/>
                <a:sym typeface="Poppins ExtraBold"/>
              </a:rPr>
              <a:t>Intents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 ExtraBold" panose="00000900000000000000" pitchFamily="2" charset="0"/>
              <a:ea typeface="Poppins ExtraBold"/>
              <a:cs typeface="Poppins ExtraBold" panose="00000900000000000000" pitchFamily="2" charset="0"/>
              <a:sym typeface="Poppins ExtraBold"/>
            </a:endParaRPr>
          </a:p>
        </p:txBody>
      </p:sp>
      <p:cxnSp>
        <p:nvCxnSpPr>
          <p:cNvPr id="48" name="Google Shape;1218;p42">
            <a:extLst>
              <a:ext uri="{FF2B5EF4-FFF2-40B4-BE49-F238E27FC236}">
                <a16:creationId xmlns:a16="http://schemas.microsoft.com/office/drawing/2014/main" id="{5B5F05E9-A128-9348-DEF6-973C929EA788}"/>
              </a:ext>
            </a:extLst>
          </p:cNvPr>
          <p:cNvCxnSpPr/>
          <p:nvPr/>
        </p:nvCxnSpPr>
        <p:spPr>
          <a:xfrm>
            <a:off x="4089326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1219;p42">
            <a:extLst>
              <a:ext uri="{FF2B5EF4-FFF2-40B4-BE49-F238E27FC236}">
                <a16:creationId xmlns:a16="http://schemas.microsoft.com/office/drawing/2014/main" id="{7F63C28B-65A6-0BB6-3B56-0650942A3F76}"/>
              </a:ext>
            </a:extLst>
          </p:cNvPr>
          <p:cNvCxnSpPr/>
          <p:nvPr/>
        </p:nvCxnSpPr>
        <p:spPr>
          <a:xfrm>
            <a:off x="5109890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" name="Google Shape;1215;p42">
            <a:extLst>
              <a:ext uri="{FF2B5EF4-FFF2-40B4-BE49-F238E27FC236}">
                <a16:creationId xmlns:a16="http://schemas.microsoft.com/office/drawing/2014/main" id="{2BC04757-F8CF-3EAE-EFFB-8FEC4BFFD66A}"/>
              </a:ext>
            </a:extLst>
          </p:cNvPr>
          <p:cNvSpPr txBox="1"/>
          <p:nvPr/>
        </p:nvSpPr>
        <p:spPr>
          <a:xfrm>
            <a:off x="5174509" y="4134200"/>
            <a:ext cx="899299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" panose="00000500000000000000" pitchFamily="2" charset="0"/>
                <a:ea typeface="Poppins ExtraBold"/>
                <a:cs typeface="Poppins" panose="00000500000000000000" pitchFamily="2" charset="0"/>
                <a:sym typeface="Poppins ExtraBold"/>
              </a:rPr>
              <a:t>Feedback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" panose="00000500000000000000" pitchFamily="2" charset="0"/>
              <a:ea typeface="Poppins ExtraBold"/>
              <a:cs typeface="Poppins" panose="00000500000000000000" pitchFamily="2" charset="0"/>
              <a:sym typeface="Poppins ExtraBold"/>
            </a:endParaRPr>
          </a:p>
        </p:txBody>
      </p:sp>
      <p:sp>
        <p:nvSpPr>
          <p:cNvPr id="51" name="Google Shape;514;p33">
            <a:hlinkClick r:id="rId12" action="ppaction://hlinksldjump"/>
            <a:extLst>
              <a:ext uri="{FF2B5EF4-FFF2-40B4-BE49-F238E27FC236}">
                <a16:creationId xmlns:a16="http://schemas.microsoft.com/office/drawing/2014/main" id="{1569660F-49A3-988A-CCBF-3111032DBD2D}"/>
              </a:ext>
            </a:extLst>
          </p:cNvPr>
          <p:cNvSpPr txBox="1"/>
          <p:nvPr/>
        </p:nvSpPr>
        <p:spPr>
          <a:xfrm>
            <a:off x="6146739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End</a:t>
            </a:r>
            <a:endParaRPr sz="1800" b="1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52" name="Google Shape;1214;p42">
            <a:hlinkClick r:id="rId8" action="ppaction://hlinksldjump"/>
            <a:extLst>
              <a:ext uri="{FF2B5EF4-FFF2-40B4-BE49-F238E27FC236}">
                <a16:creationId xmlns:a16="http://schemas.microsoft.com/office/drawing/2014/main" id="{F3C9E636-0A68-EE0A-AF39-937779591B5C}"/>
              </a:ext>
            </a:extLst>
          </p:cNvPr>
          <p:cNvSpPr txBox="1"/>
          <p:nvPr/>
        </p:nvSpPr>
        <p:spPr>
          <a:xfrm>
            <a:off x="3120645" y="4134200"/>
            <a:ext cx="7956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 panose="00000900000000000000" pitchFamily="2" charset="0"/>
                <a:ea typeface="Poppins"/>
                <a:cs typeface="Poppins ExtraBold" panose="00000900000000000000" pitchFamily="2" charset="0"/>
                <a:sym typeface="Poppins"/>
              </a:rPr>
              <a:t>Datasets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 ExtraBold" panose="00000900000000000000" pitchFamily="2" charset="0"/>
              <a:ea typeface="Poppins"/>
              <a:cs typeface="Poppins ExtraBold" panose="00000900000000000000" pitchFamily="2" charset="0"/>
              <a:sym typeface="Poppins"/>
            </a:endParaRPr>
          </a:p>
        </p:txBody>
      </p:sp>
      <p:sp>
        <p:nvSpPr>
          <p:cNvPr id="53" name="Google Shape;1383;p45">
            <a:extLst>
              <a:ext uri="{FF2B5EF4-FFF2-40B4-BE49-F238E27FC236}">
                <a16:creationId xmlns:a16="http://schemas.microsoft.com/office/drawing/2014/main" id="{8EA2FF38-BC8A-BCCB-4115-3ACBB6D516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25000"/>
                  </a:schemeClr>
                </a:solidFill>
              </a:rPr>
              <a:t>Feedback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54" name="Google Shape;1282;p43">
            <a:extLst>
              <a:ext uri="{FF2B5EF4-FFF2-40B4-BE49-F238E27FC236}">
                <a16:creationId xmlns:a16="http://schemas.microsoft.com/office/drawing/2014/main" id="{22D0A7D2-6555-A734-CF96-299124261553}"/>
              </a:ext>
            </a:extLst>
          </p:cNvPr>
          <p:cNvSpPr txBox="1">
            <a:spLocks/>
          </p:cNvSpPr>
          <p:nvPr/>
        </p:nvSpPr>
        <p:spPr>
          <a:xfrm>
            <a:off x="691940" y="790614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Action-based</a:t>
            </a:r>
          </a:p>
        </p:txBody>
      </p:sp>
      <p:sp>
        <p:nvSpPr>
          <p:cNvPr id="36" name="Google Shape;2553;p57">
            <a:hlinkClick r:id="rId13" action="ppaction://hlinksldjump"/>
            <a:extLst>
              <a:ext uri="{FF2B5EF4-FFF2-40B4-BE49-F238E27FC236}">
                <a16:creationId xmlns:a16="http://schemas.microsoft.com/office/drawing/2014/main" id="{BD7110C2-54D7-53E8-4528-8048CA98D429}"/>
              </a:ext>
            </a:extLst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7" name="Google Shape;2554;p57">
            <a:hlinkClick r:id="rId13" action="ppaction://hlinksldjump"/>
            <a:extLst>
              <a:ext uri="{FF2B5EF4-FFF2-40B4-BE49-F238E27FC236}">
                <a16:creationId xmlns:a16="http://schemas.microsoft.com/office/drawing/2014/main" id="{8EEEB78A-C897-F015-6F8F-663138F92957}"/>
              </a:ext>
            </a:extLst>
          </p:cNvPr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2303;p54">
            <a:hlinkClick r:id="rId15" action="ppaction://hlinksldjump"/>
            <a:extLst>
              <a:ext uri="{FF2B5EF4-FFF2-40B4-BE49-F238E27FC236}">
                <a16:creationId xmlns:a16="http://schemas.microsoft.com/office/drawing/2014/main" id="{0205425C-6AF3-E4A7-F18C-01B3988C8069}"/>
              </a:ext>
            </a:extLst>
          </p:cNvPr>
          <p:cNvSpPr txBox="1"/>
          <p:nvPr/>
        </p:nvSpPr>
        <p:spPr>
          <a:xfrm>
            <a:off x="5356267" y="44913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2" name="Google Shape;2302;p54">
            <a:hlinkClick r:id="rId16" action="ppaction://hlinksldjump"/>
            <a:extLst>
              <a:ext uri="{FF2B5EF4-FFF2-40B4-BE49-F238E27FC236}">
                <a16:creationId xmlns:a16="http://schemas.microsoft.com/office/drawing/2014/main" id="{991B3285-54D2-0926-354D-60A1C0B93C68}"/>
              </a:ext>
            </a:extLst>
          </p:cNvPr>
          <p:cNvSpPr txBox="1"/>
          <p:nvPr/>
        </p:nvSpPr>
        <p:spPr>
          <a:xfrm>
            <a:off x="4569011" y="44913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3" name="Google Shape;1237;p42">
            <a:extLst>
              <a:ext uri="{FF2B5EF4-FFF2-40B4-BE49-F238E27FC236}">
                <a16:creationId xmlns:a16="http://schemas.microsoft.com/office/drawing/2014/main" id="{AB4492B4-C1AA-58E5-F3F1-8E41E67052E2}"/>
              </a:ext>
            </a:extLst>
          </p:cNvPr>
          <p:cNvSpPr txBox="1"/>
          <p:nvPr/>
        </p:nvSpPr>
        <p:spPr>
          <a:xfrm>
            <a:off x="3779374" y="4498986"/>
            <a:ext cx="7956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1800" b="1" dirty="0">
              <a:solidFill>
                <a:schemeClr val="accent6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" name="Google Shape;1238;p42">
            <a:extLst>
              <a:ext uri="{FF2B5EF4-FFF2-40B4-BE49-F238E27FC236}">
                <a16:creationId xmlns:a16="http://schemas.microsoft.com/office/drawing/2014/main" id="{ADB7AD96-D4FD-8F46-C20A-2927EC03D26B}"/>
              </a:ext>
            </a:extLst>
          </p:cNvPr>
          <p:cNvSpPr/>
          <p:nvPr/>
        </p:nvSpPr>
        <p:spPr>
          <a:xfrm>
            <a:off x="3779364" y="4987052"/>
            <a:ext cx="795600" cy="3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DCA435-D092-8250-74B7-C16B37994A9E}"/>
              </a:ext>
            </a:extLst>
          </p:cNvPr>
          <p:cNvSpPr txBox="1"/>
          <p:nvPr/>
        </p:nvSpPr>
        <p:spPr>
          <a:xfrm>
            <a:off x="1798342" y="1970972"/>
            <a:ext cx="632684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Libre Franklin"/>
              </a:rPr>
              <a:t>Uses Spacy's Named entity recognition capabilities </a:t>
            </a:r>
          </a:p>
          <a:p>
            <a:r>
              <a:rPr lang="en-US" sz="1200" dirty="0">
                <a:solidFill>
                  <a:schemeClr val="dk2"/>
                </a:solidFill>
                <a:latin typeface="Libre Franklin"/>
              </a:rPr>
              <a:t>to retrieve key information in the input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Libre Franklin"/>
              </a:rPr>
              <a:t>If key elements are missing the user is prompted for them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Libre Franklin"/>
              </a:rPr>
              <a:t>Key elements are defined on an Intent-by-Intent basis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Libre Franklin"/>
              </a:rPr>
              <a:t>Supports APIs (Spotify, Google, IPMA, …)</a:t>
            </a:r>
          </a:p>
        </p:txBody>
      </p:sp>
      <p:pic>
        <p:nvPicPr>
          <p:cNvPr id="40" name="Graphic 39" descr="Voice with solid fill">
            <a:extLst>
              <a:ext uri="{FF2B5EF4-FFF2-40B4-BE49-F238E27FC236}">
                <a16:creationId xmlns:a16="http://schemas.microsoft.com/office/drawing/2014/main" id="{1A6EF8F1-F9F7-A443-FDBA-CB0C7C4A04A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6331014" y="1938119"/>
            <a:ext cx="1081368" cy="108136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2201;p53">
            <a:extLst>
              <a:ext uri="{FF2B5EF4-FFF2-40B4-BE49-F238E27FC236}">
                <a16:creationId xmlns:a16="http://schemas.microsoft.com/office/drawing/2014/main" id="{6A4F215A-2E57-863B-4DD2-2A44FF51B7AB}"/>
              </a:ext>
            </a:extLst>
          </p:cNvPr>
          <p:cNvSpPr/>
          <p:nvPr/>
        </p:nvSpPr>
        <p:spPr>
          <a:xfrm>
            <a:off x="1544092" y="1627641"/>
            <a:ext cx="6049837" cy="170900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1898" name="Google Shape;1898;p51"/>
          <p:cNvGrpSpPr/>
          <p:nvPr/>
        </p:nvGrpSpPr>
        <p:grpSpPr>
          <a:xfrm>
            <a:off x="99309" y="4482286"/>
            <a:ext cx="8940558" cy="84600"/>
            <a:chOff x="155346" y="4358775"/>
            <a:chExt cx="8934304" cy="84600"/>
          </a:xfrm>
        </p:grpSpPr>
        <p:cxnSp>
          <p:nvCxnSpPr>
            <p:cNvPr id="1899" name="Google Shape;1899;p51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900" name="Google Shape;1900;p51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1616;p48">
            <a:extLst>
              <a:ext uri="{FF2B5EF4-FFF2-40B4-BE49-F238E27FC236}">
                <a16:creationId xmlns:a16="http://schemas.microsoft.com/office/drawing/2014/main" id="{F328200C-247A-5E22-A9C2-6FEB184EA91D}"/>
              </a:ext>
            </a:extLst>
          </p:cNvPr>
          <p:cNvSpPr/>
          <p:nvPr/>
        </p:nvSpPr>
        <p:spPr>
          <a:xfrm>
            <a:off x="2600250" y="4084625"/>
            <a:ext cx="3943500" cy="63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9" name="Google Shape;1909;p51"/>
          <p:cNvSpPr txBox="1"/>
          <p:nvPr/>
        </p:nvSpPr>
        <p:spPr>
          <a:xfrm>
            <a:off x="2992460" y="4489660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10" name="Google Shape;1910;p51">
            <a:hlinkClick r:id="rId3" action="ppaction://hlinksldjump"/>
          </p:cNvPr>
          <p:cNvSpPr txBox="1"/>
          <p:nvPr/>
        </p:nvSpPr>
        <p:spPr>
          <a:xfrm>
            <a:off x="3779951" y="4489660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11" name="Google Shape;1911;p51"/>
          <p:cNvSpPr txBox="1"/>
          <p:nvPr/>
        </p:nvSpPr>
        <p:spPr>
          <a:xfrm>
            <a:off x="4569588" y="4489660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12" name="Google Shape;1912;p51">
            <a:hlinkClick r:id="rId3" action="ppaction://hlinksldjump"/>
          </p:cNvPr>
          <p:cNvSpPr txBox="1"/>
          <p:nvPr/>
        </p:nvSpPr>
        <p:spPr>
          <a:xfrm>
            <a:off x="5356844" y="4489660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15" name="Google Shape;1915;p51">
            <a:hlinkClick r:id="rId4" action="ppaction://hlinksldjump"/>
          </p:cNvPr>
          <p:cNvSpPr txBox="1"/>
          <p:nvPr/>
        </p:nvSpPr>
        <p:spPr>
          <a:xfrm>
            <a:off x="2201850" y="4489660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Intro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20" name="Google Shape;1920;p51">
            <a:hlinkClick r:id="rId5" action="ppaction://hlinksldjump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21" name="Google Shape;1921;p51">
            <a:hlinkClick r:id="rId5" action="ppaction://hlinksldjump"/>
          </p:cNvPr>
          <p:cNvPicPr preferRelativeResize="0"/>
          <p:nvPr/>
        </p:nvPicPr>
        <p:blipFill rotWithShape="1">
          <a:blip r:embed="rId6">
            <a:alphaModFix/>
          </a:blip>
          <a:srcRect t="2723" b="2723"/>
          <a:stretch/>
        </p:blipFill>
        <p:spPr>
          <a:xfrm>
            <a:off x="801658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1924" name="Google Shape;1924;p51">
            <a:hlinkClick r:id="rId7" action="ppaction://hlinksldjump"/>
          </p:cNvPr>
          <p:cNvSpPr txBox="1"/>
          <p:nvPr/>
        </p:nvSpPr>
        <p:spPr>
          <a:xfrm>
            <a:off x="2991500" y="4489660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25" name="Google Shape;1925;p51">
            <a:hlinkClick r:id="rId8" action="ppaction://hlinksldjump"/>
          </p:cNvPr>
          <p:cNvSpPr txBox="1"/>
          <p:nvPr/>
        </p:nvSpPr>
        <p:spPr>
          <a:xfrm>
            <a:off x="3779951" y="4489660"/>
            <a:ext cx="795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29" name="Google Shape;1929;p51">
            <a:hlinkClick r:id="rId9" action="ppaction://hlinksldjump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930" name="Google Shape;1930;p51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1" name="Google Shape;1931;p51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818;p50">
            <a:extLst>
              <a:ext uri="{FF2B5EF4-FFF2-40B4-BE49-F238E27FC236}">
                <a16:creationId xmlns:a16="http://schemas.microsoft.com/office/drawing/2014/main" id="{46749702-1EDB-7B7F-47C4-9C7E74E76E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25000"/>
                  </a:schemeClr>
                </a:solidFill>
              </a:rPr>
              <a:t>Merge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52" name="Google Shape;1862;p50">
            <a:hlinkClick r:id="rId3" action="ppaction://hlinksldjump"/>
            <a:extLst>
              <a:ext uri="{FF2B5EF4-FFF2-40B4-BE49-F238E27FC236}">
                <a16:creationId xmlns:a16="http://schemas.microsoft.com/office/drawing/2014/main" id="{F9565214-7CD2-DB14-16D1-D7B7FFA1E9D6}"/>
              </a:ext>
            </a:extLst>
          </p:cNvPr>
          <p:cNvSpPr txBox="1"/>
          <p:nvPr/>
        </p:nvSpPr>
        <p:spPr>
          <a:xfrm>
            <a:off x="2592620" y="4134200"/>
            <a:ext cx="936681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lvl="0" algn="ctr"/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  <a:sym typeface="Poppins"/>
              </a:rPr>
              <a:t>Merge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 ExtraBold" panose="00000900000000000000" pitchFamily="2" charset="0"/>
              <a:ea typeface="Poppins"/>
              <a:cs typeface="Poppins ExtraBold" panose="00000900000000000000" pitchFamily="2" charset="0"/>
              <a:sym typeface="Poppins"/>
            </a:endParaRPr>
          </a:p>
        </p:txBody>
      </p:sp>
      <p:sp>
        <p:nvSpPr>
          <p:cNvPr id="53" name="Google Shape;1863;p50">
            <a:hlinkClick r:id="rId11" action="ppaction://hlinksldjump"/>
            <a:extLst>
              <a:ext uri="{FF2B5EF4-FFF2-40B4-BE49-F238E27FC236}">
                <a16:creationId xmlns:a16="http://schemas.microsoft.com/office/drawing/2014/main" id="{5A2CE4A3-C35C-F573-FFE7-1D0C3705279A}"/>
              </a:ext>
            </a:extLst>
          </p:cNvPr>
          <p:cNvSpPr txBox="1"/>
          <p:nvPr/>
        </p:nvSpPr>
        <p:spPr>
          <a:xfrm>
            <a:off x="3503192" y="4129400"/>
            <a:ext cx="99352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Strenghts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54" name="Google Shape;1864;p50">
            <a:hlinkClick r:id="rId12" action="ppaction://hlinksldjump"/>
            <a:extLst>
              <a:ext uri="{FF2B5EF4-FFF2-40B4-BE49-F238E27FC236}">
                <a16:creationId xmlns:a16="http://schemas.microsoft.com/office/drawing/2014/main" id="{E576A310-1CEC-782B-1200-CF9E5A0F70F1}"/>
              </a:ext>
            </a:extLst>
          </p:cNvPr>
          <p:cNvSpPr txBox="1"/>
          <p:nvPr/>
        </p:nvSpPr>
        <p:spPr>
          <a:xfrm>
            <a:off x="4551187" y="4134200"/>
            <a:ext cx="993472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Limitations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55" name="Google Shape;1865;p50">
            <a:hlinkClick r:id="rId13" action="ppaction://hlinksldjump"/>
            <a:extLst>
              <a:ext uri="{FF2B5EF4-FFF2-40B4-BE49-F238E27FC236}">
                <a16:creationId xmlns:a16="http://schemas.microsoft.com/office/drawing/2014/main" id="{F102B86E-5569-3207-4FC4-A9927DAEF153}"/>
              </a:ext>
            </a:extLst>
          </p:cNvPr>
          <p:cNvSpPr txBox="1"/>
          <p:nvPr/>
        </p:nvSpPr>
        <p:spPr>
          <a:xfrm>
            <a:off x="5503838" y="4143073"/>
            <a:ext cx="1025342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/>
                <a:cs typeface="Poppins ExtraBold"/>
                <a:sym typeface="Poppins ExtraBold"/>
              </a:rPr>
              <a:t>Demos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 ExtraBold"/>
              <a:cs typeface="Poppins ExtraBold"/>
              <a:sym typeface="Poppins ExtraBold"/>
            </a:endParaRPr>
          </a:p>
        </p:txBody>
      </p:sp>
      <p:cxnSp>
        <p:nvCxnSpPr>
          <p:cNvPr id="56" name="Google Shape;1866;p50">
            <a:extLst>
              <a:ext uri="{FF2B5EF4-FFF2-40B4-BE49-F238E27FC236}">
                <a16:creationId xmlns:a16="http://schemas.microsoft.com/office/drawing/2014/main" id="{34A6BC18-1B62-73CA-C565-F1DF8C34E64C}"/>
              </a:ext>
            </a:extLst>
          </p:cNvPr>
          <p:cNvCxnSpPr/>
          <p:nvPr/>
        </p:nvCxnSpPr>
        <p:spPr>
          <a:xfrm>
            <a:off x="3477475" y="41294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" name="Google Shape;1867;p50">
            <a:extLst>
              <a:ext uri="{FF2B5EF4-FFF2-40B4-BE49-F238E27FC236}">
                <a16:creationId xmlns:a16="http://schemas.microsoft.com/office/drawing/2014/main" id="{15F410C8-A118-4E61-6D13-1CF5076DE895}"/>
              </a:ext>
            </a:extLst>
          </p:cNvPr>
          <p:cNvCxnSpPr/>
          <p:nvPr/>
        </p:nvCxnSpPr>
        <p:spPr>
          <a:xfrm>
            <a:off x="4516569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1868;p50">
            <a:extLst>
              <a:ext uri="{FF2B5EF4-FFF2-40B4-BE49-F238E27FC236}">
                <a16:creationId xmlns:a16="http://schemas.microsoft.com/office/drawing/2014/main" id="{5DA95A94-D938-1D62-FB5A-E1FBEDA14B06}"/>
              </a:ext>
            </a:extLst>
          </p:cNvPr>
          <p:cNvCxnSpPr/>
          <p:nvPr/>
        </p:nvCxnSpPr>
        <p:spPr>
          <a:xfrm>
            <a:off x="5564883" y="41246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14;p33">
            <a:hlinkClick r:id="rId14" action="ppaction://hlinksldjump"/>
            <a:extLst>
              <a:ext uri="{FF2B5EF4-FFF2-40B4-BE49-F238E27FC236}">
                <a16:creationId xmlns:a16="http://schemas.microsoft.com/office/drawing/2014/main" id="{0E556F71-A656-06F9-63C0-2F8505D8C892}"/>
              </a:ext>
            </a:extLst>
          </p:cNvPr>
          <p:cNvSpPr txBox="1"/>
          <p:nvPr/>
        </p:nvSpPr>
        <p:spPr>
          <a:xfrm>
            <a:off x="6146739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End</a:t>
            </a:r>
            <a:endParaRPr sz="1800" b="1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5" name="Google Shape;1282;p43">
            <a:extLst>
              <a:ext uri="{FF2B5EF4-FFF2-40B4-BE49-F238E27FC236}">
                <a16:creationId xmlns:a16="http://schemas.microsoft.com/office/drawing/2014/main" id="{2A890807-03BB-78D9-7AF1-FC646D399AF5}"/>
              </a:ext>
            </a:extLst>
          </p:cNvPr>
          <p:cNvSpPr txBox="1">
            <a:spLocks/>
          </p:cNvSpPr>
          <p:nvPr/>
        </p:nvSpPr>
        <p:spPr>
          <a:xfrm>
            <a:off x="691940" y="790614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Conversational 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</a:rPr>
              <a:t>&amp;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Action-based</a:t>
            </a:r>
          </a:p>
        </p:txBody>
      </p:sp>
      <p:sp>
        <p:nvSpPr>
          <p:cNvPr id="48" name="Google Shape;2553;p57">
            <a:hlinkClick r:id="rId15" action="ppaction://hlinksldjump"/>
            <a:extLst>
              <a:ext uri="{FF2B5EF4-FFF2-40B4-BE49-F238E27FC236}">
                <a16:creationId xmlns:a16="http://schemas.microsoft.com/office/drawing/2014/main" id="{99674DD4-2AD5-DD7F-025B-231A0E0319F0}"/>
              </a:ext>
            </a:extLst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9" name="Google Shape;2554;p57">
            <a:hlinkClick r:id="rId15" action="ppaction://hlinksldjump"/>
            <a:extLst>
              <a:ext uri="{FF2B5EF4-FFF2-40B4-BE49-F238E27FC236}">
                <a16:creationId xmlns:a16="http://schemas.microsoft.com/office/drawing/2014/main" id="{57D7F062-DDD5-62EA-51CB-7A0153CAF935}"/>
              </a:ext>
            </a:extLst>
          </p:cNvPr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2303;p54">
            <a:hlinkClick r:id="rId13" action="ppaction://hlinksldjump"/>
            <a:extLst>
              <a:ext uri="{FF2B5EF4-FFF2-40B4-BE49-F238E27FC236}">
                <a16:creationId xmlns:a16="http://schemas.microsoft.com/office/drawing/2014/main" id="{088D0DE0-9F61-5D6F-6526-A7DB7401DFEA}"/>
              </a:ext>
            </a:extLst>
          </p:cNvPr>
          <p:cNvSpPr txBox="1"/>
          <p:nvPr/>
        </p:nvSpPr>
        <p:spPr>
          <a:xfrm>
            <a:off x="5356267" y="44913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3" name="Google Shape;1476;p46">
            <a:hlinkClick r:id="rId3" action="ppaction://hlinksldjump"/>
            <a:extLst>
              <a:ext uri="{FF2B5EF4-FFF2-40B4-BE49-F238E27FC236}">
                <a16:creationId xmlns:a16="http://schemas.microsoft.com/office/drawing/2014/main" id="{8355A145-6474-90E5-A483-A7D74B138BB0}"/>
              </a:ext>
            </a:extLst>
          </p:cNvPr>
          <p:cNvSpPr txBox="1"/>
          <p:nvPr/>
        </p:nvSpPr>
        <p:spPr>
          <a:xfrm>
            <a:off x="4585137" y="4492407"/>
            <a:ext cx="7956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1800" b="1" dirty="0">
              <a:solidFill>
                <a:schemeClr val="accent6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4" name="Google Shape;1477;p46">
            <a:extLst>
              <a:ext uri="{FF2B5EF4-FFF2-40B4-BE49-F238E27FC236}">
                <a16:creationId xmlns:a16="http://schemas.microsoft.com/office/drawing/2014/main" id="{52562FA2-AC10-2EE8-4DDE-1AE7E09CAC50}"/>
              </a:ext>
            </a:extLst>
          </p:cNvPr>
          <p:cNvSpPr/>
          <p:nvPr/>
        </p:nvSpPr>
        <p:spPr>
          <a:xfrm>
            <a:off x="4584874" y="4980473"/>
            <a:ext cx="795600" cy="3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8E08F19-23FA-AC37-DEF0-E972BC8A59B5}"/>
              </a:ext>
            </a:extLst>
          </p:cNvPr>
          <p:cNvSpPr txBox="1"/>
          <p:nvPr/>
        </p:nvSpPr>
        <p:spPr>
          <a:xfrm>
            <a:off x="2009458" y="2112812"/>
            <a:ext cx="49279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Libre Franklin"/>
              </a:rPr>
              <a:t>Action + Conversational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Libre Franklin"/>
              </a:rPr>
              <a:t>Keywords : ”conversation” , ”action”, ”wrong”, ”bye 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Libre Franklin"/>
              </a:rPr>
              <a:t>Speech recognition solution for communication</a:t>
            </a:r>
          </a:p>
        </p:txBody>
      </p:sp>
      <p:pic>
        <p:nvPicPr>
          <p:cNvPr id="5" name="Graphic 4" descr="Rope Knot with solid fill">
            <a:extLst>
              <a:ext uri="{FF2B5EF4-FFF2-40B4-BE49-F238E27FC236}">
                <a16:creationId xmlns:a16="http://schemas.microsoft.com/office/drawing/2014/main" id="{FA724697-9896-F500-8223-AE441B2704B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20864102">
            <a:off x="6565910" y="2235436"/>
            <a:ext cx="1137262" cy="113726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2201;p53">
            <a:extLst>
              <a:ext uri="{FF2B5EF4-FFF2-40B4-BE49-F238E27FC236}">
                <a16:creationId xmlns:a16="http://schemas.microsoft.com/office/drawing/2014/main" id="{939005FB-8755-F486-95BB-62924215591F}"/>
              </a:ext>
            </a:extLst>
          </p:cNvPr>
          <p:cNvSpPr/>
          <p:nvPr/>
        </p:nvSpPr>
        <p:spPr>
          <a:xfrm>
            <a:off x="2682992" y="1715411"/>
            <a:ext cx="3803764" cy="170900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1898" name="Google Shape;1898;p51"/>
          <p:cNvGrpSpPr/>
          <p:nvPr/>
        </p:nvGrpSpPr>
        <p:grpSpPr>
          <a:xfrm>
            <a:off x="99309" y="4482286"/>
            <a:ext cx="8940558" cy="84600"/>
            <a:chOff x="155346" y="4358775"/>
            <a:chExt cx="8934304" cy="84600"/>
          </a:xfrm>
        </p:grpSpPr>
        <p:cxnSp>
          <p:nvCxnSpPr>
            <p:cNvPr id="1899" name="Google Shape;1899;p51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900" name="Google Shape;1900;p51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1616;p48">
            <a:extLst>
              <a:ext uri="{FF2B5EF4-FFF2-40B4-BE49-F238E27FC236}">
                <a16:creationId xmlns:a16="http://schemas.microsoft.com/office/drawing/2014/main" id="{4BABCD7B-5411-7850-5899-4C97E204DBCD}"/>
              </a:ext>
            </a:extLst>
          </p:cNvPr>
          <p:cNvSpPr/>
          <p:nvPr/>
        </p:nvSpPr>
        <p:spPr>
          <a:xfrm>
            <a:off x="2600250" y="4084625"/>
            <a:ext cx="3943500" cy="63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9" name="Google Shape;1909;p51"/>
          <p:cNvSpPr txBox="1"/>
          <p:nvPr/>
        </p:nvSpPr>
        <p:spPr>
          <a:xfrm>
            <a:off x="2992460" y="4489660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10" name="Google Shape;1910;p51">
            <a:hlinkClick r:id="rId3" action="ppaction://hlinksldjump"/>
          </p:cNvPr>
          <p:cNvSpPr txBox="1"/>
          <p:nvPr/>
        </p:nvSpPr>
        <p:spPr>
          <a:xfrm>
            <a:off x="3779951" y="4489660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11" name="Google Shape;1911;p51"/>
          <p:cNvSpPr txBox="1"/>
          <p:nvPr/>
        </p:nvSpPr>
        <p:spPr>
          <a:xfrm>
            <a:off x="4569588" y="4489660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12" name="Google Shape;1912;p51">
            <a:hlinkClick r:id="rId3" action="ppaction://hlinksldjump"/>
          </p:cNvPr>
          <p:cNvSpPr txBox="1"/>
          <p:nvPr/>
        </p:nvSpPr>
        <p:spPr>
          <a:xfrm>
            <a:off x="5356844" y="4489660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15" name="Google Shape;1915;p51">
            <a:hlinkClick r:id="rId4" action="ppaction://hlinksldjump"/>
          </p:cNvPr>
          <p:cNvSpPr txBox="1"/>
          <p:nvPr/>
        </p:nvSpPr>
        <p:spPr>
          <a:xfrm>
            <a:off x="2201850" y="4489660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Intro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20" name="Google Shape;1920;p51">
            <a:hlinkClick r:id="rId5" action="ppaction://hlinksldjump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21" name="Google Shape;1921;p51">
            <a:hlinkClick r:id="rId5" action="ppaction://hlinksldjump"/>
          </p:cNvPr>
          <p:cNvPicPr preferRelativeResize="0"/>
          <p:nvPr/>
        </p:nvPicPr>
        <p:blipFill rotWithShape="1">
          <a:blip r:embed="rId6">
            <a:alphaModFix/>
          </a:blip>
          <a:srcRect t="2723" b="2723"/>
          <a:stretch/>
        </p:blipFill>
        <p:spPr>
          <a:xfrm>
            <a:off x="801658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1924" name="Google Shape;1924;p51">
            <a:hlinkClick r:id="rId7" action="ppaction://hlinksldjump"/>
          </p:cNvPr>
          <p:cNvSpPr txBox="1"/>
          <p:nvPr/>
        </p:nvSpPr>
        <p:spPr>
          <a:xfrm>
            <a:off x="2991500" y="4489660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25" name="Google Shape;1925;p51">
            <a:hlinkClick r:id="rId8" action="ppaction://hlinksldjump"/>
          </p:cNvPr>
          <p:cNvSpPr txBox="1"/>
          <p:nvPr/>
        </p:nvSpPr>
        <p:spPr>
          <a:xfrm>
            <a:off x="3779951" y="4489660"/>
            <a:ext cx="795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26" name="Google Shape;1926;p51">
            <a:hlinkClick r:id="rId9" action="ppaction://hlinksldjump"/>
          </p:cNvPr>
          <p:cNvSpPr txBox="1"/>
          <p:nvPr/>
        </p:nvSpPr>
        <p:spPr>
          <a:xfrm>
            <a:off x="4569588" y="4489660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29" name="Google Shape;1929;p51">
            <a:hlinkClick r:id="rId10" action="ppaction://hlinksldjump"/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930" name="Google Shape;1930;p51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1" name="Google Shape;1931;p51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818;p50">
            <a:extLst>
              <a:ext uri="{FF2B5EF4-FFF2-40B4-BE49-F238E27FC236}">
                <a16:creationId xmlns:a16="http://schemas.microsoft.com/office/drawing/2014/main" id="{46749702-1EDB-7B7F-47C4-9C7E74E76E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25000"/>
                  </a:schemeClr>
                </a:solidFill>
              </a:rPr>
              <a:t>Strenghts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59" name="Google Shape;514;p33">
            <a:hlinkClick r:id="rId12" action="ppaction://hlinksldjump"/>
            <a:extLst>
              <a:ext uri="{FF2B5EF4-FFF2-40B4-BE49-F238E27FC236}">
                <a16:creationId xmlns:a16="http://schemas.microsoft.com/office/drawing/2014/main" id="{0E556F71-A656-06F9-63C0-2F8505D8C892}"/>
              </a:ext>
            </a:extLst>
          </p:cNvPr>
          <p:cNvSpPr txBox="1"/>
          <p:nvPr/>
        </p:nvSpPr>
        <p:spPr>
          <a:xfrm>
            <a:off x="6146739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End</a:t>
            </a:r>
            <a:endParaRPr sz="1800" b="1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0" name="Google Shape;1872;p50">
            <a:hlinkClick r:id="rId13" action="ppaction://hlinksldjump"/>
            <a:extLst>
              <a:ext uri="{FF2B5EF4-FFF2-40B4-BE49-F238E27FC236}">
                <a16:creationId xmlns:a16="http://schemas.microsoft.com/office/drawing/2014/main" id="{EFCB1C70-90D5-3E35-4DF2-358DC421CE55}"/>
              </a:ext>
            </a:extLst>
          </p:cNvPr>
          <p:cNvSpPr txBox="1"/>
          <p:nvPr/>
        </p:nvSpPr>
        <p:spPr>
          <a:xfrm>
            <a:off x="5357396" y="44981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5" name="Google Shape;1282;p43">
            <a:extLst>
              <a:ext uri="{FF2B5EF4-FFF2-40B4-BE49-F238E27FC236}">
                <a16:creationId xmlns:a16="http://schemas.microsoft.com/office/drawing/2014/main" id="{2A890807-03BB-78D9-7AF1-FC646D399AF5}"/>
              </a:ext>
            </a:extLst>
          </p:cNvPr>
          <p:cNvSpPr txBox="1">
            <a:spLocks/>
          </p:cNvSpPr>
          <p:nvPr/>
        </p:nvSpPr>
        <p:spPr>
          <a:xfrm>
            <a:off x="691940" y="790614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Conversational 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</a:rPr>
              <a:t>&amp;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Action-based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8E08F19-23FA-AC37-DEF0-E972BC8A59B5}"/>
              </a:ext>
            </a:extLst>
          </p:cNvPr>
          <p:cNvSpPr txBox="1"/>
          <p:nvPr/>
        </p:nvSpPr>
        <p:spPr>
          <a:xfrm>
            <a:off x="2892274" y="2160318"/>
            <a:ext cx="3540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2"/>
                </a:solidFill>
                <a:latin typeface="Libre Franklin"/>
              </a:rPr>
              <a:t>Chatbot grows through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2"/>
                </a:solidFill>
                <a:latin typeface="Libre Franklin"/>
                <a:sym typeface="Libre Franklin"/>
              </a:rPr>
              <a:t>Can integrate APIs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2"/>
                </a:solidFill>
                <a:latin typeface="Libre Franklin"/>
                <a:sym typeface="Libre Franklin"/>
              </a:rPr>
              <a:t>Joins capabilities of both agents</a:t>
            </a:r>
          </a:p>
        </p:txBody>
      </p:sp>
      <p:sp>
        <p:nvSpPr>
          <p:cNvPr id="42" name="Google Shape;1862;p50">
            <a:hlinkClick r:id="rId3" action="ppaction://hlinksldjump"/>
            <a:extLst>
              <a:ext uri="{FF2B5EF4-FFF2-40B4-BE49-F238E27FC236}">
                <a16:creationId xmlns:a16="http://schemas.microsoft.com/office/drawing/2014/main" id="{2D5AD2AA-76D7-146C-5D86-C92A8BAD057E}"/>
              </a:ext>
            </a:extLst>
          </p:cNvPr>
          <p:cNvSpPr txBox="1"/>
          <p:nvPr/>
        </p:nvSpPr>
        <p:spPr>
          <a:xfrm>
            <a:off x="2592620" y="4134200"/>
            <a:ext cx="936681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lvl="0" algn="ctr"/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/>
                <a:cs typeface="Poppins ExtraBold"/>
                <a:sym typeface="Poppins"/>
              </a:rPr>
              <a:t>Merge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 ExtraBold"/>
              <a:cs typeface="Poppins ExtraBold"/>
              <a:sym typeface="Poppins"/>
            </a:endParaRPr>
          </a:p>
        </p:txBody>
      </p:sp>
      <p:sp>
        <p:nvSpPr>
          <p:cNvPr id="43" name="Google Shape;1863;p50">
            <a:hlinkClick r:id="rId14" action="ppaction://hlinksldjump"/>
            <a:extLst>
              <a:ext uri="{FF2B5EF4-FFF2-40B4-BE49-F238E27FC236}">
                <a16:creationId xmlns:a16="http://schemas.microsoft.com/office/drawing/2014/main" id="{F07D3EE9-FC9C-729B-66C6-28CC99D4C8A7}"/>
              </a:ext>
            </a:extLst>
          </p:cNvPr>
          <p:cNvSpPr txBox="1"/>
          <p:nvPr/>
        </p:nvSpPr>
        <p:spPr>
          <a:xfrm>
            <a:off x="3503192" y="4129400"/>
            <a:ext cx="99352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  <a:sym typeface="Poppins ExtraBold"/>
              </a:rPr>
              <a:t>Strenghts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  <a:sym typeface="Poppins ExtraBold"/>
            </a:endParaRPr>
          </a:p>
        </p:txBody>
      </p:sp>
      <p:sp>
        <p:nvSpPr>
          <p:cNvPr id="46" name="Google Shape;1864;p50">
            <a:hlinkClick r:id="rId15" action="ppaction://hlinksldjump"/>
            <a:extLst>
              <a:ext uri="{FF2B5EF4-FFF2-40B4-BE49-F238E27FC236}">
                <a16:creationId xmlns:a16="http://schemas.microsoft.com/office/drawing/2014/main" id="{76916A44-52F0-8F20-D7D4-3A8FC18B1535}"/>
              </a:ext>
            </a:extLst>
          </p:cNvPr>
          <p:cNvSpPr txBox="1"/>
          <p:nvPr/>
        </p:nvSpPr>
        <p:spPr>
          <a:xfrm>
            <a:off x="4551187" y="4134200"/>
            <a:ext cx="993472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Limitations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47" name="Google Shape;1865;p50">
            <a:hlinkClick r:id="rId16" action="ppaction://hlinksldjump"/>
            <a:extLst>
              <a:ext uri="{FF2B5EF4-FFF2-40B4-BE49-F238E27FC236}">
                <a16:creationId xmlns:a16="http://schemas.microsoft.com/office/drawing/2014/main" id="{4E17F2A9-5B2D-C9A9-F5B5-385277F7B8BB}"/>
              </a:ext>
            </a:extLst>
          </p:cNvPr>
          <p:cNvSpPr txBox="1"/>
          <p:nvPr/>
        </p:nvSpPr>
        <p:spPr>
          <a:xfrm>
            <a:off x="5503838" y="4143073"/>
            <a:ext cx="1025342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/>
                <a:cs typeface="Poppins ExtraBold"/>
                <a:sym typeface="Poppins ExtraBold"/>
              </a:rPr>
              <a:t>Demos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 ExtraBold"/>
              <a:cs typeface="Poppins ExtraBold"/>
              <a:sym typeface="Poppins ExtraBold"/>
            </a:endParaRPr>
          </a:p>
        </p:txBody>
      </p:sp>
      <p:cxnSp>
        <p:nvCxnSpPr>
          <p:cNvPr id="48" name="Google Shape;1866;p50">
            <a:extLst>
              <a:ext uri="{FF2B5EF4-FFF2-40B4-BE49-F238E27FC236}">
                <a16:creationId xmlns:a16="http://schemas.microsoft.com/office/drawing/2014/main" id="{C2C5AC0F-F887-CAFE-82F7-D2C94974BB14}"/>
              </a:ext>
            </a:extLst>
          </p:cNvPr>
          <p:cNvCxnSpPr/>
          <p:nvPr/>
        </p:nvCxnSpPr>
        <p:spPr>
          <a:xfrm>
            <a:off x="3477475" y="41294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1867;p50">
            <a:extLst>
              <a:ext uri="{FF2B5EF4-FFF2-40B4-BE49-F238E27FC236}">
                <a16:creationId xmlns:a16="http://schemas.microsoft.com/office/drawing/2014/main" id="{A8AF9285-20B9-E921-4D4F-6AE83E25F347}"/>
              </a:ext>
            </a:extLst>
          </p:cNvPr>
          <p:cNvCxnSpPr/>
          <p:nvPr/>
        </p:nvCxnSpPr>
        <p:spPr>
          <a:xfrm>
            <a:off x="4516569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Google Shape;1868;p50">
            <a:extLst>
              <a:ext uri="{FF2B5EF4-FFF2-40B4-BE49-F238E27FC236}">
                <a16:creationId xmlns:a16="http://schemas.microsoft.com/office/drawing/2014/main" id="{EB5EA996-8809-49B1-56A4-DD5CF54E912C}"/>
              </a:ext>
            </a:extLst>
          </p:cNvPr>
          <p:cNvCxnSpPr/>
          <p:nvPr/>
        </p:nvCxnSpPr>
        <p:spPr>
          <a:xfrm>
            <a:off x="5564883" y="41246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" name="Google Shape;2553;p57">
            <a:hlinkClick r:id="rId17" action="ppaction://hlinksldjump"/>
            <a:extLst>
              <a:ext uri="{FF2B5EF4-FFF2-40B4-BE49-F238E27FC236}">
                <a16:creationId xmlns:a16="http://schemas.microsoft.com/office/drawing/2014/main" id="{8F066620-7A33-7D1D-1D86-116BC3383CAA}"/>
              </a:ext>
            </a:extLst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7" name="Google Shape;2554;p57">
            <a:hlinkClick r:id="rId17" action="ppaction://hlinksldjump"/>
            <a:extLst>
              <a:ext uri="{FF2B5EF4-FFF2-40B4-BE49-F238E27FC236}">
                <a16:creationId xmlns:a16="http://schemas.microsoft.com/office/drawing/2014/main" id="{C45B0EA3-2087-7135-1AB4-1E29247472E0}"/>
              </a:ext>
            </a:extLst>
          </p:cNvPr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2303;p54">
            <a:hlinkClick r:id="rId16" action="ppaction://hlinksldjump"/>
            <a:extLst>
              <a:ext uri="{FF2B5EF4-FFF2-40B4-BE49-F238E27FC236}">
                <a16:creationId xmlns:a16="http://schemas.microsoft.com/office/drawing/2014/main" id="{CA26C221-EEFD-03C1-AD78-4595BD204BC5}"/>
              </a:ext>
            </a:extLst>
          </p:cNvPr>
          <p:cNvSpPr txBox="1"/>
          <p:nvPr/>
        </p:nvSpPr>
        <p:spPr>
          <a:xfrm>
            <a:off x="5356267" y="44913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5" name="Google Shape;1476;p46">
            <a:hlinkClick r:id="rId3" action="ppaction://hlinksldjump"/>
            <a:extLst>
              <a:ext uri="{FF2B5EF4-FFF2-40B4-BE49-F238E27FC236}">
                <a16:creationId xmlns:a16="http://schemas.microsoft.com/office/drawing/2014/main" id="{EA30932E-2D36-AB33-2BEA-64CEB889432A}"/>
              </a:ext>
            </a:extLst>
          </p:cNvPr>
          <p:cNvSpPr txBox="1"/>
          <p:nvPr/>
        </p:nvSpPr>
        <p:spPr>
          <a:xfrm>
            <a:off x="4585137" y="4492407"/>
            <a:ext cx="7956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1800" b="1" dirty="0">
              <a:solidFill>
                <a:schemeClr val="accent6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" name="Google Shape;1477;p46">
            <a:extLst>
              <a:ext uri="{FF2B5EF4-FFF2-40B4-BE49-F238E27FC236}">
                <a16:creationId xmlns:a16="http://schemas.microsoft.com/office/drawing/2014/main" id="{DCBD2808-CB99-326E-0678-B243E49EA587}"/>
              </a:ext>
            </a:extLst>
          </p:cNvPr>
          <p:cNvSpPr/>
          <p:nvPr/>
        </p:nvSpPr>
        <p:spPr>
          <a:xfrm>
            <a:off x="4584874" y="4980473"/>
            <a:ext cx="795600" cy="3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Graphic 2" descr="Body builder with solid fill">
            <a:extLst>
              <a:ext uri="{FF2B5EF4-FFF2-40B4-BE49-F238E27FC236}">
                <a16:creationId xmlns:a16="http://schemas.microsoft.com/office/drawing/2014/main" id="{1D50FD5B-FED1-6EFE-1E51-A95E0C7C55B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756326" y="1760975"/>
            <a:ext cx="1524755" cy="152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051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8" name="Google Shape;1898;p51"/>
          <p:cNvGrpSpPr/>
          <p:nvPr/>
        </p:nvGrpSpPr>
        <p:grpSpPr>
          <a:xfrm>
            <a:off x="99309" y="4482286"/>
            <a:ext cx="8940558" cy="84600"/>
            <a:chOff x="155346" y="4358775"/>
            <a:chExt cx="8934304" cy="84600"/>
          </a:xfrm>
        </p:grpSpPr>
        <p:cxnSp>
          <p:nvCxnSpPr>
            <p:cNvPr id="1899" name="Google Shape;1899;p51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900" name="Google Shape;1900;p51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1616;p48">
            <a:extLst>
              <a:ext uri="{FF2B5EF4-FFF2-40B4-BE49-F238E27FC236}">
                <a16:creationId xmlns:a16="http://schemas.microsoft.com/office/drawing/2014/main" id="{B8202805-46DA-EFA5-9EB1-411466934F74}"/>
              </a:ext>
            </a:extLst>
          </p:cNvPr>
          <p:cNvSpPr/>
          <p:nvPr/>
        </p:nvSpPr>
        <p:spPr>
          <a:xfrm>
            <a:off x="2600250" y="4084625"/>
            <a:ext cx="3943500" cy="63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9" name="Google Shape;1909;p51"/>
          <p:cNvSpPr txBox="1"/>
          <p:nvPr/>
        </p:nvSpPr>
        <p:spPr>
          <a:xfrm>
            <a:off x="2992460" y="4489660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10" name="Google Shape;1910;p51">
            <a:hlinkClick r:id="rId3" action="ppaction://hlinksldjump"/>
          </p:cNvPr>
          <p:cNvSpPr txBox="1"/>
          <p:nvPr/>
        </p:nvSpPr>
        <p:spPr>
          <a:xfrm>
            <a:off x="3779951" y="4489660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11" name="Google Shape;1911;p51"/>
          <p:cNvSpPr txBox="1"/>
          <p:nvPr/>
        </p:nvSpPr>
        <p:spPr>
          <a:xfrm>
            <a:off x="4569588" y="4489660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12" name="Google Shape;1912;p51">
            <a:hlinkClick r:id="rId3" action="ppaction://hlinksldjump"/>
          </p:cNvPr>
          <p:cNvSpPr txBox="1"/>
          <p:nvPr/>
        </p:nvSpPr>
        <p:spPr>
          <a:xfrm>
            <a:off x="5356844" y="4489660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15" name="Google Shape;1915;p51">
            <a:hlinkClick r:id="rId4" action="ppaction://hlinksldjump"/>
          </p:cNvPr>
          <p:cNvSpPr txBox="1"/>
          <p:nvPr/>
        </p:nvSpPr>
        <p:spPr>
          <a:xfrm>
            <a:off x="2201850" y="4489660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Intro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20" name="Google Shape;1920;p51">
            <a:hlinkClick r:id="rId5" action="ppaction://hlinksldjump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21" name="Google Shape;1921;p51">
            <a:hlinkClick r:id="rId5" action="ppaction://hlinksldjump"/>
          </p:cNvPr>
          <p:cNvPicPr preferRelativeResize="0"/>
          <p:nvPr/>
        </p:nvPicPr>
        <p:blipFill rotWithShape="1">
          <a:blip r:embed="rId6">
            <a:alphaModFix/>
          </a:blip>
          <a:srcRect t="2723" b="2723"/>
          <a:stretch/>
        </p:blipFill>
        <p:spPr>
          <a:xfrm>
            <a:off x="801658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1924" name="Google Shape;1924;p51">
            <a:hlinkClick r:id="rId7" action="ppaction://hlinksldjump"/>
          </p:cNvPr>
          <p:cNvSpPr txBox="1"/>
          <p:nvPr/>
        </p:nvSpPr>
        <p:spPr>
          <a:xfrm>
            <a:off x="2991500" y="4489660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25" name="Google Shape;1925;p51">
            <a:hlinkClick r:id="rId8" action="ppaction://hlinksldjump"/>
          </p:cNvPr>
          <p:cNvSpPr txBox="1"/>
          <p:nvPr/>
        </p:nvSpPr>
        <p:spPr>
          <a:xfrm>
            <a:off x="3779951" y="4489660"/>
            <a:ext cx="795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26" name="Google Shape;1926;p51">
            <a:hlinkClick r:id="rId9" action="ppaction://hlinksldjump"/>
          </p:cNvPr>
          <p:cNvSpPr txBox="1"/>
          <p:nvPr/>
        </p:nvSpPr>
        <p:spPr>
          <a:xfrm>
            <a:off x="4569588" y="4489660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29" name="Google Shape;1929;p51">
            <a:hlinkClick r:id="rId10" action="ppaction://hlinksldjump"/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930" name="Google Shape;1930;p51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1" name="Google Shape;1931;p51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818;p50">
            <a:extLst>
              <a:ext uri="{FF2B5EF4-FFF2-40B4-BE49-F238E27FC236}">
                <a16:creationId xmlns:a16="http://schemas.microsoft.com/office/drawing/2014/main" id="{46749702-1EDB-7B7F-47C4-9C7E74E76E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25000"/>
                  </a:schemeClr>
                </a:solidFill>
              </a:rPr>
              <a:t>Limitations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59" name="Google Shape;514;p33">
            <a:hlinkClick r:id="rId12" action="ppaction://hlinksldjump"/>
            <a:extLst>
              <a:ext uri="{FF2B5EF4-FFF2-40B4-BE49-F238E27FC236}">
                <a16:creationId xmlns:a16="http://schemas.microsoft.com/office/drawing/2014/main" id="{0E556F71-A656-06F9-63C0-2F8505D8C892}"/>
              </a:ext>
            </a:extLst>
          </p:cNvPr>
          <p:cNvSpPr txBox="1"/>
          <p:nvPr/>
        </p:nvSpPr>
        <p:spPr>
          <a:xfrm>
            <a:off x="6146739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End</a:t>
            </a:r>
            <a:endParaRPr sz="1800" b="1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0" name="Google Shape;1872;p50">
            <a:hlinkClick r:id="rId13" action="ppaction://hlinksldjump"/>
            <a:extLst>
              <a:ext uri="{FF2B5EF4-FFF2-40B4-BE49-F238E27FC236}">
                <a16:creationId xmlns:a16="http://schemas.microsoft.com/office/drawing/2014/main" id="{EFCB1C70-90D5-3E35-4DF2-358DC421CE55}"/>
              </a:ext>
            </a:extLst>
          </p:cNvPr>
          <p:cNvSpPr txBox="1"/>
          <p:nvPr/>
        </p:nvSpPr>
        <p:spPr>
          <a:xfrm>
            <a:off x="5357396" y="44981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5" name="Google Shape;1282;p43">
            <a:extLst>
              <a:ext uri="{FF2B5EF4-FFF2-40B4-BE49-F238E27FC236}">
                <a16:creationId xmlns:a16="http://schemas.microsoft.com/office/drawing/2014/main" id="{2A890807-03BB-78D9-7AF1-FC646D399AF5}"/>
              </a:ext>
            </a:extLst>
          </p:cNvPr>
          <p:cNvSpPr txBox="1">
            <a:spLocks/>
          </p:cNvSpPr>
          <p:nvPr/>
        </p:nvSpPr>
        <p:spPr>
          <a:xfrm>
            <a:off x="691940" y="790614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Conversational 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</a:rPr>
              <a:t>&amp;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Action-based</a:t>
            </a:r>
          </a:p>
        </p:txBody>
      </p:sp>
      <p:sp>
        <p:nvSpPr>
          <p:cNvPr id="42" name="Google Shape;1862;p50">
            <a:hlinkClick r:id="rId3" action="ppaction://hlinksldjump"/>
            <a:extLst>
              <a:ext uri="{FF2B5EF4-FFF2-40B4-BE49-F238E27FC236}">
                <a16:creationId xmlns:a16="http://schemas.microsoft.com/office/drawing/2014/main" id="{1E989935-6E99-4617-A669-140498DE6E26}"/>
              </a:ext>
            </a:extLst>
          </p:cNvPr>
          <p:cNvSpPr txBox="1"/>
          <p:nvPr/>
        </p:nvSpPr>
        <p:spPr>
          <a:xfrm>
            <a:off x="2592620" y="4134200"/>
            <a:ext cx="936681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lvl="0" algn="ctr"/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/>
                <a:cs typeface="Poppins ExtraBold"/>
                <a:sym typeface="Poppins"/>
              </a:rPr>
              <a:t>Merge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 ExtraBold"/>
              <a:cs typeface="Poppins ExtraBold"/>
              <a:sym typeface="Poppins"/>
            </a:endParaRPr>
          </a:p>
        </p:txBody>
      </p:sp>
      <p:sp>
        <p:nvSpPr>
          <p:cNvPr id="43" name="Google Shape;1863;p50">
            <a:hlinkClick r:id="rId14" action="ppaction://hlinksldjump"/>
            <a:extLst>
              <a:ext uri="{FF2B5EF4-FFF2-40B4-BE49-F238E27FC236}">
                <a16:creationId xmlns:a16="http://schemas.microsoft.com/office/drawing/2014/main" id="{1A79D54D-9856-9098-AB9A-4C4B12455FD4}"/>
              </a:ext>
            </a:extLst>
          </p:cNvPr>
          <p:cNvSpPr txBox="1"/>
          <p:nvPr/>
        </p:nvSpPr>
        <p:spPr>
          <a:xfrm>
            <a:off x="3503192" y="4129400"/>
            <a:ext cx="99352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Strenghts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46" name="Google Shape;1864;p50">
            <a:hlinkClick r:id="rId15" action="ppaction://hlinksldjump"/>
            <a:extLst>
              <a:ext uri="{FF2B5EF4-FFF2-40B4-BE49-F238E27FC236}">
                <a16:creationId xmlns:a16="http://schemas.microsoft.com/office/drawing/2014/main" id="{44445ED3-B5F0-ABE5-FCAF-1FFC281AC1F4}"/>
              </a:ext>
            </a:extLst>
          </p:cNvPr>
          <p:cNvSpPr txBox="1"/>
          <p:nvPr/>
        </p:nvSpPr>
        <p:spPr>
          <a:xfrm>
            <a:off x="4551187" y="4134200"/>
            <a:ext cx="993472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  <a:sym typeface="Poppins ExtraBold"/>
              </a:rPr>
              <a:t>Limitations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  <a:sym typeface="Poppins ExtraBold"/>
            </a:endParaRPr>
          </a:p>
        </p:txBody>
      </p:sp>
      <p:sp>
        <p:nvSpPr>
          <p:cNvPr id="47" name="Google Shape;1865;p50">
            <a:hlinkClick r:id="rId16" action="ppaction://hlinksldjump"/>
            <a:extLst>
              <a:ext uri="{FF2B5EF4-FFF2-40B4-BE49-F238E27FC236}">
                <a16:creationId xmlns:a16="http://schemas.microsoft.com/office/drawing/2014/main" id="{81E9F7E3-1BDC-F538-F747-B7915AF4F0BE}"/>
              </a:ext>
            </a:extLst>
          </p:cNvPr>
          <p:cNvSpPr txBox="1"/>
          <p:nvPr/>
        </p:nvSpPr>
        <p:spPr>
          <a:xfrm>
            <a:off x="5503838" y="4143073"/>
            <a:ext cx="1025342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/>
                <a:cs typeface="Poppins ExtraBold"/>
                <a:sym typeface="Poppins ExtraBold"/>
              </a:rPr>
              <a:t>Demos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 ExtraBold"/>
              <a:cs typeface="Poppins ExtraBold"/>
              <a:sym typeface="Poppins ExtraBold"/>
            </a:endParaRPr>
          </a:p>
        </p:txBody>
      </p:sp>
      <p:cxnSp>
        <p:nvCxnSpPr>
          <p:cNvPr id="48" name="Google Shape;1866;p50">
            <a:extLst>
              <a:ext uri="{FF2B5EF4-FFF2-40B4-BE49-F238E27FC236}">
                <a16:creationId xmlns:a16="http://schemas.microsoft.com/office/drawing/2014/main" id="{5218D207-B17E-4084-8EB9-A98A10948119}"/>
              </a:ext>
            </a:extLst>
          </p:cNvPr>
          <p:cNvCxnSpPr/>
          <p:nvPr/>
        </p:nvCxnSpPr>
        <p:spPr>
          <a:xfrm>
            <a:off x="3477475" y="41294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1867;p50">
            <a:extLst>
              <a:ext uri="{FF2B5EF4-FFF2-40B4-BE49-F238E27FC236}">
                <a16:creationId xmlns:a16="http://schemas.microsoft.com/office/drawing/2014/main" id="{2333B195-2B3F-1398-024E-9E195D17E3FA}"/>
              </a:ext>
            </a:extLst>
          </p:cNvPr>
          <p:cNvCxnSpPr/>
          <p:nvPr/>
        </p:nvCxnSpPr>
        <p:spPr>
          <a:xfrm>
            <a:off x="4516569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Google Shape;1868;p50">
            <a:extLst>
              <a:ext uri="{FF2B5EF4-FFF2-40B4-BE49-F238E27FC236}">
                <a16:creationId xmlns:a16="http://schemas.microsoft.com/office/drawing/2014/main" id="{C13AD1DA-1939-39FF-AD7A-4052D045CDD4}"/>
              </a:ext>
            </a:extLst>
          </p:cNvPr>
          <p:cNvCxnSpPr/>
          <p:nvPr/>
        </p:nvCxnSpPr>
        <p:spPr>
          <a:xfrm>
            <a:off x="5564883" y="41246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" name="Google Shape;2553;p57">
            <a:hlinkClick r:id="rId17" action="ppaction://hlinksldjump"/>
            <a:extLst>
              <a:ext uri="{FF2B5EF4-FFF2-40B4-BE49-F238E27FC236}">
                <a16:creationId xmlns:a16="http://schemas.microsoft.com/office/drawing/2014/main" id="{5B9709F4-4E93-FE27-425B-9AE31B8D4E33}"/>
              </a:ext>
            </a:extLst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7" name="Google Shape;2554;p57">
            <a:hlinkClick r:id="rId17" action="ppaction://hlinksldjump"/>
            <a:extLst>
              <a:ext uri="{FF2B5EF4-FFF2-40B4-BE49-F238E27FC236}">
                <a16:creationId xmlns:a16="http://schemas.microsoft.com/office/drawing/2014/main" id="{1FA0901E-1257-072A-AF59-AE99CD246AC5}"/>
              </a:ext>
            </a:extLst>
          </p:cNvPr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1590;p48">
            <a:extLst>
              <a:ext uri="{FF2B5EF4-FFF2-40B4-BE49-F238E27FC236}">
                <a16:creationId xmlns:a16="http://schemas.microsoft.com/office/drawing/2014/main" id="{6548D407-A33F-7BE4-98A8-244AC392A18D}"/>
              </a:ext>
            </a:extLst>
          </p:cNvPr>
          <p:cNvSpPr/>
          <p:nvPr/>
        </p:nvSpPr>
        <p:spPr>
          <a:xfrm>
            <a:off x="6539881" y="1262706"/>
            <a:ext cx="1264800" cy="1264800"/>
          </a:xfrm>
          <a:prstGeom prst="ellipse">
            <a:avLst/>
          </a:prstGeom>
          <a:noFill/>
          <a:ln w="381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1591;p48">
            <a:extLst>
              <a:ext uri="{FF2B5EF4-FFF2-40B4-BE49-F238E27FC236}">
                <a16:creationId xmlns:a16="http://schemas.microsoft.com/office/drawing/2014/main" id="{22292A1D-8387-D15C-5A26-CEE1725D1A3A}"/>
              </a:ext>
            </a:extLst>
          </p:cNvPr>
          <p:cNvSpPr/>
          <p:nvPr/>
        </p:nvSpPr>
        <p:spPr>
          <a:xfrm>
            <a:off x="3935828" y="1262706"/>
            <a:ext cx="1264800" cy="1264800"/>
          </a:xfrm>
          <a:prstGeom prst="ellipse">
            <a:avLst/>
          </a:prstGeom>
          <a:noFill/>
          <a:ln w="381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1592;p48">
            <a:extLst>
              <a:ext uri="{FF2B5EF4-FFF2-40B4-BE49-F238E27FC236}">
                <a16:creationId xmlns:a16="http://schemas.microsoft.com/office/drawing/2014/main" id="{D6A7BC3F-6F32-7DD8-3624-38278F14782C}"/>
              </a:ext>
            </a:extLst>
          </p:cNvPr>
          <p:cNvSpPr/>
          <p:nvPr/>
        </p:nvSpPr>
        <p:spPr>
          <a:xfrm>
            <a:off x="1320575" y="1262706"/>
            <a:ext cx="1264800" cy="1264800"/>
          </a:xfrm>
          <a:prstGeom prst="ellipse">
            <a:avLst/>
          </a:prstGeom>
          <a:noFill/>
          <a:ln w="381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1593;p48">
            <a:extLst>
              <a:ext uri="{FF2B5EF4-FFF2-40B4-BE49-F238E27FC236}">
                <a16:creationId xmlns:a16="http://schemas.microsoft.com/office/drawing/2014/main" id="{8D8ACDEF-E28B-3DC6-998B-90B48314F8A7}"/>
              </a:ext>
            </a:extLst>
          </p:cNvPr>
          <p:cNvSpPr txBox="1">
            <a:spLocks/>
          </p:cNvSpPr>
          <p:nvPr/>
        </p:nvSpPr>
        <p:spPr>
          <a:xfrm>
            <a:off x="738537" y="3023524"/>
            <a:ext cx="2428875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●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ctr">
              <a:buFont typeface="Libre Franklin"/>
              <a:buNone/>
            </a:pPr>
            <a:r>
              <a:rPr lang="en-US" dirty="0">
                <a:solidFill>
                  <a:schemeClr val="accent6">
                    <a:lumMod val="25000"/>
                  </a:schemeClr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Limited Dataset</a:t>
            </a:r>
          </a:p>
        </p:txBody>
      </p:sp>
      <p:sp>
        <p:nvSpPr>
          <p:cNvPr id="78" name="Google Shape;1594;p48">
            <a:extLst>
              <a:ext uri="{FF2B5EF4-FFF2-40B4-BE49-F238E27FC236}">
                <a16:creationId xmlns:a16="http://schemas.microsoft.com/office/drawing/2014/main" id="{EB6F661B-BF92-85D1-6273-E4482F57566E}"/>
              </a:ext>
            </a:extLst>
          </p:cNvPr>
          <p:cNvSpPr txBox="1">
            <a:spLocks/>
          </p:cNvSpPr>
          <p:nvPr/>
        </p:nvSpPr>
        <p:spPr>
          <a:xfrm>
            <a:off x="672049" y="3421799"/>
            <a:ext cx="2487613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●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ctr">
              <a:buFont typeface="Libre Franklin"/>
              <a:buNone/>
            </a:pPr>
            <a:r>
              <a:rPr lang="en-US" sz="1400" dirty="0"/>
              <a:t>Chatbot grows </a:t>
            </a:r>
          </a:p>
          <a:p>
            <a:pPr marL="0" indent="0" algn="ctr">
              <a:buFont typeface="Libre Franklin"/>
              <a:buNone/>
            </a:pPr>
            <a:r>
              <a:rPr lang="en-US" sz="1400" dirty="0"/>
              <a:t>through usage, few examples create problems</a:t>
            </a:r>
          </a:p>
        </p:txBody>
      </p:sp>
      <p:sp>
        <p:nvSpPr>
          <p:cNvPr id="79" name="Google Shape;1595;p48">
            <a:extLst>
              <a:ext uri="{FF2B5EF4-FFF2-40B4-BE49-F238E27FC236}">
                <a16:creationId xmlns:a16="http://schemas.microsoft.com/office/drawing/2014/main" id="{DFD23A70-9111-115B-C31C-5EE51053A141}"/>
              </a:ext>
            </a:extLst>
          </p:cNvPr>
          <p:cNvSpPr txBox="1">
            <a:spLocks/>
          </p:cNvSpPr>
          <p:nvPr/>
        </p:nvSpPr>
        <p:spPr>
          <a:xfrm>
            <a:off x="3386932" y="3025471"/>
            <a:ext cx="2428875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●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ctr">
              <a:buFont typeface="Libre Franklin"/>
              <a:buNone/>
            </a:pPr>
            <a:r>
              <a:rPr lang="en-US" dirty="0">
                <a:solidFill>
                  <a:schemeClr val="accent6">
                    <a:lumMod val="25000"/>
                  </a:schemeClr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Input Corrections</a:t>
            </a:r>
          </a:p>
        </p:txBody>
      </p:sp>
      <p:sp>
        <p:nvSpPr>
          <p:cNvPr id="80" name="Google Shape;1596;p48">
            <a:extLst>
              <a:ext uri="{FF2B5EF4-FFF2-40B4-BE49-F238E27FC236}">
                <a16:creationId xmlns:a16="http://schemas.microsoft.com/office/drawing/2014/main" id="{7328BF8C-AC94-0803-7977-96032526547A}"/>
              </a:ext>
            </a:extLst>
          </p:cNvPr>
          <p:cNvSpPr txBox="1">
            <a:spLocks/>
          </p:cNvSpPr>
          <p:nvPr/>
        </p:nvSpPr>
        <p:spPr>
          <a:xfrm>
            <a:off x="3324420" y="3427876"/>
            <a:ext cx="2487613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●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ctr">
              <a:buFont typeface="Libre Franklin"/>
              <a:buNone/>
            </a:pPr>
            <a:r>
              <a:rPr lang="en-US" sz="1400" dirty="0"/>
              <a:t>Need to manually</a:t>
            </a:r>
            <a:br>
              <a:rPr lang="en-US" sz="1400" dirty="0"/>
            </a:br>
            <a:r>
              <a:rPr lang="en-US" sz="1400" dirty="0"/>
              <a:t>input the corrections so the Chatbot can learn</a:t>
            </a:r>
          </a:p>
        </p:txBody>
      </p:sp>
      <p:sp>
        <p:nvSpPr>
          <p:cNvPr id="81" name="Google Shape;1597;p48">
            <a:extLst>
              <a:ext uri="{FF2B5EF4-FFF2-40B4-BE49-F238E27FC236}">
                <a16:creationId xmlns:a16="http://schemas.microsoft.com/office/drawing/2014/main" id="{90F381B6-D568-5FDD-FD97-140CD7297E8C}"/>
              </a:ext>
            </a:extLst>
          </p:cNvPr>
          <p:cNvSpPr txBox="1">
            <a:spLocks/>
          </p:cNvSpPr>
          <p:nvPr/>
        </p:nvSpPr>
        <p:spPr>
          <a:xfrm>
            <a:off x="5917601" y="3028387"/>
            <a:ext cx="2605382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●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ctr">
              <a:buFont typeface="Libre Franklin"/>
              <a:buNone/>
            </a:pPr>
            <a:r>
              <a:rPr lang="en-US" dirty="0">
                <a:solidFill>
                  <a:schemeClr val="accent6">
                    <a:lumMod val="25000"/>
                  </a:schemeClr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Internet Connection</a:t>
            </a:r>
          </a:p>
        </p:txBody>
      </p:sp>
      <p:sp>
        <p:nvSpPr>
          <p:cNvPr id="82" name="Google Shape;1598;p48">
            <a:extLst>
              <a:ext uri="{FF2B5EF4-FFF2-40B4-BE49-F238E27FC236}">
                <a16:creationId xmlns:a16="http://schemas.microsoft.com/office/drawing/2014/main" id="{779088D3-40DD-BB3B-E465-7A9A9056EE4E}"/>
              </a:ext>
            </a:extLst>
          </p:cNvPr>
          <p:cNvSpPr txBox="1">
            <a:spLocks/>
          </p:cNvSpPr>
          <p:nvPr/>
        </p:nvSpPr>
        <p:spPr>
          <a:xfrm>
            <a:off x="5976791" y="3427876"/>
            <a:ext cx="2487612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●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ctr">
              <a:buFont typeface="Libre Franklin"/>
              <a:buNone/>
            </a:pPr>
            <a:r>
              <a:rPr lang="en-US" sz="1400" dirty="0"/>
              <a:t>We need to establish a stable connection in order to use the APIs</a:t>
            </a:r>
          </a:p>
        </p:txBody>
      </p:sp>
      <p:cxnSp>
        <p:nvCxnSpPr>
          <p:cNvPr id="83" name="Google Shape;1608;p48">
            <a:extLst>
              <a:ext uri="{FF2B5EF4-FFF2-40B4-BE49-F238E27FC236}">
                <a16:creationId xmlns:a16="http://schemas.microsoft.com/office/drawing/2014/main" id="{2BD4FB6C-670F-861C-01D6-CDCD5E622DCE}"/>
              </a:ext>
            </a:extLst>
          </p:cNvPr>
          <p:cNvCxnSpPr/>
          <p:nvPr/>
        </p:nvCxnSpPr>
        <p:spPr>
          <a:xfrm>
            <a:off x="1952975" y="2560681"/>
            <a:ext cx="2400" cy="365100"/>
          </a:xfrm>
          <a:prstGeom prst="straightConnector1">
            <a:avLst/>
          </a:prstGeom>
          <a:noFill/>
          <a:ln w="381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4" name="Google Shape;1609;p48">
            <a:extLst>
              <a:ext uri="{FF2B5EF4-FFF2-40B4-BE49-F238E27FC236}">
                <a16:creationId xmlns:a16="http://schemas.microsoft.com/office/drawing/2014/main" id="{7AC43446-891F-AD05-5FF3-52F75162BF89}"/>
              </a:ext>
            </a:extLst>
          </p:cNvPr>
          <p:cNvCxnSpPr/>
          <p:nvPr/>
        </p:nvCxnSpPr>
        <p:spPr>
          <a:xfrm>
            <a:off x="4568227" y="2542725"/>
            <a:ext cx="0" cy="401100"/>
          </a:xfrm>
          <a:prstGeom prst="straightConnector1">
            <a:avLst/>
          </a:prstGeom>
          <a:noFill/>
          <a:ln w="381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5" name="Google Shape;1610;p48">
            <a:extLst>
              <a:ext uri="{FF2B5EF4-FFF2-40B4-BE49-F238E27FC236}">
                <a16:creationId xmlns:a16="http://schemas.microsoft.com/office/drawing/2014/main" id="{BE6BC5B6-F74C-CD63-7A75-0B8581AE2EC0}"/>
              </a:ext>
            </a:extLst>
          </p:cNvPr>
          <p:cNvCxnSpPr/>
          <p:nvPr/>
        </p:nvCxnSpPr>
        <p:spPr>
          <a:xfrm>
            <a:off x="7172300" y="2542725"/>
            <a:ext cx="0" cy="401100"/>
          </a:xfrm>
          <a:prstGeom prst="straightConnector1">
            <a:avLst/>
          </a:prstGeom>
          <a:noFill/>
          <a:ln w="381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6" name="Google Shape;1611;p48">
            <a:extLst>
              <a:ext uri="{FF2B5EF4-FFF2-40B4-BE49-F238E27FC236}">
                <a16:creationId xmlns:a16="http://schemas.microsoft.com/office/drawing/2014/main" id="{E4D9FDFA-0A04-CC69-9EBD-4BD31E100532}"/>
              </a:ext>
            </a:extLst>
          </p:cNvPr>
          <p:cNvCxnSpPr>
            <a:endCxn id="75" idx="2"/>
          </p:cNvCxnSpPr>
          <p:nvPr/>
        </p:nvCxnSpPr>
        <p:spPr>
          <a:xfrm>
            <a:off x="2585228" y="1895106"/>
            <a:ext cx="1350600" cy="0"/>
          </a:xfrm>
          <a:prstGeom prst="straightConnector1">
            <a:avLst/>
          </a:prstGeom>
          <a:noFill/>
          <a:ln w="381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" name="Google Shape;1612;p48">
            <a:extLst>
              <a:ext uri="{FF2B5EF4-FFF2-40B4-BE49-F238E27FC236}">
                <a16:creationId xmlns:a16="http://schemas.microsoft.com/office/drawing/2014/main" id="{4E9FBD87-749E-60AA-B57B-E06BDF906F0F}"/>
              </a:ext>
            </a:extLst>
          </p:cNvPr>
          <p:cNvCxnSpPr>
            <a:stCxn id="75" idx="6"/>
            <a:endCxn id="74" idx="2"/>
          </p:cNvCxnSpPr>
          <p:nvPr/>
        </p:nvCxnSpPr>
        <p:spPr>
          <a:xfrm>
            <a:off x="5200628" y="1895106"/>
            <a:ext cx="1339200" cy="0"/>
          </a:xfrm>
          <a:prstGeom prst="straightConnector1">
            <a:avLst/>
          </a:prstGeom>
          <a:noFill/>
          <a:ln w="381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8" name="Graphic 87" descr="Server with solid fill">
            <a:extLst>
              <a:ext uri="{FF2B5EF4-FFF2-40B4-BE49-F238E27FC236}">
                <a16:creationId xmlns:a16="http://schemas.microsoft.com/office/drawing/2014/main" id="{BDB6F708-8853-ED3C-4DEC-19C477003A2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1543518" y="1492056"/>
            <a:ext cx="818913" cy="818913"/>
          </a:xfrm>
          <a:prstGeom prst="rect">
            <a:avLst/>
          </a:prstGeom>
        </p:spPr>
      </p:pic>
      <p:pic>
        <p:nvPicPr>
          <p:cNvPr id="89" name="Graphic 88" descr="Keyboard with solid fill">
            <a:extLst>
              <a:ext uri="{FF2B5EF4-FFF2-40B4-BE49-F238E27FC236}">
                <a16:creationId xmlns:a16="http://schemas.microsoft.com/office/drawing/2014/main" id="{D6B51F89-4113-2CE6-BCB1-377E9463327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4193960" y="1578411"/>
            <a:ext cx="713460" cy="713460"/>
          </a:xfrm>
          <a:prstGeom prst="rect">
            <a:avLst/>
          </a:prstGeom>
        </p:spPr>
      </p:pic>
      <p:pic>
        <p:nvPicPr>
          <p:cNvPr id="90" name="Graphic 89" descr="Link with solid fill">
            <a:extLst>
              <a:ext uri="{FF2B5EF4-FFF2-40B4-BE49-F238E27FC236}">
                <a16:creationId xmlns:a16="http://schemas.microsoft.com/office/drawing/2014/main" id="{7C13FA16-F487-921D-1CFE-7213D43278D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802484" y="1528672"/>
            <a:ext cx="739632" cy="739632"/>
          </a:xfrm>
          <a:prstGeom prst="rect">
            <a:avLst/>
          </a:prstGeom>
        </p:spPr>
      </p:pic>
      <p:sp>
        <p:nvSpPr>
          <p:cNvPr id="91" name="Google Shape;2303;p54">
            <a:hlinkClick r:id="rId16" action="ppaction://hlinksldjump"/>
            <a:extLst>
              <a:ext uri="{FF2B5EF4-FFF2-40B4-BE49-F238E27FC236}">
                <a16:creationId xmlns:a16="http://schemas.microsoft.com/office/drawing/2014/main" id="{0248A76B-8C99-95ED-0647-DDC756579052}"/>
              </a:ext>
            </a:extLst>
          </p:cNvPr>
          <p:cNvSpPr txBox="1"/>
          <p:nvPr/>
        </p:nvSpPr>
        <p:spPr>
          <a:xfrm>
            <a:off x="5356267" y="44913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2" name="Google Shape;1476;p46">
            <a:hlinkClick r:id="rId3" action="ppaction://hlinksldjump"/>
            <a:extLst>
              <a:ext uri="{FF2B5EF4-FFF2-40B4-BE49-F238E27FC236}">
                <a16:creationId xmlns:a16="http://schemas.microsoft.com/office/drawing/2014/main" id="{1DA89199-11D2-1D03-A445-B445E474874F}"/>
              </a:ext>
            </a:extLst>
          </p:cNvPr>
          <p:cNvSpPr txBox="1"/>
          <p:nvPr/>
        </p:nvSpPr>
        <p:spPr>
          <a:xfrm>
            <a:off x="4585137" y="4492407"/>
            <a:ext cx="7956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1800" b="1" dirty="0">
              <a:solidFill>
                <a:schemeClr val="accent6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3" name="Google Shape;1477;p46">
            <a:extLst>
              <a:ext uri="{FF2B5EF4-FFF2-40B4-BE49-F238E27FC236}">
                <a16:creationId xmlns:a16="http://schemas.microsoft.com/office/drawing/2014/main" id="{6EBB5C10-99A8-1369-8A7B-89E08B088552}"/>
              </a:ext>
            </a:extLst>
          </p:cNvPr>
          <p:cNvSpPr/>
          <p:nvPr/>
        </p:nvSpPr>
        <p:spPr>
          <a:xfrm>
            <a:off x="4584874" y="4980473"/>
            <a:ext cx="795600" cy="3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9229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8" name="Google Shape;1898;p51"/>
          <p:cNvGrpSpPr/>
          <p:nvPr/>
        </p:nvGrpSpPr>
        <p:grpSpPr>
          <a:xfrm>
            <a:off x="99309" y="4482286"/>
            <a:ext cx="8940558" cy="84600"/>
            <a:chOff x="155346" y="4358775"/>
            <a:chExt cx="8934304" cy="84600"/>
          </a:xfrm>
        </p:grpSpPr>
        <p:cxnSp>
          <p:nvCxnSpPr>
            <p:cNvPr id="1899" name="Google Shape;1899;p51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900" name="Google Shape;1900;p51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1616;p48">
            <a:extLst>
              <a:ext uri="{FF2B5EF4-FFF2-40B4-BE49-F238E27FC236}">
                <a16:creationId xmlns:a16="http://schemas.microsoft.com/office/drawing/2014/main" id="{B8202805-46DA-EFA5-9EB1-411466934F74}"/>
              </a:ext>
            </a:extLst>
          </p:cNvPr>
          <p:cNvSpPr/>
          <p:nvPr/>
        </p:nvSpPr>
        <p:spPr>
          <a:xfrm>
            <a:off x="2600250" y="4084625"/>
            <a:ext cx="3943500" cy="63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9" name="Google Shape;1909;p51"/>
          <p:cNvSpPr txBox="1"/>
          <p:nvPr/>
        </p:nvSpPr>
        <p:spPr>
          <a:xfrm>
            <a:off x="2992460" y="4489660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10" name="Google Shape;1910;p51">
            <a:hlinkClick r:id="rId3" action="ppaction://hlinksldjump"/>
          </p:cNvPr>
          <p:cNvSpPr txBox="1"/>
          <p:nvPr/>
        </p:nvSpPr>
        <p:spPr>
          <a:xfrm>
            <a:off x="3779951" y="4489660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11" name="Google Shape;1911;p51"/>
          <p:cNvSpPr txBox="1"/>
          <p:nvPr/>
        </p:nvSpPr>
        <p:spPr>
          <a:xfrm>
            <a:off x="4569588" y="4489660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12" name="Google Shape;1912;p51">
            <a:hlinkClick r:id="rId3" action="ppaction://hlinksldjump"/>
          </p:cNvPr>
          <p:cNvSpPr txBox="1"/>
          <p:nvPr/>
        </p:nvSpPr>
        <p:spPr>
          <a:xfrm>
            <a:off x="5356844" y="4489660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15" name="Google Shape;1915;p51">
            <a:hlinkClick r:id="rId4" action="ppaction://hlinksldjump"/>
          </p:cNvPr>
          <p:cNvSpPr txBox="1"/>
          <p:nvPr/>
        </p:nvSpPr>
        <p:spPr>
          <a:xfrm>
            <a:off x="2201850" y="4489660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Intro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20" name="Google Shape;1920;p51">
            <a:hlinkClick r:id="rId5" action="ppaction://hlinksldjump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21" name="Google Shape;1921;p51">
            <a:hlinkClick r:id="rId5" action="ppaction://hlinksldjump"/>
          </p:cNvPr>
          <p:cNvPicPr preferRelativeResize="0"/>
          <p:nvPr/>
        </p:nvPicPr>
        <p:blipFill rotWithShape="1">
          <a:blip r:embed="rId6">
            <a:alphaModFix/>
          </a:blip>
          <a:srcRect t="2723" b="2723"/>
          <a:stretch/>
        </p:blipFill>
        <p:spPr>
          <a:xfrm>
            <a:off x="801658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1924" name="Google Shape;1924;p51">
            <a:hlinkClick r:id="rId7" action="ppaction://hlinksldjump"/>
          </p:cNvPr>
          <p:cNvSpPr txBox="1"/>
          <p:nvPr/>
        </p:nvSpPr>
        <p:spPr>
          <a:xfrm>
            <a:off x="2991500" y="4489660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25" name="Google Shape;1925;p51">
            <a:hlinkClick r:id="rId8" action="ppaction://hlinksldjump"/>
          </p:cNvPr>
          <p:cNvSpPr txBox="1"/>
          <p:nvPr/>
        </p:nvSpPr>
        <p:spPr>
          <a:xfrm>
            <a:off x="3779951" y="4489660"/>
            <a:ext cx="795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29" name="Google Shape;1929;p51">
            <a:hlinkClick r:id="rId9" action="ppaction://hlinksldjump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930" name="Google Shape;1930;p51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1" name="Google Shape;1931;p51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818;p50">
            <a:extLst>
              <a:ext uri="{FF2B5EF4-FFF2-40B4-BE49-F238E27FC236}">
                <a16:creationId xmlns:a16="http://schemas.microsoft.com/office/drawing/2014/main" id="{46749702-1EDB-7B7F-47C4-9C7E74E76E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0836" y="1795374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bg1">
                    <a:lumMod val="25000"/>
                  </a:schemeClr>
                </a:solidFill>
              </a:rPr>
              <a:t>Demonstration</a:t>
            </a:r>
            <a:endParaRPr sz="6000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59" name="Google Shape;514;p33">
            <a:hlinkClick r:id="rId11" action="ppaction://hlinksldjump"/>
            <a:extLst>
              <a:ext uri="{FF2B5EF4-FFF2-40B4-BE49-F238E27FC236}">
                <a16:creationId xmlns:a16="http://schemas.microsoft.com/office/drawing/2014/main" id="{0E556F71-A656-06F9-63C0-2F8505D8C892}"/>
              </a:ext>
            </a:extLst>
          </p:cNvPr>
          <p:cNvSpPr txBox="1"/>
          <p:nvPr/>
        </p:nvSpPr>
        <p:spPr>
          <a:xfrm>
            <a:off x="6146739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End</a:t>
            </a:r>
            <a:endParaRPr sz="1800" b="1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0" name="Google Shape;1872;p50">
            <a:hlinkClick r:id="rId12" action="ppaction://hlinksldjump"/>
            <a:extLst>
              <a:ext uri="{FF2B5EF4-FFF2-40B4-BE49-F238E27FC236}">
                <a16:creationId xmlns:a16="http://schemas.microsoft.com/office/drawing/2014/main" id="{EFCB1C70-90D5-3E35-4DF2-358DC421CE55}"/>
              </a:ext>
            </a:extLst>
          </p:cNvPr>
          <p:cNvSpPr txBox="1"/>
          <p:nvPr/>
        </p:nvSpPr>
        <p:spPr>
          <a:xfrm>
            <a:off x="5357396" y="44981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" name="Google Shape;1887;p50">
            <a:hlinkClick r:id="rId13" action="ppaction://hlinksldjump"/>
            <a:extLst>
              <a:ext uri="{FF2B5EF4-FFF2-40B4-BE49-F238E27FC236}">
                <a16:creationId xmlns:a16="http://schemas.microsoft.com/office/drawing/2014/main" id="{685887A6-D1E6-B485-A6CE-9E1F61E7471D}"/>
              </a:ext>
            </a:extLst>
          </p:cNvPr>
          <p:cNvSpPr txBox="1"/>
          <p:nvPr/>
        </p:nvSpPr>
        <p:spPr>
          <a:xfrm>
            <a:off x="5357396" y="4498175"/>
            <a:ext cx="7956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1800" b="1" dirty="0">
              <a:solidFill>
                <a:schemeClr val="accent6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" name="Google Shape;1888;p50">
            <a:extLst>
              <a:ext uri="{FF2B5EF4-FFF2-40B4-BE49-F238E27FC236}">
                <a16:creationId xmlns:a16="http://schemas.microsoft.com/office/drawing/2014/main" id="{0D34CA74-6146-3C2E-28D0-6D86811C9060}"/>
              </a:ext>
            </a:extLst>
          </p:cNvPr>
          <p:cNvSpPr/>
          <p:nvPr/>
        </p:nvSpPr>
        <p:spPr>
          <a:xfrm>
            <a:off x="5356880" y="4986241"/>
            <a:ext cx="795600" cy="3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1282;p43">
            <a:extLst>
              <a:ext uri="{FF2B5EF4-FFF2-40B4-BE49-F238E27FC236}">
                <a16:creationId xmlns:a16="http://schemas.microsoft.com/office/drawing/2014/main" id="{2A890807-03BB-78D9-7AF1-FC646D399AF5}"/>
              </a:ext>
            </a:extLst>
          </p:cNvPr>
          <p:cNvSpPr txBox="1">
            <a:spLocks/>
          </p:cNvSpPr>
          <p:nvPr/>
        </p:nvSpPr>
        <p:spPr>
          <a:xfrm>
            <a:off x="710836" y="2489077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Conversational </a:t>
            </a: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&amp;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Action-based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Chatbots</a:t>
            </a:r>
          </a:p>
        </p:txBody>
      </p:sp>
      <p:sp>
        <p:nvSpPr>
          <p:cNvPr id="42" name="Google Shape;1862;p50">
            <a:hlinkClick r:id="rId3" action="ppaction://hlinksldjump"/>
            <a:extLst>
              <a:ext uri="{FF2B5EF4-FFF2-40B4-BE49-F238E27FC236}">
                <a16:creationId xmlns:a16="http://schemas.microsoft.com/office/drawing/2014/main" id="{1E989935-6E99-4617-A669-140498DE6E26}"/>
              </a:ext>
            </a:extLst>
          </p:cNvPr>
          <p:cNvSpPr txBox="1"/>
          <p:nvPr/>
        </p:nvSpPr>
        <p:spPr>
          <a:xfrm>
            <a:off x="2592620" y="4134200"/>
            <a:ext cx="936681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lvl="0" algn="ctr"/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/>
                <a:cs typeface="Poppins ExtraBold"/>
                <a:sym typeface="Poppins"/>
              </a:rPr>
              <a:t>Merge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 ExtraBold"/>
              <a:cs typeface="Poppins ExtraBold"/>
              <a:sym typeface="Poppins"/>
            </a:endParaRPr>
          </a:p>
        </p:txBody>
      </p:sp>
      <p:sp>
        <p:nvSpPr>
          <p:cNvPr id="43" name="Google Shape;1863;p50">
            <a:hlinkClick r:id="rId14" action="ppaction://hlinksldjump"/>
            <a:extLst>
              <a:ext uri="{FF2B5EF4-FFF2-40B4-BE49-F238E27FC236}">
                <a16:creationId xmlns:a16="http://schemas.microsoft.com/office/drawing/2014/main" id="{1A79D54D-9856-9098-AB9A-4C4B12455FD4}"/>
              </a:ext>
            </a:extLst>
          </p:cNvPr>
          <p:cNvSpPr txBox="1"/>
          <p:nvPr/>
        </p:nvSpPr>
        <p:spPr>
          <a:xfrm>
            <a:off x="3503192" y="4129400"/>
            <a:ext cx="99352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Strenghts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46" name="Google Shape;1864;p50">
            <a:hlinkClick r:id="rId15" action="ppaction://hlinksldjump"/>
            <a:extLst>
              <a:ext uri="{FF2B5EF4-FFF2-40B4-BE49-F238E27FC236}">
                <a16:creationId xmlns:a16="http://schemas.microsoft.com/office/drawing/2014/main" id="{44445ED3-B5F0-ABE5-FCAF-1FFC281AC1F4}"/>
              </a:ext>
            </a:extLst>
          </p:cNvPr>
          <p:cNvSpPr txBox="1"/>
          <p:nvPr/>
        </p:nvSpPr>
        <p:spPr>
          <a:xfrm>
            <a:off x="4551187" y="4134200"/>
            <a:ext cx="993472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/>
                <a:cs typeface="Poppins ExtraBold"/>
                <a:sym typeface="Poppins ExtraBold"/>
              </a:rPr>
              <a:t>Limitations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 ExtraBold"/>
              <a:cs typeface="Poppins ExtraBold"/>
              <a:sym typeface="Poppins ExtraBold"/>
            </a:endParaRPr>
          </a:p>
        </p:txBody>
      </p:sp>
      <p:sp>
        <p:nvSpPr>
          <p:cNvPr id="47" name="Google Shape;1865;p50">
            <a:hlinkClick r:id="rId13" action="ppaction://hlinksldjump"/>
            <a:extLst>
              <a:ext uri="{FF2B5EF4-FFF2-40B4-BE49-F238E27FC236}">
                <a16:creationId xmlns:a16="http://schemas.microsoft.com/office/drawing/2014/main" id="{81E9F7E3-1BDC-F538-F747-B7915AF4F0BE}"/>
              </a:ext>
            </a:extLst>
          </p:cNvPr>
          <p:cNvSpPr txBox="1"/>
          <p:nvPr/>
        </p:nvSpPr>
        <p:spPr>
          <a:xfrm>
            <a:off x="5503838" y="4143073"/>
            <a:ext cx="1025342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  <a:sym typeface="Poppins ExtraBold"/>
              </a:rPr>
              <a:t>Demos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  <a:sym typeface="Poppins ExtraBold"/>
            </a:endParaRPr>
          </a:p>
        </p:txBody>
      </p:sp>
      <p:cxnSp>
        <p:nvCxnSpPr>
          <p:cNvPr id="48" name="Google Shape;1866;p50">
            <a:extLst>
              <a:ext uri="{FF2B5EF4-FFF2-40B4-BE49-F238E27FC236}">
                <a16:creationId xmlns:a16="http://schemas.microsoft.com/office/drawing/2014/main" id="{5218D207-B17E-4084-8EB9-A98A10948119}"/>
              </a:ext>
            </a:extLst>
          </p:cNvPr>
          <p:cNvCxnSpPr/>
          <p:nvPr/>
        </p:nvCxnSpPr>
        <p:spPr>
          <a:xfrm>
            <a:off x="3477475" y="41294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1867;p50">
            <a:extLst>
              <a:ext uri="{FF2B5EF4-FFF2-40B4-BE49-F238E27FC236}">
                <a16:creationId xmlns:a16="http://schemas.microsoft.com/office/drawing/2014/main" id="{2333B195-2B3F-1398-024E-9E195D17E3FA}"/>
              </a:ext>
            </a:extLst>
          </p:cNvPr>
          <p:cNvCxnSpPr/>
          <p:nvPr/>
        </p:nvCxnSpPr>
        <p:spPr>
          <a:xfrm>
            <a:off x="4516569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Google Shape;1868;p50">
            <a:extLst>
              <a:ext uri="{FF2B5EF4-FFF2-40B4-BE49-F238E27FC236}">
                <a16:creationId xmlns:a16="http://schemas.microsoft.com/office/drawing/2014/main" id="{C13AD1DA-1939-39FF-AD7A-4052D045CDD4}"/>
              </a:ext>
            </a:extLst>
          </p:cNvPr>
          <p:cNvCxnSpPr/>
          <p:nvPr/>
        </p:nvCxnSpPr>
        <p:spPr>
          <a:xfrm>
            <a:off x="5564883" y="41246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" name="Google Shape;2553;p57">
            <a:hlinkClick r:id="rId16" action="ppaction://hlinksldjump"/>
            <a:extLst>
              <a:ext uri="{FF2B5EF4-FFF2-40B4-BE49-F238E27FC236}">
                <a16:creationId xmlns:a16="http://schemas.microsoft.com/office/drawing/2014/main" id="{BCAC7E03-AEF8-2275-E038-3756B938CDF0}"/>
              </a:ext>
            </a:extLst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3" name="Google Shape;2554;p57">
            <a:hlinkClick r:id="rId16" action="ppaction://hlinksldjump"/>
            <a:extLst>
              <a:ext uri="{FF2B5EF4-FFF2-40B4-BE49-F238E27FC236}">
                <a16:creationId xmlns:a16="http://schemas.microsoft.com/office/drawing/2014/main" id="{E78C1ADA-367A-7B0B-D920-9CE7DEF70E6C}"/>
              </a:ext>
            </a:extLst>
          </p:cNvPr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2302;p54">
            <a:hlinkClick r:id="rId3" action="ppaction://hlinksldjump"/>
            <a:extLst>
              <a:ext uri="{FF2B5EF4-FFF2-40B4-BE49-F238E27FC236}">
                <a16:creationId xmlns:a16="http://schemas.microsoft.com/office/drawing/2014/main" id="{72B073CA-A292-8388-5252-2EC5E044BEC3}"/>
              </a:ext>
            </a:extLst>
          </p:cNvPr>
          <p:cNvSpPr txBox="1"/>
          <p:nvPr/>
        </p:nvSpPr>
        <p:spPr>
          <a:xfrm>
            <a:off x="4569011" y="44913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993466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2201;p53">
            <a:extLst>
              <a:ext uri="{FF2B5EF4-FFF2-40B4-BE49-F238E27FC236}">
                <a16:creationId xmlns:a16="http://schemas.microsoft.com/office/drawing/2014/main" id="{C9EEAF4C-B753-EAF9-A6E1-5E5BB3293B55}"/>
              </a:ext>
            </a:extLst>
          </p:cNvPr>
          <p:cNvSpPr/>
          <p:nvPr/>
        </p:nvSpPr>
        <p:spPr>
          <a:xfrm>
            <a:off x="1544092" y="1627641"/>
            <a:ext cx="6049837" cy="170900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1" name="Google Shape;514;p33">
            <a:hlinkClick r:id="rId3" action="ppaction://hlinksldjump"/>
            <a:extLst>
              <a:ext uri="{FF2B5EF4-FFF2-40B4-BE49-F238E27FC236}">
                <a16:creationId xmlns:a16="http://schemas.microsoft.com/office/drawing/2014/main" id="{3D3C2A1F-7011-2F39-CD05-336645652493}"/>
              </a:ext>
            </a:extLst>
          </p:cNvPr>
          <p:cNvSpPr txBox="1"/>
          <p:nvPr/>
        </p:nvSpPr>
        <p:spPr>
          <a:xfrm>
            <a:off x="6146739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bg1">
                  <a:lumMod val="25000"/>
                </a:schemeClr>
              </a:solidFill>
              <a:latin typeface="Poppins"/>
              <a:cs typeface="Poppins"/>
              <a:sym typeface="Poppins"/>
            </a:endParaRPr>
          </a:p>
        </p:txBody>
      </p:sp>
      <p:grpSp>
        <p:nvGrpSpPr>
          <p:cNvPr id="2251" name="Google Shape;2251;p54"/>
          <p:cNvGrpSpPr/>
          <p:nvPr/>
        </p:nvGrpSpPr>
        <p:grpSpPr>
          <a:xfrm>
            <a:off x="270750" y="253149"/>
            <a:ext cx="8627325" cy="3610226"/>
            <a:chOff x="270750" y="253149"/>
            <a:chExt cx="8627325" cy="3610226"/>
          </a:xfrm>
        </p:grpSpPr>
        <p:sp>
          <p:nvSpPr>
            <p:cNvPr id="2252" name="Google Shape;2252;p54"/>
            <p:cNvSpPr/>
            <p:nvPr/>
          </p:nvSpPr>
          <p:spPr>
            <a:xfrm>
              <a:off x="1593450" y="627100"/>
              <a:ext cx="1189800" cy="118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54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54"/>
            <p:cNvSpPr/>
            <p:nvPr/>
          </p:nvSpPr>
          <p:spPr>
            <a:xfrm>
              <a:off x="8301150" y="27527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54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54"/>
            <p:cNvSpPr/>
            <p:nvPr/>
          </p:nvSpPr>
          <p:spPr>
            <a:xfrm>
              <a:off x="8325975" y="21026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54"/>
            <p:cNvSpPr/>
            <p:nvPr/>
          </p:nvSpPr>
          <p:spPr>
            <a:xfrm>
              <a:off x="3370250" y="3342575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54"/>
            <p:cNvSpPr/>
            <p:nvPr/>
          </p:nvSpPr>
          <p:spPr>
            <a:xfrm>
              <a:off x="5501788" y="16776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54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0" name="Google Shape;2260;p54"/>
          <p:cNvSpPr txBox="1">
            <a:spLocks noGrp="1"/>
          </p:cNvSpPr>
          <p:nvPr>
            <p:ph type="title"/>
          </p:nvPr>
        </p:nvSpPr>
        <p:spPr>
          <a:xfrm>
            <a:off x="318424" y="445024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25000"/>
                  </a:schemeClr>
                </a:solidFill>
              </a:rPr>
              <a:t>Conclusion &amp; Future Work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grpSp>
        <p:nvGrpSpPr>
          <p:cNvPr id="2284" name="Google Shape;2284;p54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2285" name="Google Shape;2285;p54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2286" name="Google Shape;2286;p54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87" name="Google Shape;2287;p54"/>
          <p:cNvSpPr txBox="1"/>
          <p:nvPr/>
        </p:nvSpPr>
        <p:spPr>
          <a:xfrm>
            <a:off x="2991883" y="4491375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88" name="Google Shape;2288;p54">
            <a:hlinkClick r:id="rId3" action="ppaction://hlinksldjump"/>
          </p:cNvPr>
          <p:cNvSpPr txBox="1"/>
          <p:nvPr/>
        </p:nvSpPr>
        <p:spPr>
          <a:xfrm>
            <a:off x="3779374" y="44913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89" name="Google Shape;2289;p54"/>
          <p:cNvSpPr txBox="1"/>
          <p:nvPr/>
        </p:nvSpPr>
        <p:spPr>
          <a:xfrm>
            <a:off x="4569011" y="44913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90" name="Google Shape;2290;p54">
            <a:hlinkClick r:id="rId3" action="ppaction://hlinksldjump"/>
          </p:cNvPr>
          <p:cNvSpPr txBox="1"/>
          <p:nvPr/>
        </p:nvSpPr>
        <p:spPr>
          <a:xfrm>
            <a:off x="5356267" y="44913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93" name="Google Shape;2293;p54">
            <a:hlinkClick r:id="rId4" action="ppaction://hlinksldjump"/>
          </p:cNvPr>
          <p:cNvSpPr txBox="1"/>
          <p:nvPr/>
        </p:nvSpPr>
        <p:spPr>
          <a:xfrm>
            <a:off x="2201273" y="4491375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Intro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96" name="Google Shape;2296;p54">
            <a:hlinkClick r:id="rId5" action="ppaction://hlinksldjump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297" name="Google Shape;2297;p54">
            <a:hlinkClick r:id="rId5" action="ppaction://hlinksldjump"/>
          </p:cNvPr>
          <p:cNvPicPr preferRelativeResize="0"/>
          <p:nvPr/>
        </p:nvPicPr>
        <p:blipFill rotWithShape="1">
          <a:blip r:embed="rId6">
            <a:alphaModFix/>
          </a:blip>
          <a:srcRect t="2723" b="2723"/>
          <a:stretch/>
        </p:blipFill>
        <p:spPr>
          <a:xfrm>
            <a:off x="801658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2300" name="Google Shape;2300;p54">
            <a:hlinkClick r:id="rId7" action="ppaction://hlinksldjump"/>
          </p:cNvPr>
          <p:cNvSpPr txBox="1"/>
          <p:nvPr/>
        </p:nvSpPr>
        <p:spPr>
          <a:xfrm>
            <a:off x="2990923" y="44913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01" name="Google Shape;2301;p54">
            <a:hlinkClick r:id="rId8" action="ppaction://hlinksldjump"/>
          </p:cNvPr>
          <p:cNvSpPr txBox="1"/>
          <p:nvPr/>
        </p:nvSpPr>
        <p:spPr>
          <a:xfrm>
            <a:off x="3779374" y="4491375"/>
            <a:ext cx="795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02" name="Google Shape;2302;p54">
            <a:hlinkClick r:id="rId9" action="ppaction://hlinksldjump"/>
          </p:cNvPr>
          <p:cNvSpPr txBox="1"/>
          <p:nvPr/>
        </p:nvSpPr>
        <p:spPr>
          <a:xfrm>
            <a:off x="4569011" y="44913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03" name="Google Shape;2303;p54">
            <a:hlinkClick r:id="rId10" action="ppaction://hlinksldjump"/>
          </p:cNvPr>
          <p:cNvSpPr txBox="1"/>
          <p:nvPr/>
        </p:nvSpPr>
        <p:spPr>
          <a:xfrm>
            <a:off x="5356267" y="44913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307" name="Google Shape;2307;p54">
            <a:hlinkClick r:id="rId11" action="ppaction://hlinksldjump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2308" name="Google Shape;2308;p54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9" name="Google Shape;2309;p54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1888;p50">
            <a:extLst>
              <a:ext uri="{FF2B5EF4-FFF2-40B4-BE49-F238E27FC236}">
                <a16:creationId xmlns:a16="http://schemas.microsoft.com/office/drawing/2014/main" id="{A4F35169-15ED-99B1-5353-204DC56BB3D1}"/>
              </a:ext>
            </a:extLst>
          </p:cNvPr>
          <p:cNvSpPr/>
          <p:nvPr/>
        </p:nvSpPr>
        <p:spPr>
          <a:xfrm>
            <a:off x="6042289" y="4990823"/>
            <a:ext cx="795600" cy="3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1887;p50">
            <a:hlinkClick r:id="rId3" action="ppaction://hlinksldjump"/>
            <a:extLst>
              <a:ext uri="{FF2B5EF4-FFF2-40B4-BE49-F238E27FC236}">
                <a16:creationId xmlns:a16="http://schemas.microsoft.com/office/drawing/2014/main" id="{DE513F41-4E5B-D94E-90D4-BF8BAEA82A66}"/>
              </a:ext>
            </a:extLst>
          </p:cNvPr>
          <p:cNvSpPr txBox="1"/>
          <p:nvPr/>
        </p:nvSpPr>
        <p:spPr>
          <a:xfrm>
            <a:off x="6043267" y="4507595"/>
            <a:ext cx="7956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End</a:t>
            </a:r>
            <a:endParaRPr sz="1800" b="1" dirty="0">
              <a:solidFill>
                <a:schemeClr val="accent6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B6D1331-3FB6-EEAB-42CE-8D1A1F91717C}"/>
              </a:ext>
            </a:extLst>
          </p:cNvPr>
          <p:cNvSpPr txBox="1"/>
          <p:nvPr/>
        </p:nvSpPr>
        <p:spPr>
          <a:xfrm>
            <a:off x="1856590" y="1784301"/>
            <a:ext cx="88772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Libre Franklin"/>
              </a:rPr>
              <a:t>Small dataset causes the results sometimes to not be </a:t>
            </a:r>
          </a:p>
          <a:p>
            <a:r>
              <a:rPr lang="en-US" dirty="0">
                <a:solidFill>
                  <a:schemeClr val="dk2"/>
                </a:solidFill>
                <a:latin typeface="Libre Franklin"/>
              </a:rPr>
              <a:t>very accurate for both approaches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Libre Franklin"/>
              </a:rPr>
              <a:t>With constant improvement and increase of the size </a:t>
            </a:r>
          </a:p>
          <a:p>
            <a:r>
              <a:rPr lang="en-US" dirty="0">
                <a:solidFill>
                  <a:schemeClr val="dk2"/>
                </a:solidFill>
                <a:latin typeface="Libre Franklin"/>
              </a:rPr>
              <a:t>of the dataset better results can be anticipated</a:t>
            </a:r>
            <a:endParaRPr lang="en-US" dirty="0">
              <a:solidFill>
                <a:schemeClr val="dk2"/>
              </a:solidFill>
              <a:latin typeface="Libre Franklin"/>
              <a:sym typeface="Libre Frankli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Libre Franklin"/>
                <a:sym typeface="Libre Franklin"/>
              </a:rPr>
              <a:t>In a future approach, we want to separate the training </a:t>
            </a:r>
          </a:p>
          <a:p>
            <a:r>
              <a:rPr lang="en-US" dirty="0">
                <a:solidFill>
                  <a:schemeClr val="dk2"/>
                </a:solidFill>
                <a:latin typeface="Libre Franklin"/>
                <a:sym typeface="Libre Franklin"/>
              </a:rPr>
              <a:t>of BERT from the system program execution</a:t>
            </a:r>
          </a:p>
        </p:txBody>
      </p:sp>
      <p:sp>
        <p:nvSpPr>
          <p:cNvPr id="37" name="Google Shape;2553;p57">
            <a:hlinkClick r:id="rId13" action="ppaction://hlinksldjump"/>
            <a:extLst>
              <a:ext uri="{FF2B5EF4-FFF2-40B4-BE49-F238E27FC236}">
                <a16:creationId xmlns:a16="http://schemas.microsoft.com/office/drawing/2014/main" id="{78895AD9-5867-6E6E-1885-25BB36B12A6A}"/>
              </a:ext>
            </a:extLst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8" name="Google Shape;2554;p57">
            <a:hlinkClick r:id="rId13" action="ppaction://hlinksldjump"/>
            <a:extLst>
              <a:ext uri="{FF2B5EF4-FFF2-40B4-BE49-F238E27FC236}">
                <a16:creationId xmlns:a16="http://schemas.microsoft.com/office/drawing/2014/main" id="{5924433C-2B2A-38A0-FFB4-F54BA334AF1B}"/>
              </a:ext>
            </a:extLst>
          </p:cNvPr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raphic 6" descr="Clipboard Mixed with solid fill">
            <a:extLst>
              <a:ext uri="{FF2B5EF4-FFF2-40B4-BE49-F238E27FC236}">
                <a16:creationId xmlns:a16="http://schemas.microsoft.com/office/drawing/2014/main" id="{51093391-84DB-1974-3433-F64483FB5CD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621096" y="2537980"/>
            <a:ext cx="1163952" cy="116395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1" name="Google Shape;2531;p57"/>
          <p:cNvSpPr txBox="1">
            <a:spLocks noGrp="1"/>
          </p:cNvSpPr>
          <p:nvPr>
            <p:ph type="title"/>
          </p:nvPr>
        </p:nvSpPr>
        <p:spPr>
          <a:xfrm>
            <a:off x="2753763" y="1964478"/>
            <a:ext cx="37902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25000"/>
                  </a:schemeClr>
                </a:solidFill>
              </a:rPr>
              <a:t>THANKS!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2532" name="Google Shape;2532;p57"/>
          <p:cNvSpPr txBox="1">
            <a:spLocks noGrp="1"/>
          </p:cNvSpPr>
          <p:nvPr>
            <p:ph type="subTitle" idx="1"/>
          </p:nvPr>
        </p:nvSpPr>
        <p:spPr>
          <a:xfrm>
            <a:off x="2994723" y="2764135"/>
            <a:ext cx="3177300" cy="4332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are happy to now answer your questions!</a:t>
            </a:r>
            <a:endParaRPr dirty="0"/>
          </a:p>
        </p:txBody>
      </p:sp>
      <p:grpSp>
        <p:nvGrpSpPr>
          <p:cNvPr id="2546" name="Google Shape;2546;p57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2547" name="Google Shape;2547;p57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2548" name="Google Shape;2548;p57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9" name="Google Shape;2549;p57"/>
          <p:cNvSpPr txBox="1"/>
          <p:nvPr/>
        </p:nvSpPr>
        <p:spPr>
          <a:xfrm>
            <a:off x="2991854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50" name="Google Shape;2550;p57">
            <a:hlinkClick r:id="rId3" action="ppaction://hlinksldjump"/>
          </p:cNvPr>
          <p:cNvSpPr txBox="1"/>
          <p:nvPr/>
        </p:nvSpPr>
        <p:spPr>
          <a:xfrm>
            <a:off x="3779345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51" name="Google Shape;2551;p57"/>
          <p:cNvSpPr txBox="1"/>
          <p:nvPr/>
        </p:nvSpPr>
        <p:spPr>
          <a:xfrm>
            <a:off x="4568982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52" name="Google Shape;2552;p57">
            <a:hlinkClick r:id="rId3" action="ppaction://hlinksldjump"/>
          </p:cNvPr>
          <p:cNvSpPr txBox="1"/>
          <p:nvPr/>
        </p:nvSpPr>
        <p:spPr>
          <a:xfrm>
            <a:off x="5356238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53" name="Google Shape;2553;p57">
            <a:hlinkClick r:id="rId4" action="ppaction://hlinksldjump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554" name="Google Shape;2554;p57">
            <a:hlinkClick r:id="rId4" action="ppaction://hlinksldjump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2555" name="Google Shape;2555;p57">
            <a:hlinkClick r:id="rId6" action="ppaction://hlinksldjump"/>
          </p:cNvPr>
          <p:cNvSpPr txBox="1"/>
          <p:nvPr/>
        </p:nvSpPr>
        <p:spPr>
          <a:xfrm>
            <a:off x="2201244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Intro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56" name="Google Shape;2556;p57">
            <a:hlinkClick r:id="rId7" action="ppaction://hlinksldjump"/>
          </p:cNvPr>
          <p:cNvSpPr txBox="1"/>
          <p:nvPr/>
        </p:nvSpPr>
        <p:spPr>
          <a:xfrm>
            <a:off x="2990894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57" name="Google Shape;2557;p57">
            <a:hlinkClick r:id="rId8" action="ppaction://hlinksldjump"/>
          </p:cNvPr>
          <p:cNvSpPr txBox="1"/>
          <p:nvPr/>
        </p:nvSpPr>
        <p:spPr>
          <a:xfrm>
            <a:off x="3779345" y="4498986"/>
            <a:ext cx="795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59" name="Google Shape;2559;p57">
            <a:hlinkClick r:id="rId9" action="ppaction://hlinksldjump"/>
          </p:cNvPr>
          <p:cNvSpPr txBox="1"/>
          <p:nvPr/>
        </p:nvSpPr>
        <p:spPr>
          <a:xfrm>
            <a:off x="5356238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66" name="Google Shape;2566;p57"/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68" name="Google Shape;2568;p57"/>
          <p:cNvSpPr/>
          <p:nvPr/>
        </p:nvSpPr>
        <p:spPr>
          <a:xfrm>
            <a:off x="7727442" y="4987052"/>
            <a:ext cx="795600" cy="3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69" name="Google Shape;2569;p57">
            <a:hlinkClick r:id="rId10" action="ppaction://hlinksldjump"/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2570" name="Google Shape;2570;p57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1" name="Google Shape;2571;p57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7478E4-B04D-2AB3-3627-6C65BBA2910D}"/>
              </a:ext>
            </a:extLst>
          </p:cNvPr>
          <p:cNvSpPr/>
          <p:nvPr/>
        </p:nvSpPr>
        <p:spPr>
          <a:xfrm>
            <a:off x="3007653" y="3394786"/>
            <a:ext cx="3151440" cy="6105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Google Shape;514;p33">
            <a:hlinkClick r:id="rId12" action="ppaction://hlinksldjump"/>
            <a:extLst>
              <a:ext uri="{FF2B5EF4-FFF2-40B4-BE49-F238E27FC236}">
                <a16:creationId xmlns:a16="http://schemas.microsoft.com/office/drawing/2014/main" id="{9BCF0CBD-45C4-17E9-8BC9-F9946511F1E8}"/>
              </a:ext>
            </a:extLst>
          </p:cNvPr>
          <p:cNvSpPr txBox="1"/>
          <p:nvPr/>
        </p:nvSpPr>
        <p:spPr>
          <a:xfrm>
            <a:off x="6146739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End</a:t>
            </a:r>
            <a:endParaRPr sz="1800" b="1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</p:txBody>
      </p:sp>
      <p:pic>
        <p:nvPicPr>
          <p:cNvPr id="46" name="Google Shape;2297;p54">
            <a:hlinkClick r:id="rId3" action="ppaction://hlinksldjump"/>
            <a:extLst>
              <a:ext uri="{FF2B5EF4-FFF2-40B4-BE49-F238E27FC236}">
                <a16:creationId xmlns:a16="http://schemas.microsoft.com/office/drawing/2014/main" id="{03CF87CA-A8AC-2577-4AF9-3F00DD9EC963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 t="2723" b="2723"/>
          <a:stretch/>
        </p:blipFill>
        <p:spPr>
          <a:xfrm>
            <a:off x="801658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8867928D-F65C-40EC-00B6-FCA8D30DD6AA}"/>
              </a:ext>
            </a:extLst>
          </p:cNvPr>
          <p:cNvSpPr/>
          <p:nvPr/>
        </p:nvSpPr>
        <p:spPr>
          <a:xfrm>
            <a:off x="4471482" y="3722931"/>
            <a:ext cx="53603" cy="76211"/>
          </a:xfrm>
          <a:custGeom>
            <a:avLst/>
            <a:gdLst>
              <a:gd name="connsiteX0" fmla="*/ 53603 w 53603"/>
              <a:gd name="connsiteY0" fmla="*/ 0 h 76211"/>
              <a:gd name="connsiteX1" fmla="*/ 41682 w 53603"/>
              <a:gd name="connsiteY1" fmla="*/ 0 h 76211"/>
              <a:gd name="connsiteX2" fmla="*/ 41682 w 53603"/>
              <a:gd name="connsiteY2" fmla="*/ 27632 h 76211"/>
              <a:gd name="connsiteX3" fmla="*/ 41465 w 53603"/>
              <a:gd name="connsiteY3" fmla="*/ 27632 h 76211"/>
              <a:gd name="connsiteX4" fmla="*/ 33633 w 53603"/>
              <a:gd name="connsiteY4" fmla="*/ 21160 h 76211"/>
              <a:gd name="connsiteX5" fmla="*/ 23436 w 53603"/>
              <a:gd name="connsiteY5" fmla="*/ 19161 h 76211"/>
              <a:gd name="connsiteX6" fmla="*/ 12108 w 53603"/>
              <a:gd name="connsiteY6" fmla="*/ 22110 h 76211"/>
              <a:gd name="connsiteX7" fmla="*/ 3447 w 53603"/>
              <a:gd name="connsiteY7" fmla="*/ 31314 h 76211"/>
              <a:gd name="connsiteX8" fmla="*/ 0 w 53603"/>
              <a:gd name="connsiteY8" fmla="*/ 47321 h 76211"/>
              <a:gd name="connsiteX9" fmla="*/ 2770 w 53603"/>
              <a:gd name="connsiteY9" fmla="*/ 62025 h 76211"/>
              <a:gd name="connsiteX10" fmla="*/ 11177 w 53603"/>
              <a:gd name="connsiteY10" fmla="*/ 72331 h 76211"/>
              <a:gd name="connsiteX11" fmla="*/ 25325 w 53603"/>
              <a:gd name="connsiteY11" fmla="*/ 76211 h 76211"/>
              <a:gd name="connsiteX12" fmla="*/ 35080 w 53603"/>
              <a:gd name="connsiteY12" fmla="*/ 74132 h 76211"/>
              <a:gd name="connsiteX13" fmla="*/ 42084 w 53603"/>
              <a:gd name="connsiteY13" fmla="*/ 67425 h 76211"/>
              <a:gd name="connsiteX14" fmla="*/ 42290 w 53603"/>
              <a:gd name="connsiteY14" fmla="*/ 67425 h 76211"/>
              <a:gd name="connsiteX15" fmla="*/ 42290 w 53603"/>
              <a:gd name="connsiteY15" fmla="*/ 74740 h 76211"/>
              <a:gd name="connsiteX16" fmla="*/ 53599 w 53603"/>
              <a:gd name="connsiteY16" fmla="*/ 74740 h 76211"/>
              <a:gd name="connsiteX17" fmla="*/ 53599 w 53603"/>
              <a:gd name="connsiteY17" fmla="*/ 0 h 76211"/>
              <a:gd name="connsiteX18" fmla="*/ 11929 w 53603"/>
              <a:gd name="connsiteY18" fmla="*/ 48264 h 76211"/>
              <a:gd name="connsiteX19" fmla="*/ 13381 w 53603"/>
              <a:gd name="connsiteY19" fmla="*/ 38831 h 76211"/>
              <a:gd name="connsiteX20" fmla="*/ 18200 w 53603"/>
              <a:gd name="connsiteY20" fmla="*/ 31516 h 76211"/>
              <a:gd name="connsiteX21" fmla="*/ 27127 w 53603"/>
              <a:gd name="connsiteY21" fmla="*/ 28582 h 76211"/>
              <a:gd name="connsiteX22" fmla="*/ 38068 w 53603"/>
              <a:gd name="connsiteY22" fmla="*/ 33629 h 76211"/>
              <a:gd name="connsiteX23" fmla="*/ 42096 w 53603"/>
              <a:gd name="connsiteY23" fmla="*/ 47644 h 76211"/>
              <a:gd name="connsiteX24" fmla="*/ 40542 w 53603"/>
              <a:gd name="connsiteY24" fmla="*/ 56803 h 76211"/>
              <a:gd name="connsiteX25" fmla="*/ 35590 w 53603"/>
              <a:gd name="connsiteY25" fmla="*/ 63936 h 76211"/>
              <a:gd name="connsiteX26" fmla="*/ 26910 w 53603"/>
              <a:gd name="connsiteY26" fmla="*/ 66813 h 76211"/>
              <a:gd name="connsiteX27" fmla="*/ 18412 w 53603"/>
              <a:gd name="connsiteY27" fmla="*/ 64077 h 76211"/>
              <a:gd name="connsiteX28" fmla="*/ 13506 w 53603"/>
              <a:gd name="connsiteY28" fmla="*/ 57221 h 76211"/>
              <a:gd name="connsiteX29" fmla="*/ 11929 w 53603"/>
              <a:gd name="connsiteY29" fmla="*/ 48264 h 76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3603" h="76211">
                <a:moveTo>
                  <a:pt x="53603" y="0"/>
                </a:moveTo>
                <a:lnTo>
                  <a:pt x="41682" y="0"/>
                </a:lnTo>
                <a:lnTo>
                  <a:pt x="41682" y="27632"/>
                </a:lnTo>
                <a:lnTo>
                  <a:pt x="41465" y="27632"/>
                </a:lnTo>
                <a:cubicBezTo>
                  <a:pt x="39531" y="24672"/>
                  <a:pt x="36927" y="22509"/>
                  <a:pt x="33633" y="21160"/>
                </a:cubicBezTo>
                <a:cubicBezTo>
                  <a:pt x="30342" y="19811"/>
                  <a:pt x="26948" y="19138"/>
                  <a:pt x="23436" y="19161"/>
                </a:cubicBezTo>
                <a:cubicBezTo>
                  <a:pt x="19427" y="19142"/>
                  <a:pt x="15646" y="20130"/>
                  <a:pt x="12108" y="22110"/>
                </a:cubicBezTo>
                <a:cubicBezTo>
                  <a:pt x="8558" y="24090"/>
                  <a:pt x="5678" y="27157"/>
                  <a:pt x="3447" y="31314"/>
                </a:cubicBezTo>
                <a:cubicBezTo>
                  <a:pt x="1216" y="35480"/>
                  <a:pt x="61" y="40808"/>
                  <a:pt x="0" y="47321"/>
                </a:cubicBezTo>
                <a:cubicBezTo>
                  <a:pt x="0" y="52786"/>
                  <a:pt x="923" y="57692"/>
                  <a:pt x="2770" y="62025"/>
                </a:cubicBezTo>
                <a:cubicBezTo>
                  <a:pt x="4625" y="66368"/>
                  <a:pt x="7422" y="69796"/>
                  <a:pt x="11177" y="72331"/>
                </a:cubicBezTo>
                <a:cubicBezTo>
                  <a:pt x="14928" y="74862"/>
                  <a:pt x="19640" y="76158"/>
                  <a:pt x="25325" y="76211"/>
                </a:cubicBezTo>
                <a:cubicBezTo>
                  <a:pt x="28810" y="76234"/>
                  <a:pt x="32063" y="75535"/>
                  <a:pt x="35080" y="74132"/>
                </a:cubicBezTo>
                <a:cubicBezTo>
                  <a:pt x="38098" y="72730"/>
                  <a:pt x="40439" y="70492"/>
                  <a:pt x="42084" y="67425"/>
                </a:cubicBezTo>
                <a:lnTo>
                  <a:pt x="42290" y="67425"/>
                </a:lnTo>
                <a:lnTo>
                  <a:pt x="42290" y="74740"/>
                </a:lnTo>
                <a:lnTo>
                  <a:pt x="53599" y="74740"/>
                </a:lnTo>
                <a:lnTo>
                  <a:pt x="53599" y="0"/>
                </a:lnTo>
                <a:close/>
                <a:moveTo>
                  <a:pt x="11929" y="48264"/>
                </a:moveTo>
                <a:cubicBezTo>
                  <a:pt x="11910" y="44957"/>
                  <a:pt x="12389" y="41815"/>
                  <a:pt x="13381" y="38831"/>
                </a:cubicBezTo>
                <a:cubicBezTo>
                  <a:pt x="14361" y="35856"/>
                  <a:pt x="15969" y="33412"/>
                  <a:pt x="18200" y="31516"/>
                </a:cubicBezTo>
                <a:cubicBezTo>
                  <a:pt x="20427" y="29620"/>
                  <a:pt x="23406" y="28639"/>
                  <a:pt x="27127" y="28582"/>
                </a:cubicBezTo>
                <a:cubicBezTo>
                  <a:pt x="31778" y="28628"/>
                  <a:pt x="35430" y="30311"/>
                  <a:pt x="38068" y="33629"/>
                </a:cubicBezTo>
                <a:cubicBezTo>
                  <a:pt x="40705" y="36954"/>
                  <a:pt x="42058" y="41621"/>
                  <a:pt x="42096" y="47644"/>
                </a:cubicBezTo>
                <a:cubicBezTo>
                  <a:pt x="42107" y="50848"/>
                  <a:pt x="41583" y="53900"/>
                  <a:pt x="40542" y="56803"/>
                </a:cubicBezTo>
                <a:cubicBezTo>
                  <a:pt x="39477" y="59699"/>
                  <a:pt x="37843" y="62078"/>
                  <a:pt x="35590" y="63936"/>
                </a:cubicBezTo>
                <a:cubicBezTo>
                  <a:pt x="33363" y="65787"/>
                  <a:pt x="30456" y="66745"/>
                  <a:pt x="26910" y="66813"/>
                </a:cubicBezTo>
                <a:cubicBezTo>
                  <a:pt x="23463" y="66756"/>
                  <a:pt x="20620" y="65840"/>
                  <a:pt x="18412" y="64077"/>
                </a:cubicBezTo>
                <a:cubicBezTo>
                  <a:pt x="16204" y="62306"/>
                  <a:pt x="14570" y="60026"/>
                  <a:pt x="13506" y="57221"/>
                </a:cubicBezTo>
                <a:cubicBezTo>
                  <a:pt x="12438" y="54416"/>
                  <a:pt x="11918" y="51429"/>
                  <a:pt x="11929" y="48264"/>
                </a:cubicBez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27B07755-729B-4D68-FE4C-5AEEBAF2CAF5}"/>
              </a:ext>
            </a:extLst>
          </p:cNvPr>
          <p:cNvSpPr/>
          <p:nvPr/>
        </p:nvSpPr>
        <p:spPr>
          <a:xfrm>
            <a:off x="4533267" y="3742092"/>
            <a:ext cx="51941" cy="57057"/>
          </a:xfrm>
          <a:custGeom>
            <a:avLst/>
            <a:gdLst>
              <a:gd name="connsiteX0" fmla="*/ 11922 w 51941"/>
              <a:gd name="connsiteY0" fmla="*/ 23771 h 57057"/>
              <a:gd name="connsiteX1" fmla="*/ 16052 w 51941"/>
              <a:gd name="connsiteY1" fmla="*/ 13563 h 57057"/>
              <a:gd name="connsiteX2" fmla="*/ 26165 w 51941"/>
              <a:gd name="connsiteY2" fmla="*/ 9413 h 57057"/>
              <a:gd name="connsiteX3" fmla="*/ 35825 w 51941"/>
              <a:gd name="connsiteY3" fmla="*/ 13757 h 57057"/>
              <a:gd name="connsiteX4" fmla="*/ 39774 w 51941"/>
              <a:gd name="connsiteY4" fmla="*/ 23771 h 57057"/>
              <a:gd name="connsiteX5" fmla="*/ 11922 w 51941"/>
              <a:gd name="connsiteY5" fmla="*/ 23771 h 57057"/>
              <a:gd name="connsiteX6" fmla="*/ 51718 w 51941"/>
              <a:gd name="connsiteY6" fmla="*/ 31611 h 57057"/>
              <a:gd name="connsiteX7" fmla="*/ 49765 w 51941"/>
              <a:gd name="connsiteY7" fmla="*/ 16201 h 57057"/>
              <a:gd name="connsiteX8" fmla="*/ 40819 w 51941"/>
              <a:gd name="connsiteY8" fmla="*/ 4591 h 57057"/>
              <a:gd name="connsiteX9" fmla="*/ 26169 w 51941"/>
              <a:gd name="connsiteY9" fmla="*/ 0 h 57057"/>
              <a:gd name="connsiteX10" fmla="*/ 12210 w 51941"/>
              <a:gd name="connsiteY10" fmla="*/ 3990 h 57057"/>
              <a:gd name="connsiteX11" fmla="*/ 3200 w 51941"/>
              <a:gd name="connsiteY11" fmla="*/ 14331 h 57057"/>
              <a:gd name="connsiteX12" fmla="*/ 0 w 51941"/>
              <a:gd name="connsiteY12" fmla="*/ 28582 h 57057"/>
              <a:gd name="connsiteX13" fmla="*/ 6882 w 51941"/>
              <a:gd name="connsiteY13" fmla="*/ 49066 h 57057"/>
              <a:gd name="connsiteX14" fmla="*/ 26484 w 51941"/>
              <a:gd name="connsiteY14" fmla="*/ 57058 h 57057"/>
              <a:gd name="connsiteX15" fmla="*/ 42191 w 51941"/>
              <a:gd name="connsiteY15" fmla="*/ 52288 h 57057"/>
              <a:gd name="connsiteX16" fmla="*/ 50985 w 51941"/>
              <a:gd name="connsiteY16" fmla="*/ 38638 h 57057"/>
              <a:gd name="connsiteX17" fmla="*/ 39675 w 51941"/>
              <a:gd name="connsiteY17" fmla="*/ 38638 h 57057"/>
              <a:gd name="connsiteX18" fmla="*/ 34891 w 51941"/>
              <a:gd name="connsiteY18" fmla="*/ 45379 h 57057"/>
              <a:gd name="connsiteX19" fmla="*/ 26484 w 51941"/>
              <a:gd name="connsiteY19" fmla="*/ 47648 h 57057"/>
              <a:gd name="connsiteX20" fmla="*/ 15471 w 51941"/>
              <a:gd name="connsiteY20" fmla="*/ 42814 h 57057"/>
              <a:gd name="connsiteX21" fmla="*/ 11922 w 51941"/>
              <a:gd name="connsiteY21" fmla="*/ 31615 h 57057"/>
              <a:gd name="connsiteX22" fmla="*/ 51718 w 51941"/>
              <a:gd name="connsiteY22" fmla="*/ 31615 h 5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1941" h="57057">
                <a:moveTo>
                  <a:pt x="11922" y="23771"/>
                </a:moveTo>
                <a:cubicBezTo>
                  <a:pt x="12138" y="19644"/>
                  <a:pt x="13518" y="16239"/>
                  <a:pt x="16052" y="13563"/>
                </a:cubicBezTo>
                <a:cubicBezTo>
                  <a:pt x="18606" y="10892"/>
                  <a:pt x="21973" y="9505"/>
                  <a:pt x="26165" y="9413"/>
                </a:cubicBezTo>
                <a:cubicBezTo>
                  <a:pt x="30224" y="9531"/>
                  <a:pt x="33454" y="10987"/>
                  <a:pt x="35825" y="13757"/>
                </a:cubicBezTo>
                <a:cubicBezTo>
                  <a:pt x="38220" y="16531"/>
                  <a:pt x="39527" y="19864"/>
                  <a:pt x="39774" y="23771"/>
                </a:cubicBezTo>
                <a:lnTo>
                  <a:pt x="11922" y="23771"/>
                </a:lnTo>
                <a:close/>
                <a:moveTo>
                  <a:pt x="51718" y="31611"/>
                </a:moveTo>
                <a:cubicBezTo>
                  <a:pt x="52330" y="26112"/>
                  <a:pt x="51688" y="20978"/>
                  <a:pt x="49765" y="16201"/>
                </a:cubicBezTo>
                <a:cubicBezTo>
                  <a:pt x="47831" y="11435"/>
                  <a:pt x="44855" y="7563"/>
                  <a:pt x="40819" y="4591"/>
                </a:cubicBezTo>
                <a:cubicBezTo>
                  <a:pt x="36772" y="1623"/>
                  <a:pt x="31881" y="91"/>
                  <a:pt x="26169" y="0"/>
                </a:cubicBezTo>
                <a:cubicBezTo>
                  <a:pt x="20769" y="68"/>
                  <a:pt x="16117" y="1398"/>
                  <a:pt x="12210" y="3990"/>
                </a:cubicBezTo>
                <a:cubicBezTo>
                  <a:pt x="8315" y="6582"/>
                  <a:pt x="5320" y="10029"/>
                  <a:pt x="3200" y="14331"/>
                </a:cubicBezTo>
                <a:cubicBezTo>
                  <a:pt x="1083" y="18629"/>
                  <a:pt x="23" y="23383"/>
                  <a:pt x="0" y="28582"/>
                </a:cubicBezTo>
                <a:cubicBezTo>
                  <a:pt x="38" y="37053"/>
                  <a:pt x="2330" y="43874"/>
                  <a:pt x="6882" y="49066"/>
                </a:cubicBezTo>
                <a:cubicBezTo>
                  <a:pt x="11424" y="54249"/>
                  <a:pt x="17956" y="56909"/>
                  <a:pt x="26484" y="57058"/>
                </a:cubicBezTo>
                <a:cubicBezTo>
                  <a:pt x="32519" y="57031"/>
                  <a:pt x="37752" y="55435"/>
                  <a:pt x="42191" y="52288"/>
                </a:cubicBezTo>
                <a:cubicBezTo>
                  <a:pt x="46630" y="49134"/>
                  <a:pt x="49556" y="44581"/>
                  <a:pt x="50985" y="38638"/>
                </a:cubicBezTo>
                <a:lnTo>
                  <a:pt x="39675" y="38638"/>
                </a:lnTo>
                <a:cubicBezTo>
                  <a:pt x="38630" y="41621"/>
                  <a:pt x="37034" y="43871"/>
                  <a:pt x="34891" y="45379"/>
                </a:cubicBezTo>
                <a:cubicBezTo>
                  <a:pt x="32724" y="46884"/>
                  <a:pt x="29920" y="47640"/>
                  <a:pt x="26484" y="47648"/>
                </a:cubicBezTo>
                <a:cubicBezTo>
                  <a:pt x="21513" y="47511"/>
                  <a:pt x="17854" y="45900"/>
                  <a:pt x="15471" y="42814"/>
                </a:cubicBezTo>
                <a:cubicBezTo>
                  <a:pt x="13088" y="39728"/>
                  <a:pt x="11906" y="35996"/>
                  <a:pt x="11922" y="31615"/>
                </a:cubicBezTo>
                <a:lnTo>
                  <a:pt x="51718" y="31615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0D29978-B71B-5C4B-19DD-8D0DE7B08E86}"/>
              </a:ext>
            </a:extLst>
          </p:cNvPr>
          <p:cNvSpPr/>
          <p:nvPr/>
        </p:nvSpPr>
        <p:spPr>
          <a:xfrm>
            <a:off x="4615942" y="3742095"/>
            <a:ext cx="54028" cy="57056"/>
          </a:xfrm>
          <a:custGeom>
            <a:avLst/>
            <a:gdLst>
              <a:gd name="connsiteX0" fmla="*/ 48249 w 54028"/>
              <a:gd name="connsiteY0" fmla="*/ 15693 h 57056"/>
              <a:gd name="connsiteX1" fmla="*/ 44988 w 54028"/>
              <a:gd name="connsiteY1" fmla="*/ 6553 h 57056"/>
              <a:gd name="connsiteX2" fmla="*/ 36901 w 54028"/>
              <a:gd name="connsiteY2" fmla="*/ 1533 h 57056"/>
              <a:gd name="connsiteX3" fmla="*/ 26591 w 54028"/>
              <a:gd name="connsiteY3" fmla="*/ 2 h 57056"/>
              <a:gd name="connsiteX4" fmla="*/ 15080 w 54028"/>
              <a:gd name="connsiteY4" fmla="*/ 1579 h 57056"/>
              <a:gd name="connsiteX5" fmla="*/ 6080 w 54028"/>
              <a:gd name="connsiteY5" fmla="*/ 7150 h 57056"/>
              <a:gd name="connsiteX6" fmla="*/ 1991 w 54028"/>
              <a:gd name="connsiteY6" fmla="*/ 18004 h 57056"/>
              <a:gd name="connsiteX7" fmla="*/ 13917 w 54028"/>
              <a:gd name="connsiteY7" fmla="*/ 18004 h 57056"/>
              <a:gd name="connsiteX8" fmla="*/ 17565 w 54028"/>
              <a:gd name="connsiteY8" fmla="*/ 11509 h 57056"/>
              <a:gd name="connsiteX9" fmla="*/ 25861 w 54028"/>
              <a:gd name="connsiteY9" fmla="*/ 9415 h 57056"/>
              <a:gd name="connsiteX10" fmla="*/ 33264 w 54028"/>
              <a:gd name="connsiteY10" fmla="*/ 10760 h 57056"/>
              <a:gd name="connsiteX11" fmla="*/ 37068 w 54028"/>
              <a:gd name="connsiteY11" fmla="*/ 16742 h 57056"/>
              <a:gd name="connsiteX12" fmla="*/ 34769 w 54028"/>
              <a:gd name="connsiteY12" fmla="*/ 21492 h 57056"/>
              <a:gd name="connsiteX13" fmla="*/ 28856 w 54028"/>
              <a:gd name="connsiteY13" fmla="*/ 23267 h 57056"/>
              <a:gd name="connsiteX14" fmla="*/ 20829 w 54028"/>
              <a:gd name="connsiteY14" fmla="*/ 24388 h 57056"/>
              <a:gd name="connsiteX15" fmla="*/ 10964 w 54028"/>
              <a:gd name="connsiteY15" fmla="*/ 26273 h 57056"/>
              <a:gd name="connsiteX16" fmla="*/ 3158 w 54028"/>
              <a:gd name="connsiteY16" fmla="*/ 31134 h 57056"/>
              <a:gd name="connsiteX17" fmla="*/ 0 w 54028"/>
              <a:gd name="connsiteY17" fmla="*/ 41254 h 57056"/>
              <a:gd name="connsiteX18" fmla="*/ 5617 w 54028"/>
              <a:gd name="connsiteY18" fmla="*/ 53114 h 57056"/>
              <a:gd name="connsiteX19" fmla="*/ 18523 w 54028"/>
              <a:gd name="connsiteY19" fmla="*/ 57052 h 57056"/>
              <a:gd name="connsiteX20" fmla="*/ 28533 w 54028"/>
              <a:gd name="connsiteY20" fmla="*/ 55482 h 57056"/>
              <a:gd name="connsiteX21" fmla="*/ 37277 w 54028"/>
              <a:gd name="connsiteY21" fmla="*/ 50466 h 57056"/>
              <a:gd name="connsiteX22" fmla="*/ 40428 w 54028"/>
              <a:gd name="connsiteY22" fmla="*/ 55604 h 57056"/>
              <a:gd name="connsiteX23" fmla="*/ 46478 w 54028"/>
              <a:gd name="connsiteY23" fmla="*/ 57055 h 57056"/>
              <a:gd name="connsiteX24" fmla="*/ 50327 w 54028"/>
              <a:gd name="connsiteY24" fmla="*/ 56611 h 57056"/>
              <a:gd name="connsiteX25" fmla="*/ 54029 w 54028"/>
              <a:gd name="connsiteY25" fmla="*/ 55695 h 57056"/>
              <a:gd name="connsiteX26" fmla="*/ 54029 w 54028"/>
              <a:gd name="connsiteY26" fmla="*/ 47441 h 57056"/>
              <a:gd name="connsiteX27" fmla="*/ 52364 w 54028"/>
              <a:gd name="connsiteY27" fmla="*/ 47619 h 57056"/>
              <a:gd name="connsiteX28" fmla="*/ 51095 w 54028"/>
              <a:gd name="connsiteY28" fmla="*/ 47650 h 57056"/>
              <a:gd name="connsiteX29" fmla="*/ 48857 w 54028"/>
              <a:gd name="connsiteY29" fmla="*/ 46707 h 57056"/>
              <a:gd name="connsiteX30" fmla="*/ 48264 w 54028"/>
              <a:gd name="connsiteY30" fmla="*/ 43561 h 57056"/>
              <a:gd name="connsiteX31" fmla="*/ 48264 w 54028"/>
              <a:gd name="connsiteY31" fmla="*/ 15693 h 57056"/>
              <a:gd name="connsiteX32" fmla="*/ 36327 w 54028"/>
              <a:gd name="connsiteY32" fmla="*/ 37377 h 57056"/>
              <a:gd name="connsiteX33" fmla="*/ 34013 w 54028"/>
              <a:gd name="connsiteY33" fmla="*/ 43390 h 57056"/>
              <a:gd name="connsiteX34" fmla="*/ 28715 w 54028"/>
              <a:gd name="connsiteY34" fmla="*/ 46654 h 57056"/>
              <a:gd name="connsiteX35" fmla="*/ 22920 w 54028"/>
              <a:gd name="connsiteY35" fmla="*/ 47642 h 57056"/>
              <a:gd name="connsiteX36" fmla="*/ 18207 w 54028"/>
              <a:gd name="connsiteY36" fmla="*/ 47034 h 57056"/>
              <a:gd name="connsiteX37" fmla="*/ 13844 w 54028"/>
              <a:gd name="connsiteY37" fmla="*/ 44894 h 57056"/>
              <a:gd name="connsiteX38" fmla="*/ 11922 w 54028"/>
              <a:gd name="connsiteY38" fmla="*/ 40726 h 57056"/>
              <a:gd name="connsiteX39" fmla="*/ 14863 w 54028"/>
              <a:gd name="connsiteY39" fmla="*/ 34181 h 57056"/>
              <a:gd name="connsiteX40" fmla="*/ 21662 w 54028"/>
              <a:gd name="connsiteY40" fmla="*/ 31723 h 57056"/>
              <a:gd name="connsiteX41" fmla="*/ 29578 w 54028"/>
              <a:gd name="connsiteY41" fmla="*/ 30643 h 57056"/>
              <a:gd name="connsiteX42" fmla="*/ 36327 w 54028"/>
              <a:gd name="connsiteY42" fmla="*/ 28477 h 57056"/>
              <a:gd name="connsiteX43" fmla="*/ 36327 w 54028"/>
              <a:gd name="connsiteY43" fmla="*/ 37377 h 57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4028" h="57056">
                <a:moveTo>
                  <a:pt x="48249" y="15693"/>
                </a:moveTo>
                <a:cubicBezTo>
                  <a:pt x="48184" y="11912"/>
                  <a:pt x="47093" y="8864"/>
                  <a:pt x="44988" y="6553"/>
                </a:cubicBezTo>
                <a:cubicBezTo>
                  <a:pt x="42883" y="4250"/>
                  <a:pt x="40192" y="2574"/>
                  <a:pt x="36901" y="1533"/>
                </a:cubicBezTo>
                <a:cubicBezTo>
                  <a:pt x="33629" y="496"/>
                  <a:pt x="30190" y="-17"/>
                  <a:pt x="26591" y="2"/>
                </a:cubicBezTo>
                <a:cubicBezTo>
                  <a:pt x="22543" y="-33"/>
                  <a:pt x="18701" y="496"/>
                  <a:pt x="15080" y="1579"/>
                </a:cubicBezTo>
                <a:cubicBezTo>
                  <a:pt x="11458" y="2662"/>
                  <a:pt x="8463" y="4516"/>
                  <a:pt x="6080" y="7150"/>
                </a:cubicBezTo>
                <a:cubicBezTo>
                  <a:pt x="3690" y="9776"/>
                  <a:pt x="2330" y="13401"/>
                  <a:pt x="1991" y="18004"/>
                </a:cubicBezTo>
                <a:lnTo>
                  <a:pt x="13917" y="18004"/>
                </a:lnTo>
                <a:cubicBezTo>
                  <a:pt x="14221" y="15077"/>
                  <a:pt x="15437" y="12911"/>
                  <a:pt x="17565" y="11509"/>
                </a:cubicBezTo>
                <a:cubicBezTo>
                  <a:pt x="19697" y="10103"/>
                  <a:pt x="22467" y="9400"/>
                  <a:pt x="25861" y="9415"/>
                </a:cubicBezTo>
                <a:cubicBezTo>
                  <a:pt x="28438" y="9335"/>
                  <a:pt x="30900" y="9780"/>
                  <a:pt x="33264" y="10760"/>
                </a:cubicBezTo>
                <a:cubicBezTo>
                  <a:pt x="35635" y="11741"/>
                  <a:pt x="36905" y="13732"/>
                  <a:pt x="37068" y="16742"/>
                </a:cubicBezTo>
                <a:cubicBezTo>
                  <a:pt x="37022" y="19022"/>
                  <a:pt x="36259" y="20607"/>
                  <a:pt x="34769" y="21492"/>
                </a:cubicBezTo>
                <a:cubicBezTo>
                  <a:pt x="33272" y="22389"/>
                  <a:pt x="31303" y="22986"/>
                  <a:pt x="28856" y="23267"/>
                </a:cubicBezTo>
                <a:cubicBezTo>
                  <a:pt x="26408" y="23563"/>
                  <a:pt x="23733" y="23936"/>
                  <a:pt x="20829" y="24388"/>
                </a:cubicBezTo>
                <a:cubicBezTo>
                  <a:pt x="17409" y="24707"/>
                  <a:pt x="14122" y="25342"/>
                  <a:pt x="10964" y="26273"/>
                </a:cubicBezTo>
                <a:cubicBezTo>
                  <a:pt x="7802" y="27208"/>
                  <a:pt x="5203" y="28827"/>
                  <a:pt x="3158" y="31134"/>
                </a:cubicBezTo>
                <a:cubicBezTo>
                  <a:pt x="1125" y="33433"/>
                  <a:pt x="72" y="36811"/>
                  <a:pt x="0" y="41254"/>
                </a:cubicBezTo>
                <a:cubicBezTo>
                  <a:pt x="163" y="46536"/>
                  <a:pt x="2037" y="50492"/>
                  <a:pt x="5617" y="53114"/>
                </a:cubicBezTo>
                <a:cubicBezTo>
                  <a:pt x="9193" y="55740"/>
                  <a:pt x="13487" y="57055"/>
                  <a:pt x="18523" y="57052"/>
                </a:cubicBezTo>
                <a:cubicBezTo>
                  <a:pt x="21814" y="57067"/>
                  <a:pt x="25147" y="56539"/>
                  <a:pt x="28533" y="55482"/>
                </a:cubicBezTo>
                <a:cubicBezTo>
                  <a:pt x="31919" y="54426"/>
                  <a:pt x="34841" y="52750"/>
                  <a:pt x="37277" y="50466"/>
                </a:cubicBezTo>
                <a:cubicBezTo>
                  <a:pt x="37767" y="52894"/>
                  <a:pt x="38831" y="54604"/>
                  <a:pt x="40428" y="55604"/>
                </a:cubicBezTo>
                <a:cubicBezTo>
                  <a:pt x="42043" y="56603"/>
                  <a:pt x="44057" y="57086"/>
                  <a:pt x="46478" y="57055"/>
                </a:cubicBezTo>
                <a:cubicBezTo>
                  <a:pt x="47561" y="57040"/>
                  <a:pt x="48830" y="56892"/>
                  <a:pt x="50327" y="56611"/>
                </a:cubicBezTo>
                <a:cubicBezTo>
                  <a:pt x="51821" y="56333"/>
                  <a:pt x="53056" y="56029"/>
                  <a:pt x="54029" y="55695"/>
                </a:cubicBezTo>
                <a:lnTo>
                  <a:pt x="54029" y="47441"/>
                </a:lnTo>
                <a:cubicBezTo>
                  <a:pt x="53394" y="47536"/>
                  <a:pt x="52843" y="47596"/>
                  <a:pt x="52364" y="47619"/>
                </a:cubicBezTo>
                <a:cubicBezTo>
                  <a:pt x="51882" y="47642"/>
                  <a:pt x="51452" y="47650"/>
                  <a:pt x="51095" y="47650"/>
                </a:cubicBezTo>
                <a:cubicBezTo>
                  <a:pt x="50023" y="47661"/>
                  <a:pt x="49267" y="47349"/>
                  <a:pt x="48857" y="46707"/>
                </a:cubicBezTo>
                <a:cubicBezTo>
                  <a:pt x="48446" y="46065"/>
                  <a:pt x="48241" y="45020"/>
                  <a:pt x="48264" y="43561"/>
                </a:cubicBezTo>
                <a:lnTo>
                  <a:pt x="48264" y="15693"/>
                </a:lnTo>
                <a:close/>
                <a:moveTo>
                  <a:pt x="36327" y="37377"/>
                </a:moveTo>
                <a:cubicBezTo>
                  <a:pt x="36262" y="39874"/>
                  <a:pt x="35483" y="41885"/>
                  <a:pt x="34013" y="43390"/>
                </a:cubicBezTo>
                <a:cubicBezTo>
                  <a:pt x="32542" y="44894"/>
                  <a:pt x="30782" y="45989"/>
                  <a:pt x="28715" y="46654"/>
                </a:cubicBezTo>
                <a:cubicBezTo>
                  <a:pt x="26670" y="47327"/>
                  <a:pt x="24728" y="47653"/>
                  <a:pt x="22920" y="47642"/>
                </a:cubicBezTo>
                <a:cubicBezTo>
                  <a:pt x="21456" y="47653"/>
                  <a:pt x="19895" y="47452"/>
                  <a:pt x="18207" y="47034"/>
                </a:cubicBezTo>
                <a:cubicBezTo>
                  <a:pt x="16508" y="46616"/>
                  <a:pt x="15061" y="45905"/>
                  <a:pt x="13844" y="44894"/>
                </a:cubicBezTo>
                <a:cubicBezTo>
                  <a:pt x="12628" y="43887"/>
                  <a:pt x="11971" y="42496"/>
                  <a:pt x="11922" y="40726"/>
                </a:cubicBezTo>
                <a:cubicBezTo>
                  <a:pt x="12009" y="37651"/>
                  <a:pt x="12993" y="35473"/>
                  <a:pt x="14863" y="34181"/>
                </a:cubicBezTo>
                <a:cubicBezTo>
                  <a:pt x="16744" y="32885"/>
                  <a:pt x="19005" y="32068"/>
                  <a:pt x="21662" y="31723"/>
                </a:cubicBezTo>
                <a:cubicBezTo>
                  <a:pt x="24341" y="31327"/>
                  <a:pt x="26978" y="30966"/>
                  <a:pt x="29578" y="30643"/>
                </a:cubicBezTo>
                <a:cubicBezTo>
                  <a:pt x="32192" y="30332"/>
                  <a:pt x="34442" y="29606"/>
                  <a:pt x="36327" y="28477"/>
                </a:cubicBezTo>
                <a:lnTo>
                  <a:pt x="36327" y="37377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E0653BC3-F5AE-B9CC-34EB-036B02BEDE64}"/>
              </a:ext>
            </a:extLst>
          </p:cNvPr>
          <p:cNvSpPr/>
          <p:nvPr/>
        </p:nvSpPr>
        <p:spPr>
          <a:xfrm>
            <a:off x="4669549" y="3743559"/>
            <a:ext cx="52444" cy="54116"/>
          </a:xfrm>
          <a:custGeom>
            <a:avLst/>
            <a:gdLst>
              <a:gd name="connsiteX0" fmla="*/ 19686 w 52444"/>
              <a:gd name="connsiteY0" fmla="*/ 54116 h 54116"/>
              <a:gd name="connsiteX1" fmla="*/ 33078 w 52444"/>
              <a:gd name="connsiteY1" fmla="*/ 54116 h 54116"/>
              <a:gd name="connsiteX2" fmla="*/ 52444 w 52444"/>
              <a:gd name="connsiteY2" fmla="*/ 0 h 54116"/>
              <a:gd name="connsiteX3" fmla="*/ 40093 w 52444"/>
              <a:gd name="connsiteY3" fmla="*/ 0 h 54116"/>
              <a:gd name="connsiteX4" fmla="*/ 26910 w 52444"/>
              <a:gd name="connsiteY4" fmla="*/ 41568 h 54116"/>
              <a:gd name="connsiteX5" fmla="*/ 26697 w 52444"/>
              <a:gd name="connsiteY5" fmla="*/ 41568 h 54116"/>
              <a:gd name="connsiteX6" fmla="*/ 12982 w 52444"/>
              <a:gd name="connsiteY6" fmla="*/ 0 h 54116"/>
              <a:gd name="connsiteX7" fmla="*/ 0 w 52444"/>
              <a:gd name="connsiteY7" fmla="*/ 0 h 5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444" h="54116">
                <a:moveTo>
                  <a:pt x="19686" y="54116"/>
                </a:moveTo>
                <a:lnTo>
                  <a:pt x="33078" y="54116"/>
                </a:lnTo>
                <a:lnTo>
                  <a:pt x="52444" y="0"/>
                </a:lnTo>
                <a:lnTo>
                  <a:pt x="40093" y="0"/>
                </a:lnTo>
                <a:lnTo>
                  <a:pt x="26910" y="41568"/>
                </a:lnTo>
                <a:lnTo>
                  <a:pt x="26697" y="41568"/>
                </a:lnTo>
                <a:lnTo>
                  <a:pt x="12982" y="0"/>
                </a:lnTo>
                <a:lnTo>
                  <a:pt x="0" y="0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B6445BF-DF28-6B93-46AF-A7EB86E98F6C}"/>
              </a:ext>
            </a:extLst>
          </p:cNvPr>
          <p:cNvSpPr/>
          <p:nvPr/>
        </p:nvSpPr>
        <p:spPr>
          <a:xfrm>
            <a:off x="4724460" y="3742092"/>
            <a:ext cx="51930" cy="57057"/>
          </a:xfrm>
          <a:custGeom>
            <a:avLst/>
            <a:gdLst>
              <a:gd name="connsiteX0" fmla="*/ 11918 w 51930"/>
              <a:gd name="connsiteY0" fmla="*/ 23771 h 57057"/>
              <a:gd name="connsiteX1" fmla="*/ 16052 w 51930"/>
              <a:gd name="connsiteY1" fmla="*/ 13563 h 57057"/>
              <a:gd name="connsiteX2" fmla="*/ 26154 w 51930"/>
              <a:gd name="connsiteY2" fmla="*/ 9413 h 57057"/>
              <a:gd name="connsiteX3" fmla="*/ 35829 w 51930"/>
              <a:gd name="connsiteY3" fmla="*/ 13757 h 57057"/>
              <a:gd name="connsiteX4" fmla="*/ 39774 w 51930"/>
              <a:gd name="connsiteY4" fmla="*/ 23771 h 57057"/>
              <a:gd name="connsiteX5" fmla="*/ 11918 w 51930"/>
              <a:gd name="connsiteY5" fmla="*/ 23771 h 57057"/>
              <a:gd name="connsiteX6" fmla="*/ 51695 w 51930"/>
              <a:gd name="connsiteY6" fmla="*/ 31611 h 57057"/>
              <a:gd name="connsiteX7" fmla="*/ 49753 w 51930"/>
              <a:gd name="connsiteY7" fmla="*/ 16201 h 57057"/>
              <a:gd name="connsiteX8" fmla="*/ 40808 w 51930"/>
              <a:gd name="connsiteY8" fmla="*/ 4591 h 57057"/>
              <a:gd name="connsiteX9" fmla="*/ 26157 w 51930"/>
              <a:gd name="connsiteY9" fmla="*/ 0 h 57057"/>
              <a:gd name="connsiteX10" fmla="*/ 12210 w 51930"/>
              <a:gd name="connsiteY10" fmla="*/ 3990 h 57057"/>
              <a:gd name="connsiteX11" fmla="*/ 3192 w 51930"/>
              <a:gd name="connsiteY11" fmla="*/ 14331 h 57057"/>
              <a:gd name="connsiteX12" fmla="*/ 0 w 51930"/>
              <a:gd name="connsiteY12" fmla="*/ 28582 h 57057"/>
              <a:gd name="connsiteX13" fmla="*/ 6871 w 51930"/>
              <a:gd name="connsiteY13" fmla="*/ 49066 h 57057"/>
              <a:gd name="connsiteX14" fmla="*/ 26473 w 51930"/>
              <a:gd name="connsiteY14" fmla="*/ 57058 h 57057"/>
              <a:gd name="connsiteX15" fmla="*/ 42183 w 51930"/>
              <a:gd name="connsiteY15" fmla="*/ 52288 h 57057"/>
              <a:gd name="connsiteX16" fmla="*/ 50973 w 51930"/>
              <a:gd name="connsiteY16" fmla="*/ 38638 h 57057"/>
              <a:gd name="connsiteX17" fmla="*/ 39660 w 51930"/>
              <a:gd name="connsiteY17" fmla="*/ 38638 h 57057"/>
              <a:gd name="connsiteX18" fmla="*/ 34868 w 51930"/>
              <a:gd name="connsiteY18" fmla="*/ 45379 h 57057"/>
              <a:gd name="connsiteX19" fmla="*/ 26469 w 51930"/>
              <a:gd name="connsiteY19" fmla="*/ 47648 h 57057"/>
              <a:gd name="connsiteX20" fmla="*/ 15460 w 51930"/>
              <a:gd name="connsiteY20" fmla="*/ 42814 h 57057"/>
              <a:gd name="connsiteX21" fmla="*/ 11918 w 51930"/>
              <a:gd name="connsiteY21" fmla="*/ 31615 h 57057"/>
              <a:gd name="connsiteX22" fmla="*/ 51695 w 51930"/>
              <a:gd name="connsiteY22" fmla="*/ 31615 h 5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1930" h="57057">
                <a:moveTo>
                  <a:pt x="11918" y="23771"/>
                </a:moveTo>
                <a:cubicBezTo>
                  <a:pt x="12127" y="19644"/>
                  <a:pt x="13506" y="16239"/>
                  <a:pt x="16052" y="13563"/>
                </a:cubicBezTo>
                <a:cubicBezTo>
                  <a:pt x="18587" y="10892"/>
                  <a:pt x="21966" y="9505"/>
                  <a:pt x="26154" y="9413"/>
                </a:cubicBezTo>
                <a:cubicBezTo>
                  <a:pt x="30220" y="9531"/>
                  <a:pt x="33454" y="10987"/>
                  <a:pt x="35829" y="13757"/>
                </a:cubicBezTo>
                <a:cubicBezTo>
                  <a:pt x="38212" y="16531"/>
                  <a:pt x="39531" y="19864"/>
                  <a:pt x="39774" y="23771"/>
                </a:cubicBezTo>
                <a:lnTo>
                  <a:pt x="11918" y="23771"/>
                </a:lnTo>
                <a:close/>
                <a:moveTo>
                  <a:pt x="51695" y="31611"/>
                </a:moveTo>
                <a:cubicBezTo>
                  <a:pt x="52330" y="26112"/>
                  <a:pt x="51676" y="20978"/>
                  <a:pt x="49753" y="16201"/>
                </a:cubicBezTo>
                <a:cubicBezTo>
                  <a:pt x="47831" y="11435"/>
                  <a:pt x="44847" y="7563"/>
                  <a:pt x="40808" y="4591"/>
                </a:cubicBezTo>
                <a:cubicBezTo>
                  <a:pt x="36768" y="1619"/>
                  <a:pt x="31881" y="91"/>
                  <a:pt x="26157" y="0"/>
                </a:cubicBezTo>
                <a:cubicBezTo>
                  <a:pt x="20757" y="68"/>
                  <a:pt x="16113" y="1398"/>
                  <a:pt x="12210" y="3990"/>
                </a:cubicBezTo>
                <a:cubicBezTo>
                  <a:pt x="8304" y="6582"/>
                  <a:pt x="5298" y="10029"/>
                  <a:pt x="3192" y="14331"/>
                </a:cubicBezTo>
                <a:cubicBezTo>
                  <a:pt x="1083" y="18629"/>
                  <a:pt x="19" y="23383"/>
                  <a:pt x="0" y="28582"/>
                </a:cubicBezTo>
                <a:cubicBezTo>
                  <a:pt x="42" y="37053"/>
                  <a:pt x="2330" y="43874"/>
                  <a:pt x="6871" y="49066"/>
                </a:cubicBezTo>
                <a:cubicBezTo>
                  <a:pt x="11412" y="54249"/>
                  <a:pt x="17956" y="56909"/>
                  <a:pt x="26473" y="57058"/>
                </a:cubicBezTo>
                <a:cubicBezTo>
                  <a:pt x="32508" y="57031"/>
                  <a:pt x="37741" y="55435"/>
                  <a:pt x="42183" y="52288"/>
                </a:cubicBezTo>
                <a:cubicBezTo>
                  <a:pt x="46607" y="49134"/>
                  <a:pt x="49552" y="44581"/>
                  <a:pt x="50973" y="38638"/>
                </a:cubicBezTo>
                <a:lnTo>
                  <a:pt x="39660" y="38638"/>
                </a:lnTo>
                <a:cubicBezTo>
                  <a:pt x="38630" y="41621"/>
                  <a:pt x="37038" y="43871"/>
                  <a:pt x="34868" y="45379"/>
                </a:cubicBezTo>
                <a:cubicBezTo>
                  <a:pt x="32721" y="46884"/>
                  <a:pt x="29916" y="47640"/>
                  <a:pt x="26469" y="47648"/>
                </a:cubicBezTo>
                <a:cubicBezTo>
                  <a:pt x="21510" y="47511"/>
                  <a:pt x="17839" y="45900"/>
                  <a:pt x="15460" y="42814"/>
                </a:cubicBezTo>
                <a:cubicBezTo>
                  <a:pt x="13088" y="39728"/>
                  <a:pt x="11899" y="35996"/>
                  <a:pt x="11918" y="31615"/>
                </a:cubicBezTo>
                <a:lnTo>
                  <a:pt x="51695" y="31615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6135269-2AD1-2C6A-AE11-FEB8FBC19C68}"/>
              </a:ext>
            </a:extLst>
          </p:cNvPr>
          <p:cNvSpPr/>
          <p:nvPr/>
        </p:nvSpPr>
        <p:spPr>
          <a:xfrm>
            <a:off x="4783406" y="3722931"/>
            <a:ext cx="11925" cy="74744"/>
          </a:xfrm>
          <a:custGeom>
            <a:avLst/>
            <a:gdLst>
              <a:gd name="connsiteX0" fmla="*/ 0 w 11925"/>
              <a:gd name="connsiteY0" fmla="*/ 11298 h 74744"/>
              <a:gd name="connsiteX1" fmla="*/ 11925 w 11925"/>
              <a:gd name="connsiteY1" fmla="*/ 11298 h 74744"/>
              <a:gd name="connsiteX2" fmla="*/ 11925 w 11925"/>
              <a:gd name="connsiteY2" fmla="*/ 0 h 74744"/>
              <a:gd name="connsiteX3" fmla="*/ 0 w 11925"/>
              <a:gd name="connsiteY3" fmla="*/ 0 h 74744"/>
              <a:gd name="connsiteX4" fmla="*/ 0 w 11925"/>
              <a:gd name="connsiteY4" fmla="*/ 11298 h 74744"/>
              <a:gd name="connsiteX5" fmla="*/ 0 w 11925"/>
              <a:gd name="connsiteY5" fmla="*/ 74744 h 74744"/>
              <a:gd name="connsiteX6" fmla="*/ 11925 w 11925"/>
              <a:gd name="connsiteY6" fmla="*/ 74744 h 74744"/>
              <a:gd name="connsiteX7" fmla="*/ 11925 w 11925"/>
              <a:gd name="connsiteY7" fmla="*/ 20628 h 74744"/>
              <a:gd name="connsiteX8" fmla="*/ 0 w 11925"/>
              <a:gd name="connsiteY8" fmla="*/ 20628 h 74744"/>
              <a:gd name="connsiteX9" fmla="*/ 0 w 11925"/>
              <a:gd name="connsiteY9" fmla="*/ 74744 h 74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25" h="74744">
                <a:moveTo>
                  <a:pt x="0" y="11298"/>
                </a:moveTo>
                <a:lnTo>
                  <a:pt x="11925" y="11298"/>
                </a:lnTo>
                <a:lnTo>
                  <a:pt x="11925" y="0"/>
                </a:lnTo>
                <a:lnTo>
                  <a:pt x="0" y="0"/>
                </a:lnTo>
                <a:lnTo>
                  <a:pt x="0" y="11298"/>
                </a:lnTo>
                <a:close/>
                <a:moveTo>
                  <a:pt x="0" y="74744"/>
                </a:moveTo>
                <a:lnTo>
                  <a:pt x="11925" y="74744"/>
                </a:lnTo>
                <a:lnTo>
                  <a:pt x="11925" y="20628"/>
                </a:lnTo>
                <a:lnTo>
                  <a:pt x="0" y="20628"/>
                </a:lnTo>
                <a:lnTo>
                  <a:pt x="0" y="74744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A1A71348-6202-CBA5-B104-8A6E330DFEAE}"/>
              </a:ext>
            </a:extLst>
          </p:cNvPr>
          <p:cNvSpPr/>
          <p:nvPr/>
        </p:nvSpPr>
        <p:spPr>
          <a:xfrm>
            <a:off x="4806220" y="3742096"/>
            <a:ext cx="31698" cy="55579"/>
          </a:xfrm>
          <a:custGeom>
            <a:avLst/>
            <a:gdLst>
              <a:gd name="connsiteX0" fmla="*/ 0 w 31698"/>
              <a:gd name="connsiteY0" fmla="*/ 55579 h 55579"/>
              <a:gd name="connsiteX1" fmla="*/ 11925 w 31698"/>
              <a:gd name="connsiteY1" fmla="*/ 55579 h 55579"/>
              <a:gd name="connsiteX2" fmla="*/ 11925 w 31698"/>
              <a:gd name="connsiteY2" fmla="*/ 29825 h 55579"/>
              <a:gd name="connsiteX3" fmla="*/ 16174 w 31698"/>
              <a:gd name="connsiteY3" fmla="*/ 16083 h 55579"/>
              <a:gd name="connsiteX4" fmla="*/ 26572 w 31698"/>
              <a:gd name="connsiteY4" fmla="*/ 11291 h 55579"/>
              <a:gd name="connsiteX5" fmla="*/ 29144 w 31698"/>
              <a:gd name="connsiteY5" fmla="*/ 11477 h 55579"/>
              <a:gd name="connsiteX6" fmla="*/ 31698 w 31698"/>
              <a:gd name="connsiteY6" fmla="*/ 11819 h 55579"/>
              <a:gd name="connsiteX7" fmla="*/ 31698 w 31698"/>
              <a:gd name="connsiteY7" fmla="*/ 315 h 55579"/>
              <a:gd name="connsiteX8" fmla="*/ 30083 w 31698"/>
              <a:gd name="connsiteY8" fmla="*/ 118 h 55579"/>
              <a:gd name="connsiteX9" fmla="*/ 27199 w 31698"/>
              <a:gd name="connsiteY9" fmla="*/ 0 h 55579"/>
              <a:gd name="connsiteX10" fmla="*/ 17056 w 31698"/>
              <a:gd name="connsiteY10" fmla="*/ 3804 h 55579"/>
              <a:gd name="connsiteX11" fmla="*/ 11389 w 31698"/>
              <a:gd name="connsiteY11" fmla="*/ 11925 h 55579"/>
              <a:gd name="connsiteX12" fmla="*/ 11184 w 31698"/>
              <a:gd name="connsiteY12" fmla="*/ 11925 h 55579"/>
              <a:gd name="connsiteX13" fmla="*/ 11184 w 31698"/>
              <a:gd name="connsiteY13" fmla="*/ 1467 h 55579"/>
              <a:gd name="connsiteX14" fmla="*/ 0 w 31698"/>
              <a:gd name="connsiteY14" fmla="*/ 1467 h 55579"/>
              <a:gd name="connsiteX15" fmla="*/ 0 w 31698"/>
              <a:gd name="connsiteY15" fmla="*/ 55579 h 55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1698" h="55579">
                <a:moveTo>
                  <a:pt x="0" y="55579"/>
                </a:moveTo>
                <a:lnTo>
                  <a:pt x="11925" y="55579"/>
                </a:lnTo>
                <a:lnTo>
                  <a:pt x="11925" y="29825"/>
                </a:lnTo>
                <a:cubicBezTo>
                  <a:pt x="12013" y="23835"/>
                  <a:pt x="13434" y="19256"/>
                  <a:pt x="16174" y="16083"/>
                </a:cubicBezTo>
                <a:cubicBezTo>
                  <a:pt x="18929" y="12917"/>
                  <a:pt x="22395" y="11321"/>
                  <a:pt x="26572" y="11291"/>
                </a:cubicBezTo>
                <a:cubicBezTo>
                  <a:pt x="27423" y="11302"/>
                  <a:pt x="28270" y="11367"/>
                  <a:pt x="29144" y="11477"/>
                </a:cubicBezTo>
                <a:cubicBezTo>
                  <a:pt x="30011" y="11591"/>
                  <a:pt x="30858" y="11709"/>
                  <a:pt x="31698" y="11819"/>
                </a:cubicBezTo>
                <a:lnTo>
                  <a:pt x="31698" y="315"/>
                </a:lnTo>
                <a:cubicBezTo>
                  <a:pt x="31227" y="255"/>
                  <a:pt x="30695" y="190"/>
                  <a:pt x="30083" y="118"/>
                </a:cubicBezTo>
                <a:cubicBezTo>
                  <a:pt x="29467" y="42"/>
                  <a:pt x="28517" y="4"/>
                  <a:pt x="27199" y="0"/>
                </a:cubicBezTo>
                <a:cubicBezTo>
                  <a:pt x="23417" y="137"/>
                  <a:pt x="20039" y="1406"/>
                  <a:pt x="17056" y="3804"/>
                </a:cubicBezTo>
                <a:cubicBezTo>
                  <a:pt x="14080" y="6202"/>
                  <a:pt x="12188" y="8912"/>
                  <a:pt x="11389" y="11925"/>
                </a:cubicBezTo>
                <a:lnTo>
                  <a:pt x="11184" y="11925"/>
                </a:lnTo>
                <a:lnTo>
                  <a:pt x="11184" y="1467"/>
                </a:lnTo>
                <a:lnTo>
                  <a:pt x="0" y="1467"/>
                </a:lnTo>
                <a:lnTo>
                  <a:pt x="0" y="55579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2A219EED-6B09-FF94-6A0B-0E380EBB0621}"/>
              </a:ext>
            </a:extLst>
          </p:cNvPr>
          <p:cNvSpPr/>
          <p:nvPr/>
        </p:nvSpPr>
        <p:spPr>
          <a:xfrm>
            <a:off x="4836667" y="3742096"/>
            <a:ext cx="54648" cy="57050"/>
          </a:xfrm>
          <a:custGeom>
            <a:avLst/>
            <a:gdLst>
              <a:gd name="connsiteX0" fmla="*/ 27324 w 54648"/>
              <a:gd name="connsiteY0" fmla="*/ 57050 h 57050"/>
              <a:gd name="connsiteX1" fmla="*/ 47508 w 54648"/>
              <a:gd name="connsiteY1" fmla="*/ 49009 h 57050"/>
              <a:gd name="connsiteX2" fmla="*/ 54648 w 54648"/>
              <a:gd name="connsiteY2" fmla="*/ 28476 h 57050"/>
              <a:gd name="connsiteX3" fmla="*/ 47508 w 54648"/>
              <a:gd name="connsiteY3" fmla="*/ 8034 h 57050"/>
              <a:gd name="connsiteX4" fmla="*/ 27324 w 54648"/>
              <a:gd name="connsiteY4" fmla="*/ 0 h 57050"/>
              <a:gd name="connsiteX5" fmla="*/ 7137 w 54648"/>
              <a:gd name="connsiteY5" fmla="*/ 8034 h 57050"/>
              <a:gd name="connsiteX6" fmla="*/ 0 w 54648"/>
              <a:gd name="connsiteY6" fmla="*/ 28476 h 57050"/>
              <a:gd name="connsiteX7" fmla="*/ 7137 w 54648"/>
              <a:gd name="connsiteY7" fmla="*/ 49009 h 57050"/>
              <a:gd name="connsiteX8" fmla="*/ 27324 w 54648"/>
              <a:gd name="connsiteY8" fmla="*/ 57050 h 57050"/>
              <a:gd name="connsiteX9" fmla="*/ 27324 w 54648"/>
              <a:gd name="connsiteY9" fmla="*/ 47644 h 57050"/>
              <a:gd name="connsiteX10" fmla="*/ 18591 w 54648"/>
              <a:gd name="connsiteY10" fmla="*/ 44767 h 57050"/>
              <a:gd name="connsiteX11" fmla="*/ 13540 w 54648"/>
              <a:gd name="connsiteY11" fmla="*/ 37634 h 57050"/>
              <a:gd name="connsiteX12" fmla="*/ 11925 w 54648"/>
              <a:gd name="connsiteY12" fmla="*/ 28476 h 57050"/>
              <a:gd name="connsiteX13" fmla="*/ 13540 w 54648"/>
              <a:gd name="connsiteY13" fmla="*/ 19382 h 57050"/>
              <a:gd name="connsiteX14" fmla="*/ 18591 w 54648"/>
              <a:gd name="connsiteY14" fmla="*/ 12279 h 57050"/>
              <a:gd name="connsiteX15" fmla="*/ 27324 w 54648"/>
              <a:gd name="connsiteY15" fmla="*/ 9413 h 57050"/>
              <a:gd name="connsiteX16" fmla="*/ 36065 w 54648"/>
              <a:gd name="connsiteY16" fmla="*/ 12279 h 57050"/>
              <a:gd name="connsiteX17" fmla="*/ 41108 w 54648"/>
              <a:gd name="connsiteY17" fmla="*/ 19382 h 57050"/>
              <a:gd name="connsiteX18" fmla="*/ 42723 w 54648"/>
              <a:gd name="connsiteY18" fmla="*/ 28476 h 57050"/>
              <a:gd name="connsiteX19" fmla="*/ 41108 w 54648"/>
              <a:gd name="connsiteY19" fmla="*/ 37634 h 57050"/>
              <a:gd name="connsiteX20" fmla="*/ 36065 w 54648"/>
              <a:gd name="connsiteY20" fmla="*/ 44767 h 57050"/>
              <a:gd name="connsiteX21" fmla="*/ 27324 w 54648"/>
              <a:gd name="connsiteY21" fmla="*/ 47644 h 5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4648" h="57050">
                <a:moveTo>
                  <a:pt x="27324" y="57050"/>
                </a:moveTo>
                <a:cubicBezTo>
                  <a:pt x="36076" y="56902"/>
                  <a:pt x="42803" y="54219"/>
                  <a:pt x="47508" y="49009"/>
                </a:cubicBezTo>
                <a:cubicBezTo>
                  <a:pt x="52212" y="43795"/>
                  <a:pt x="54591" y="36946"/>
                  <a:pt x="54648" y="28476"/>
                </a:cubicBezTo>
                <a:cubicBezTo>
                  <a:pt x="54591" y="20047"/>
                  <a:pt x="52212" y="13229"/>
                  <a:pt x="47508" y="8034"/>
                </a:cubicBezTo>
                <a:cubicBezTo>
                  <a:pt x="42807" y="2831"/>
                  <a:pt x="36076" y="152"/>
                  <a:pt x="27324" y="0"/>
                </a:cubicBezTo>
                <a:cubicBezTo>
                  <a:pt x="18580" y="152"/>
                  <a:pt x="11853" y="2831"/>
                  <a:pt x="7137" y="8034"/>
                </a:cubicBezTo>
                <a:cubicBezTo>
                  <a:pt x="2432" y="13229"/>
                  <a:pt x="65" y="20047"/>
                  <a:pt x="0" y="28476"/>
                </a:cubicBezTo>
                <a:cubicBezTo>
                  <a:pt x="65" y="36946"/>
                  <a:pt x="2432" y="43795"/>
                  <a:pt x="7137" y="49009"/>
                </a:cubicBezTo>
                <a:cubicBezTo>
                  <a:pt x="11853" y="54219"/>
                  <a:pt x="18580" y="56902"/>
                  <a:pt x="27324" y="57050"/>
                </a:cubicBezTo>
                <a:close/>
                <a:moveTo>
                  <a:pt x="27324" y="47644"/>
                </a:moveTo>
                <a:cubicBezTo>
                  <a:pt x="23763" y="47576"/>
                  <a:pt x="20860" y="46618"/>
                  <a:pt x="18591" y="44767"/>
                </a:cubicBezTo>
                <a:cubicBezTo>
                  <a:pt x="16311" y="42909"/>
                  <a:pt x="14624" y="40530"/>
                  <a:pt x="13540" y="37634"/>
                </a:cubicBezTo>
                <a:cubicBezTo>
                  <a:pt x="12457" y="34727"/>
                  <a:pt x="11925" y="31679"/>
                  <a:pt x="11925" y="28476"/>
                </a:cubicBezTo>
                <a:cubicBezTo>
                  <a:pt x="11925" y="25302"/>
                  <a:pt x="12457" y="22274"/>
                  <a:pt x="13540" y="19382"/>
                </a:cubicBezTo>
                <a:cubicBezTo>
                  <a:pt x="14624" y="16501"/>
                  <a:pt x="16311" y="14129"/>
                  <a:pt x="18591" y="12279"/>
                </a:cubicBezTo>
                <a:cubicBezTo>
                  <a:pt x="20860" y="10432"/>
                  <a:pt x="23763" y="9474"/>
                  <a:pt x="27324" y="9413"/>
                </a:cubicBezTo>
                <a:cubicBezTo>
                  <a:pt x="30885" y="9474"/>
                  <a:pt x="33785" y="10432"/>
                  <a:pt x="36065" y="12279"/>
                </a:cubicBezTo>
                <a:cubicBezTo>
                  <a:pt x="38345" y="14129"/>
                  <a:pt x="40025" y="16501"/>
                  <a:pt x="41108" y="19382"/>
                </a:cubicBezTo>
                <a:cubicBezTo>
                  <a:pt x="42191" y="22274"/>
                  <a:pt x="42738" y="25302"/>
                  <a:pt x="42723" y="28476"/>
                </a:cubicBezTo>
                <a:cubicBezTo>
                  <a:pt x="42738" y="31679"/>
                  <a:pt x="42191" y="34731"/>
                  <a:pt x="41108" y="37634"/>
                </a:cubicBezTo>
                <a:cubicBezTo>
                  <a:pt x="40025" y="40530"/>
                  <a:pt x="38341" y="42909"/>
                  <a:pt x="36065" y="44767"/>
                </a:cubicBezTo>
                <a:cubicBezTo>
                  <a:pt x="33785" y="46618"/>
                  <a:pt x="30885" y="47576"/>
                  <a:pt x="27324" y="47644"/>
                </a:cubicBez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157B28B6-009D-896C-BE17-A8E362EA71E9}"/>
              </a:ext>
            </a:extLst>
          </p:cNvPr>
          <p:cNvSpPr/>
          <p:nvPr/>
        </p:nvSpPr>
        <p:spPr>
          <a:xfrm>
            <a:off x="4471481" y="3633404"/>
            <a:ext cx="47530" cy="55583"/>
          </a:xfrm>
          <a:custGeom>
            <a:avLst/>
            <a:gdLst>
              <a:gd name="connsiteX0" fmla="*/ 47531 w 47530"/>
              <a:gd name="connsiteY0" fmla="*/ 0 h 55583"/>
              <a:gd name="connsiteX1" fmla="*/ 35609 w 47530"/>
              <a:gd name="connsiteY1" fmla="*/ 0 h 55583"/>
              <a:gd name="connsiteX2" fmla="*/ 35609 w 47530"/>
              <a:gd name="connsiteY2" fmla="*/ 31413 h 55583"/>
              <a:gd name="connsiteX3" fmla="*/ 32683 w 47530"/>
              <a:gd name="connsiteY3" fmla="*/ 41936 h 55583"/>
              <a:gd name="connsiteX4" fmla="*/ 22293 w 47530"/>
              <a:gd name="connsiteY4" fmla="*/ 46177 h 55583"/>
              <a:gd name="connsiteX5" fmla="*/ 14674 w 47530"/>
              <a:gd name="connsiteY5" fmla="*/ 43255 h 55583"/>
              <a:gd name="connsiteX6" fmla="*/ 11926 w 47530"/>
              <a:gd name="connsiteY6" fmla="*/ 33192 h 55583"/>
              <a:gd name="connsiteX7" fmla="*/ 11926 w 47530"/>
              <a:gd name="connsiteY7" fmla="*/ 0 h 55583"/>
              <a:gd name="connsiteX8" fmla="*/ 1 w 47530"/>
              <a:gd name="connsiteY8" fmla="*/ 0 h 55583"/>
              <a:gd name="connsiteX9" fmla="*/ 1 w 47530"/>
              <a:gd name="connsiteY9" fmla="*/ 34343 h 55583"/>
              <a:gd name="connsiteX10" fmla="*/ 4797 w 47530"/>
              <a:gd name="connsiteY10" fmla="*/ 50266 h 55583"/>
              <a:gd name="connsiteX11" fmla="*/ 20195 w 47530"/>
              <a:gd name="connsiteY11" fmla="*/ 55583 h 55583"/>
              <a:gd name="connsiteX12" fmla="*/ 29039 w 47530"/>
              <a:gd name="connsiteY12" fmla="*/ 53128 h 55583"/>
              <a:gd name="connsiteX13" fmla="*/ 35606 w 47530"/>
              <a:gd name="connsiteY13" fmla="*/ 46592 h 55583"/>
              <a:gd name="connsiteX14" fmla="*/ 35811 w 47530"/>
              <a:gd name="connsiteY14" fmla="*/ 46592 h 55583"/>
              <a:gd name="connsiteX15" fmla="*/ 35811 w 47530"/>
              <a:gd name="connsiteY15" fmla="*/ 54116 h 55583"/>
              <a:gd name="connsiteX16" fmla="*/ 47527 w 47530"/>
              <a:gd name="connsiteY16" fmla="*/ 54116 h 55583"/>
              <a:gd name="connsiteX17" fmla="*/ 47527 w 47530"/>
              <a:gd name="connsiteY17" fmla="*/ 0 h 55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7530" h="55583">
                <a:moveTo>
                  <a:pt x="47531" y="0"/>
                </a:moveTo>
                <a:lnTo>
                  <a:pt x="35609" y="0"/>
                </a:lnTo>
                <a:lnTo>
                  <a:pt x="35609" y="31413"/>
                </a:lnTo>
                <a:cubicBezTo>
                  <a:pt x="35670" y="35689"/>
                  <a:pt x="34697" y="39200"/>
                  <a:pt x="32683" y="41936"/>
                </a:cubicBezTo>
                <a:cubicBezTo>
                  <a:pt x="30669" y="44669"/>
                  <a:pt x="27203" y="46086"/>
                  <a:pt x="22293" y="46177"/>
                </a:cubicBezTo>
                <a:cubicBezTo>
                  <a:pt x="19021" y="46227"/>
                  <a:pt x="16486" y="45258"/>
                  <a:pt x="14674" y="43255"/>
                </a:cubicBezTo>
                <a:cubicBezTo>
                  <a:pt x="12865" y="41260"/>
                  <a:pt x="11945" y="37897"/>
                  <a:pt x="11926" y="33192"/>
                </a:cubicBezTo>
                <a:lnTo>
                  <a:pt x="11926" y="0"/>
                </a:lnTo>
                <a:lnTo>
                  <a:pt x="1" y="0"/>
                </a:lnTo>
                <a:lnTo>
                  <a:pt x="1" y="34343"/>
                </a:lnTo>
                <a:cubicBezTo>
                  <a:pt x="-37" y="41412"/>
                  <a:pt x="1555" y="46721"/>
                  <a:pt x="4797" y="50266"/>
                </a:cubicBezTo>
                <a:cubicBezTo>
                  <a:pt x="8038" y="53812"/>
                  <a:pt x="13169" y="55583"/>
                  <a:pt x="20195" y="55583"/>
                </a:cubicBezTo>
                <a:cubicBezTo>
                  <a:pt x="23274" y="55553"/>
                  <a:pt x="26215" y="54728"/>
                  <a:pt x="29039" y="53128"/>
                </a:cubicBezTo>
                <a:cubicBezTo>
                  <a:pt x="31862" y="51521"/>
                  <a:pt x="34048" y="49347"/>
                  <a:pt x="35606" y="46592"/>
                </a:cubicBezTo>
                <a:lnTo>
                  <a:pt x="35811" y="46592"/>
                </a:lnTo>
                <a:lnTo>
                  <a:pt x="35811" y="54116"/>
                </a:lnTo>
                <a:lnTo>
                  <a:pt x="47527" y="54116"/>
                </a:lnTo>
                <a:lnTo>
                  <a:pt x="47527" y="0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E4157575-0B0D-32DD-4066-A971EFD3A653}"/>
              </a:ext>
            </a:extLst>
          </p:cNvPr>
          <p:cNvSpPr/>
          <p:nvPr/>
        </p:nvSpPr>
        <p:spPr>
          <a:xfrm>
            <a:off x="4529417" y="3631941"/>
            <a:ext cx="47526" cy="55590"/>
          </a:xfrm>
          <a:custGeom>
            <a:avLst/>
            <a:gdLst>
              <a:gd name="connsiteX0" fmla="*/ 4 w 47526"/>
              <a:gd name="connsiteY0" fmla="*/ 55587 h 55590"/>
              <a:gd name="connsiteX1" fmla="*/ 11929 w 47526"/>
              <a:gd name="connsiteY1" fmla="*/ 55587 h 55590"/>
              <a:gd name="connsiteX2" fmla="*/ 11929 w 47526"/>
              <a:gd name="connsiteY2" fmla="*/ 23649 h 55590"/>
              <a:gd name="connsiteX3" fmla="*/ 15494 w 47526"/>
              <a:gd name="connsiteY3" fmla="*/ 13544 h 55590"/>
              <a:gd name="connsiteX4" fmla="*/ 25025 w 47526"/>
              <a:gd name="connsiteY4" fmla="*/ 9410 h 55590"/>
              <a:gd name="connsiteX5" fmla="*/ 32865 w 47526"/>
              <a:gd name="connsiteY5" fmla="*/ 12305 h 55590"/>
              <a:gd name="connsiteX6" fmla="*/ 35605 w 47526"/>
              <a:gd name="connsiteY6" fmla="*/ 21559 h 55590"/>
              <a:gd name="connsiteX7" fmla="*/ 35605 w 47526"/>
              <a:gd name="connsiteY7" fmla="*/ 55591 h 55590"/>
              <a:gd name="connsiteX8" fmla="*/ 47527 w 47526"/>
              <a:gd name="connsiteY8" fmla="*/ 55591 h 55590"/>
              <a:gd name="connsiteX9" fmla="*/ 47527 w 47526"/>
              <a:gd name="connsiteY9" fmla="*/ 18416 h 55590"/>
              <a:gd name="connsiteX10" fmla="*/ 42354 w 47526"/>
              <a:gd name="connsiteY10" fmla="*/ 4655 h 55590"/>
              <a:gd name="connsiteX11" fmla="*/ 28377 w 47526"/>
              <a:gd name="connsiteY11" fmla="*/ 0 h 55590"/>
              <a:gd name="connsiteX12" fmla="*/ 18614 w 47526"/>
              <a:gd name="connsiteY12" fmla="*/ 2577 h 55590"/>
              <a:gd name="connsiteX13" fmla="*/ 11519 w 47526"/>
              <a:gd name="connsiteY13" fmla="*/ 9622 h 55590"/>
              <a:gd name="connsiteX14" fmla="*/ 11302 w 47526"/>
              <a:gd name="connsiteY14" fmla="*/ 9413 h 55590"/>
              <a:gd name="connsiteX15" fmla="*/ 11302 w 47526"/>
              <a:gd name="connsiteY15" fmla="*/ 1467 h 55590"/>
              <a:gd name="connsiteX16" fmla="*/ 0 w 47526"/>
              <a:gd name="connsiteY16" fmla="*/ 1467 h 55590"/>
              <a:gd name="connsiteX17" fmla="*/ 0 w 47526"/>
              <a:gd name="connsiteY17" fmla="*/ 55587 h 5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7526" h="55590">
                <a:moveTo>
                  <a:pt x="4" y="55587"/>
                </a:moveTo>
                <a:lnTo>
                  <a:pt x="11929" y="55587"/>
                </a:lnTo>
                <a:lnTo>
                  <a:pt x="11929" y="23649"/>
                </a:lnTo>
                <a:cubicBezTo>
                  <a:pt x="11979" y="19571"/>
                  <a:pt x="13164" y="16204"/>
                  <a:pt x="15494" y="13544"/>
                </a:cubicBezTo>
                <a:cubicBezTo>
                  <a:pt x="17816" y="10880"/>
                  <a:pt x="20997" y="9508"/>
                  <a:pt x="25025" y="9410"/>
                </a:cubicBezTo>
                <a:cubicBezTo>
                  <a:pt x="28529" y="9383"/>
                  <a:pt x="31136" y="10352"/>
                  <a:pt x="32865" y="12305"/>
                </a:cubicBezTo>
                <a:cubicBezTo>
                  <a:pt x="34606" y="14259"/>
                  <a:pt x="35502" y="17341"/>
                  <a:pt x="35605" y="21559"/>
                </a:cubicBezTo>
                <a:lnTo>
                  <a:pt x="35605" y="55591"/>
                </a:lnTo>
                <a:lnTo>
                  <a:pt x="47527" y="55591"/>
                </a:lnTo>
                <a:lnTo>
                  <a:pt x="47527" y="18416"/>
                </a:lnTo>
                <a:cubicBezTo>
                  <a:pt x="47466" y="12336"/>
                  <a:pt x="45740" y="7749"/>
                  <a:pt x="42354" y="4655"/>
                </a:cubicBezTo>
                <a:cubicBezTo>
                  <a:pt x="38961" y="1558"/>
                  <a:pt x="34309" y="8"/>
                  <a:pt x="28377" y="0"/>
                </a:cubicBezTo>
                <a:cubicBezTo>
                  <a:pt x="24778" y="30"/>
                  <a:pt x="21525" y="889"/>
                  <a:pt x="18614" y="2577"/>
                </a:cubicBezTo>
                <a:cubicBezTo>
                  <a:pt x="15688" y="4264"/>
                  <a:pt x="13324" y="6612"/>
                  <a:pt x="11519" y="9622"/>
                </a:cubicBezTo>
                <a:lnTo>
                  <a:pt x="11302" y="9413"/>
                </a:lnTo>
                <a:lnTo>
                  <a:pt x="11302" y="1467"/>
                </a:lnTo>
                <a:lnTo>
                  <a:pt x="0" y="1467"/>
                </a:lnTo>
                <a:lnTo>
                  <a:pt x="0" y="55587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E7C05920-ECC2-5828-12EB-83AAC5EA11C4}"/>
              </a:ext>
            </a:extLst>
          </p:cNvPr>
          <p:cNvSpPr/>
          <p:nvPr/>
        </p:nvSpPr>
        <p:spPr>
          <a:xfrm>
            <a:off x="4587683" y="3612776"/>
            <a:ext cx="11925" cy="74751"/>
          </a:xfrm>
          <a:custGeom>
            <a:avLst/>
            <a:gdLst>
              <a:gd name="connsiteX0" fmla="*/ 0 w 11925"/>
              <a:gd name="connsiteY0" fmla="*/ 11298 h 74751"/>
              <a:gd name="connsiteX1" fmla="*/ 11925 w 11925"/>
              <a:gd name="connsiteY1" fmla="*/ 11298 h 74751"/>
              <a:gd name="connsiteX2" fmla="*/ 11925 w 11925"/>
              <a:gd name="connsiteY2" fmla="*/ 0 h 74751"/>
              <a:gd name="connsiteX3" fmla="*/ 0 w 11925"/>
              <a:gd name="connsiteY3" fmla="*/ 0 h 74751"/>
              <a:gd name="connsiteX4" fmla="*/ 0 w 11925"/>
              <a:gd name="connsiteY4" fmla="*/ 11298 h 74751"/>
              <a:gd name="connsiteX5" fmla="*/ 0 w 11925"/>
              <a:gd name="connsiteY5" fmla="*/ 74752 h 74751"/>
              <a:gd name="connsiteX6" fmla="*/ 11925 w 11925"/>
              <a:gd name="connsiteY6" fmla="*/ 74752 h 74751"/>
              <a:gd name="connsiteX7" fmla="*/ 11925 w 11925"/>
              <a:gd name="connsiteY7" fmla="*/ 20628 h 74751"/>
              <a:gd name="connsiteX8" fmla="*/ 0 w 11925"/>
              <a:gd name="connsiteY8" fmla="*/ 20628 h 74751"/>
              <a:gd name="connsiteX9" fmla="*/ 0 w 11925"/>
              <a:gd name="connsiteY9" fmla="*/ 74752 h 74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25" h="74751">
                <a:moveTo>
                  <a:pt x="0" y="11298"/>
                </a:moveTo>
                <a:lnTo>
                  <a:pt x="11925" y="11298"/>
                </a:lnTo>
                <a:lnTo>
                  <a:pt x="11925" y="0"/>
                </a:lnTo>
                <a:lnTo>
                  <a:pt x="0" y="0"/>
                </a:lnTo>
                <a:lnTo>
                  <a:pt x="0" y="11298"/>
                </a:lnTo>
                <a:close/>
                <a:moveTo>
                  <a:pt x="0" y="74752"/>
                </a:moveTo>
                <a:lnTo>
                  <a:pt x="11925" y="74752"/>
                </a:lnTo>
                <a:lnTo>
                  <a:pt x="11925" y="20628"/>
                </a:lnTo>
                <a:lnTo>
                  <a:pt x="0" y="20628"/>
                </a:lnTo>
                <a:lnTo>
                  <a:pt x="0" y="74752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8DEBE866-CE7F-D101-85BA-B0ECB37E9693}"/>
              </a:ext>
            </a:extLst>
          </p:cNvPr>
          <p:cNvSpPr/>
          <p:nvPr/>
        </p:nvSpPr>
        <p:spPr>
          <a:xfrm>
            <a:off x="4605150" y="3633404"/>
            <a:ext cx="52436" cy="54123"/>
          </a:xfrm>
          <a:custGeom>
            <a:avLst/>
            <a:gdLst>
              <a:gd name="connsiteX0" fmla="*/ 19674 w 52436"/>
              <a:gd name="connsiteY0" fmla="*/ 54124 h 54123"/>
              <a:gd name="connsiteX1" fmla="*/ 33078 w 52436"/>
              <a:gd name="connsiteY1" fmla="*/ 54124 h 54123"/>
              <a:gd name="connsiteX2" fmla="*/ 52437 w 52436"/>
              <a:gd name="connsiteY2" fmla="*/ 0 h 54123"/>
              <a:gd name="connsiteX3" fmla="*/ 40082 w 52436"/>
              <a:gd name="connsiteY3" fmla="*/ 0 h 54123"/>
              <a:gd name="connsiteX4" fmla="*/ 26906 w 52436"/>
              <a:gd name="connsiteY4" fmla="*/ 41571 h 54123"/>
              <a:gd name="connsiteX5" fmla="*/ 26690 w 52436"/>
              <a:gd name="connsiteY5" fmla="*/ 41571 h 54123"/>
              <a:gd name="connsiteX6" fmla="*/ 12986 w 52436"/>
              <a:gd name="connsiteY6" fmla="*/ 0 h 54123"/>
              <a:gd name="connsiteX7" fmla="*/ 0 w 52436"/>
              <a:gd name="connsiteY7" fmla="*/ 0 h 54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436" h="54123">
                <a:moveTo>
                  <a:pt x="19674" y="54124"/>
                </a:moveTo>
                <a:lnTo>
                  <a:pt x="33078" y="54124"/>
                </a:lnTo>
                <a:lnTo>
                  <a:pt x="52437" y="0"/>
                </a:lnTo>
                <a:lnTo>
                  <a:pt x="40082" y="0"/>
                </a:lnTo>
                <a:lnTo>
                  <a:pt x="26906" y="41571"/>
                </a:lnTo>
                <a:lnTo>
                  <a:pt x="26690" y="41571"/>
                </a:lnTo>
                <a:lnTo>
                  <a:pt x="12986" y="0"/>
                </a:lnTo>
                <a:lnTo>
                  <a:pt x="0" y="0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4FF9BDD9-6210-63E4-8F92-6B790794A3C8}"/>
              </a:ext>
            </a:extLst>
          </p:cNvPr>
          <p:cNvSpPr/>
          <p:nvPr/>
        </p:nvSpPr>
        <p:spPr>
          <a:xfrm>
            <a:off x="4660049" y="3631937"/>
            <a:ext cx="51945" cy="57053"/>
          </a:xfrm>
          <a:custGeom>
            <a:avLst/>
            <a:gdLst>
              <a:gd name="connsiteX0" fmla="*/ 11925 w 51945"/>
              <a:gd name="connsiteY0" fmla="*/ 23771 h 57053"/>
              <a:gd name="connsiteX1" fmla="*/ 16064 w 51945"/>
              <a:gd name="connsiteY1" fmla="*/ 13563 h 57053"/>
              <a:gd name="connsiteX2" fmla="*/ 26169 w 51945"/>
              <a:gd name="connsiteY2" fmla="*/ 9413 h 57053"/>
              <a:gd name="connsiteX3" fmla="*/ 35841 w 51945"/>
              <a:gd name="connsiteY3" fmla="*/ 13765 h 57053"/>
              <a:gd name="connsiteX4" fmla="*/ 39778 w 51945"/>
              <a:gd name="connsiteY4" fmla="*/ 23771 h 57053"/>
              <a:gd name="connsiteX5" fmla="*/ 11925 w 51945"/>
              <a:gd name="connsiteY5" fmla="*/ 23771 h 57053"/>
              <a:gd name="connsiteX6" fmla="*/ 51711 w 51945"/>
              <a:gd name="connsiteY6" fmla="*/ 31611 h 57053"/>
              <a:gd name="connsiteX7" fmla="*/ 49769 w 51945"/>
              <a:gd name="connsiteY7" fmla="*/ 16201 h 57053"/>
              <a:gd name="connsiteX8" fmla="*/ 40811 w 51945"/>
              <a:gd name="connsiteY8" fmla="*/ 4591 h 57053"/>
              <a:gd name="connsiteX9" fmla="*/ 26169 w 51945"/>
              <a:gd name="connsiteY9" fmla="*/ 0 h 57053"/>
              <a:gd name="connsiteX10" fmla="*/ 12222 w 51945"/>
              <a:gd name="connsiteY10" fmla="*/ 3986 h 57053"/>
              <a:gd name="connsiteX11" fmla="*/ 3204 w 51945"/>
              <a:gd name="connsiteY11" fmla="*/ 14327 h 57053"/>
              <a:gd name="connsiteX12" fmla="*/ 0 w 51945"/>
              <a:gd name="connsiteY12" fmla="*/ 28578 h 57053"/>
              <a:gd name="connsiteX13" fmla="*/ 6882 w 51945"/>
              <a:gd name="connsiteY13" fmla="*/ 49062 h 57053"/>
              <a:gd name="connsiteX14" fmla="*/ 26473 w 51945"/>
              <a:gd name="connsiteY14" fmla="*/ 57054 h 57053"/>
              <a:gd name="connsiteX15" fmla="*/ 42179 w 51945"/>
              <a:gd name="connsiteY15" fmla="*/ 52284 h 57053"/>
              <a:gd name="connsiteX16" fmla="*/ 50970 w 51945"/>
              <a:gd name="connsiteY16" fmla="*/ 38630 h 57053"/>
              <a:gd name="connsiteX17" fmla="*/ 39660 w 51945"/>
              <a:gd name="connsiteY17" fmla="*/ 38630 h 57053"/>
              <a:gd name="connsiteX18" fmla="*/ 34875 w 51945"/>
              <a:gd name="connsiteY18" fmla="*/ 45372 h 57053"/>
              <a:gd name="connsiteX19" fmla="*/ 26469 w 51945"/>
              <a:gd name="connsiteY19" fmla="*/ 47644 h 57053"/>
              <a:gd name="connsiteX20" fmla="*/ 15467 w 51945"/>
              <a:gd name="connsiteY20" fmla="*/ 42810 h 57053"/>
              <a:gd name="connsiteX21" fmla="*/ 11918 w 51945"/>
              <a:gd name="connsiteY21" fmla="*/ 31615 h 57053"/>
              <a:gd name="connsiteX22" fmla="*/ 51711 w 51945"/>
              <a:gd name="connsiteY22" fmla="*/ 31615 h 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1945" h="57053">
                <a:moveTo>
                  <a:pt x="11925" y="23771"/>
                </a:moveTo>
                <a:cubicBezTo>
                  <a:pt x="12138" y="19644"/>
                  <a:pt x="13522" y="16239"/>
                  <a:pt x="16064" y="13563"/>
                </a:cubicBezTo>
                <a:cubicBezTo>
                  <a:pt x="18602" y="10888"/>
                  <a:pt x="21977" y="9505"/>
                  <a:pt x="26169" y="9413"/>
                </a:cubicBezTo>
                <a:cubicBezTo>
                  <a:pt x="30235" y="9543"/>
                  <a:pt x="33458" y="10987"/>
                  <a:pt x="35841" y="13765"/>
                </a:cubicBezTo>
                <a:cubicBezTo>
                  <a:pt x="38212" y="16535"/>
                  <a:pt x="39534" y="19868"/>
                  <a:pt x="39778" y="23771"/>
                </a:cubicBezTo>
                <a:lnTo>
                  <a:pt x="11925" y="23771"/>
                </a:lnTo>
                <a:close/>
                <a:moveTo>
                  <a:pt x="51711" y="31611"/>
                </a:moveTo>
                <a:cubicBezTo>
                  <a:pt x="52345" y="26112"/>
                  <a:pt x="51692" y="20974"/>
                  <a:pt x="49769" y="16201"/>
                </a:cubicBezTo>
                <a:cubicBezTo>
                  <a:pt x="47842" y="11435"/>
                  <a:pt x="44859" y="7563"/>
                  <a:pt x="40811" y="4591"/>
                </a:cubicBezTo>
                <a:cubicBezTo>
                  <a:pt x="36775" y="1623"/>
                  <a:pt x="31896" y="91"/>
                  <a:pt x="26169" y="0"/>
                </a:cubicBezTo>
                <a:cubicBezTo>
                  <a:pt x="20769" y="68"/>
                  <a:pt x="16113" y="1398"/>
                  <a:pt x="12222" y="3986"/>
                </a:cubicBezTo>
                <a:cubicBezTo>
                  <a:pt x="8315" y="6578"/>
                  <a:pt x="5309" y="10025"/>
                  <a:pt x="3204" y="14327"/>
                </a:cubicBezTo>
                <a:cubicBezTo>
                  <a:pt x="1095" y="18629"/>
                  <a:pt x="30" y="23379"/>
                  <a:pt x="0" y="28578"/>
                </a:cubicBezTo>
                <a:cubicBezTo>
                  <a:pt x="42" y="37049"/>
                  <a:pt x="2341" y="43878"/>
                  <a:pt x="6882" y="49062"/>
                </a:cubicBezTo>
                <a:cubicBezTo>
                  <a:pt x="11424" y="54245"/>
                  <a:pt x="17956" y="56909"/>
                  <a:pt x="26473" y="57054"/>
                </a:cubicBezTo>
                <a:cubicBezTo>
                  <a:pt x="32508" y="57027"/>
                  <a:pt x="37741" y="55435"/>
                  <a:pt x="42179" y="52284"/>
                </a:cubicBezTo>
                <a:cubicBezTo>
                  <a:pt x="46618" y="49130"/>
                  <a:pt x="49552" y="44577"/>
                  <a:pt x="50970" y="38630"/>
                </a:cubicBezTo>
                <a:lnTo>
                  <a:pt x="39660" y="38630"/>
                </a:lnTo>
                <a:cubicBezTo>
                  <a:pt x="38638" y="41621"/>
                  <a:pt x="37045" y="43871"/>
                  <a:pt x="34875" y="45372"/>
                </a:cubicBezTo>
                <a:cubicBezTo>
                  <a:pt x="32721" y="46884"/>
                  <a:pt x="29916" y="47640"/>
                  <a:pt x="26469" y="47644"/>
                </a:cubicBezTo>
                <a:cubicBezTo>
                  <a:pt x="21517" y="47507"/>
                  <a:pt x="17839" y="45896"/>
                  <a:pt x="15467" y="42810"/>
                </a:cubicBezTo>
                <a:cubicBezTo>
                  <a:pt x="13084" y="39724"/>
                  <a:pt x="11906" y="35996"/>
                  <a:pt x="11918" y="31615"/>
                </a:cubicBezTo>
                <a:lnTo>
                  <a:pt x="51711" y="31615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EEB710E1-2F83-5A73-96C8-119D7880EC46}"/>
              </a:ext>
            </a:extLst>
          </p:cNvPr>
          <p:cNvSpPr/>
          <p:nvPr/>
        </p:nvSpPr>
        <p:spPr>
          <a:xfrm>
            <a:off x="4718695" y="3631937"/>
            <a:ext cx="31705" cy="55590"/>
          </a:xfrm>
          <a:custGeom>
            <a:avLst/>
            <a:gdLst>
              <a:gd name="connsiteX0" fmla="*/ 0 w 31705"/>
              <a:gd name="connsiteY0" fmla="*/ 55591 h 55590"/>
              <a:gd name="connsiteX1" fmla="*/ 11922 w 31705"/>
              <a:gd name="connsiteY1" fmla="*/ 55591 h 55590"/>
              <a:gd name="connsiteX2" fmla="*/ 11922 w 31705"/>
              <a:gd name="connsiteY2" fmla="*/ 29832 h 55590"/>
              <a:gd name="connsiteX3" fmla="*/ 16182 w 31705"/>
              <a:gd name="connsiteY3" fmla="*/ 16090 h 55590"/>
              <a:gd name="connsiteX4" fmla="*/ 26583 w 31705"/>
              <a:gd name="connsiteY4" fmla="*/ 11298 h 55590"/>
              <a:gd name="connsiteX5" fmla="*/ 29141 w 31705"/>
              <a:gd name="connsiteY5" fmla="*/ 11477 h 55590"/>
              <a:gd name="connsiteX6" fmla="*/ 31706 w 31705"/>
              <a:gd name="connsiteY6" fmla="*/ 11819 h 55590"/>
              <a:gd name="connsiteX7" fmla="*/ 31706 w 31705"/>
              <a:gd name="connsiteY7" fmla="*/ 315 h 55590"/>
              <a:gd name="connsiteX8" fmla="*/ 30079 w 31705"/>
              <a:gd name="connsiteY8" fmla="*/ 118 h 55590"/>
              <a:gd name="connsiteX9" fmla="*/ 27206 w 31705"/>
              <a:gd name="connsiteY9" fmla="*/ 0 h 55590"/>
              <a:gd name="connsiteX10" fmla="*/ 17060 w 31705"/>
              <a:gd name="connsiteY10" fmla="*/ 3800 h 55590"/>
              <a:gd name="connsiteX11" fmla="*/ 11389 w 31705"/>
              <a:gd name="connsiteY11" fmla="*/ 11918 h 55590"/>
              <a:gd name="connsiteX12" fmla="*/ 11184 w 31705"/>
              <a:gd name="connsiteY12" fmla="*/ 11918 h 55590"/>
              <a:gd name="connsiteX13" fmla="*/ 11184 w 31705"/>
              <a:gd name="connsiteY13" fmla="*/ 1463 h 55590"/>
              <a:gd name="connsiteX14" fmla="*/ 0 w 31705"/>
              <a:gd name="connsiteY14" fmla="*/ 1463 h 55590"/>
              <a:gd name="connsiteX15" fmla="*/ 0 w 31705"/>
              <a:gd name="connsiteY15" fmla="*/ 55591 h 5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1705" h="55590">
                <a:moveTo>
                  <a:pt x="0" y="55591"/>
                </a:moveTo>
                <a:lnTo>
                  <a:pt x="11922" y="55591"/>
                </a:lnTo>
                <a:lnTo>
                  <a:pt x="11922" y="29832"/>
                </a:lnTo>
                <a:cubicBezTo>
                  <a:pt x="12020" y="23835"/>
                  <a:pt x="13434" y="19256"/>
                  <a:pt x="16182" y="16090"/>
                </a:cubicBezTo>
                <a:cubicBezTo>
                  <a:pt x="18937" y="12921"/>
                  <a:pt x="22391" y="11325"/>
                  <a:pt x="26583" y="11298"/>
                </a:cubicBezTo>
                <a:cubicBezTo>
                  <a:pt x="27423" y="11302"/>
                  <a:pt x="28278" y="11367"/>
                  <a:pt x="29141" y="11477"/>
                </a:cubicBezTo>
                <a:cubicBezTo>
                  <a:pt x="30011" y="11595"/>
                  <a:pt x="30866" y="11709"/>
                  <a:pt x="31706" y="11819"/>
                </a:cubicBezTo>
                <a:lnTo>
                  <a:pt x="31706" y="315"/>
                </a:lnTo>
                <a:cubicBezTo>
                  <a:pt x="31223" y="255"/>
                  <a:pt x="30691" y="190"/>
                  <a:pt x="30079" y="118"/>
                </a:cubicBezTo>
                <a:cubicBezTo>
                  <a:pt x="29479" y="46"/>
                  <a:pt x="28514" y="8"/>
                  <a:pt x="27206" y="0"/>
                </a:cubicBezTo>
                <a:cubicBezTo>
                  <a:pt x="23425" y="137"/>
                  <a:pt x="20035" y="1406"/>
                  <a:pt x="17060" y="3800"/>
                </a:cubicBezTo>
                <a:cubicBezTo>
                  <a:pt x="14076" y="6206"/>
                  <a:pt x="12184" y="8912"/>
                  <a:pt x="11389" y="11918"/>
                </a:cubicBezTo>
                <a:lnTo>
                  <a:pt x="11184" y="11918"/>
                </a:lnTo>
                <a:lnTo>
                  <a:pt x="11184" y="1463"/>
                </a:lnTo>
                <a:lnTo>
                  <a:pt x="0" y="1463"/>
                </a:lnTo>
                <a:lnTo>
                  <a:pt x="0" y="55591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146B7C20-77A8-4BA5-AB9B-C11ED6D02175}"/>
              </a:ext>
            </a:extLst>
          </p:cNvPr>
          <p:cNvSpPr/>
          <p:nvPr/>
        </p:nvSpPr>
        <p:spPr>
          <a:xfrm>
            <a:off x="4750408" y="3631939"/>
            <a:ext cx="48142" cy="57052"/>
          </a:xfrm>
          <a:custGeom>
            <a:avLst/>
            <a:gdLst>
              <a:gd name="connsiteX0" fmla="*/ 0 w 48142"/>
              <a:gd name="connsiteY0" fmla="*/ 38214 h 57052"/>
              <a:gd name="connsiteX1" fmla="*/ 6951 w 48142"/>
              <a:gd name="connsiteY1" fmla="*/ 52423 h 57052"/>
              <a:gd name="connsiteX2" fmla="*/ 23968 w 48142"/>
              <a:gd name="connsiteY2" fmla="*/ 57052 h 57052"/>
              <a:gd name="connsiteX3" fmla="*/ 35214 w 48142"/>
              <a:gd name="connsiteY3" fmla="*/ 55357 h 57052"/>
              <a:gd name="connsiteX4" fmla="*/ 44368 w 48142"/>
              <a:gd name="connsiteY4" fmla="*/ 49751 h 57052"/>
              <a:gd name="connsiteX5" fmla="*/ 48142 w 48142"/>
              <a:gd name="connsiteY5" fmla="*/ 39475 h 57052"/>
              <a:gd name="connsiteX6" fmla="*/ 45539 w 48142"/>
              <a:gd name="connsiteY6" fmla="*/ 31065 h 57052"/>
              <a:gd name="connsiteX7" fmla="*/ 39059 w 48142"/>
              <a:gd name="connsiteY7" fmla="*/ 26266 h 57052"/>
              <a:gd name="connsiteX8" fmla="*/ 30672 w 48142"/>
              <a:gd name="connsiteY8" fmla="*/ 23655 h 57052"/>
              <a:gd name="connsiteX9" fmla="*/ 22186 w 48142"/>
              <a:gd name="connsiteY9" fmla="*/ 21819 h 57052"/>
              <a:gd name="connsiteX10" fmla="*/ 15676 w 48142"/>
              <a:gd name="connsiteY10" fmla="*/ 19383 h 57052"/>
              <a:gd name="connsiteX11" fmla="*/ 13065 w 48142"/>
              <a:gd name="connsiteY11" fmla="*/ 14960 h 57052"/>
              <a:gd name="connsiteX12" fmla="*/ 14848 w 48142"/>
              <a:gd name="connsiteY12" fmla="*/ 11426 h 57052"/>
              <a:gd name="connsiteX13" fmla="*/ 18834 w 48142"/>
              <a:gd name="connsiteY13" fmla="*/ 9807 h 57052"/>
              <a:gd name="connsiteX14" fmla="*/ 22923 w 48142"/>
              <a:gd name="connsiteY14" fmla="*/ 9411 h 57052"/>
              <a:gd name="connsiteX15" fmla="*/ 29988 w 48142"/>
              <a:gd name="connsiteY15" fmla="*/ 10905 h 57052"/>
              <a:gd name="connsiteX16" fmla="*/ 33914 w 48142"/>
              <a:gd name="connsiteY16" fmla="*/ 16636 h 57052"/>
              <a:gd name="connsiteX17" fmla="*/ 46356 w 48142"/>
              <a:gd name="connsiteY17" fmla="*/ 16636 h 57052"/>
              <a:gd name="connsiteX18" fmla="*/ 38668 w 48142"/>
              <a:gd name="connsiteY18" fmla="*/ 3802 h 57052"/>
              <a:gd name="connsiteX19" fmla="*/ 23748 w 48142"/>
              <a:gd name="connsiteY19" fmla="*/ 2 h 57052"/>
              <a:gd name="connsiteX20" fmla="*/ 13514 w 48142"/>
              <a:gd name="connsiteY20" fmla="*/ 1393 h 57052"/>
              <a:gd name="connsiteX21" fmla="*/ 4826 w 48142"/>
              <a:gd name="connsiteY21" fmla="*/ 6219 h 57052"/>
              <a:gd name="connsiteX22" fmla="*/ 1140 w 48142"/>
              <a:gd name="connsiteY22" fmla="*/ 15488 h 57052"/>
              <a:gd name="connsiteX23" fmla="*/ 6529 w 48142"/>
              <a:gd name="connsiteY23" fmla="*/ 26919 h 57052"/>
              <a:gd name="connsiteX24" fmla="*/ 18515 w 48142"/>
              <a:gd name="connsiteY24" fmla="*/ 31510 h 57052"/>
              <a:gd name="connsiteX25" fmla="*/ 26899 w 48142"/>
              <a:gd name="connsiteY25" fmla="*/ 33338 h 57052"/>
              <a:gd name="connsiteX26" fmla="*/ 33424 w 48142"/>
              <a:gd name="connsiteY26" fmla="*/ 35835 h 57052"/>
              <a:gd name="connsiteX27" fmla="*/ 36213 w 48142"/>
              <a:gd name="connsiteY27" fmla="*/ 40524 h 57052"/>
              <a:gd name="connsiteX28" fmla="*/ 34229 w 48142"/>
              <a:gd name="connsiteY28" fmla="*/ 45115 h 57052"/>
              <a:gd name="connsiteX29" fmla="*/ 29365 w 48142"/>
              <a:gd name="connsiteY29" fmla="*/ 47171 h 57052"/>
              <a:gd name="connsiteX30" fmla="*/ 24170 w 48142"/>
              <a:gd name="connsiteY30" fmla="*/ 47646 h 57052"/>
              <a:gd name="connsiteX31" fmla="*/ 15889 w 48142"/>
              <a:gd name="connsiteY31" fmla="*/ 45522 h 57052"/>
              <a:gd name="connsiteX32" fmla="*/ 11922 w 48142"/>
              <a:gd name="connsiteY32" fmla="*/ 38214 h 57052"/>
              <a:gd name="connsiteX33" fmla="*/ 0 w 48142"/>
              <a:gd name="connsiteY33" fmla="*/ 38214 h 57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8142" h="57052">
                <a:moveTo>
                  <a:pt x="0" y="38214"/>
                </a:moveTo>
                <a:cubicBezTo>
                  <a:pt x="236" y="44591"/>
                  <a:pt x="2558" y="49326"/>
                  <a:pt x="6951" y="52423"/>
                </a:cubicBezTo>
                <a:cubicBezTo>
                  <a:pt x="11348" y="55520"/>
                  <a:pt x="17022" y="57067"/>
                  <a:pt x="23968" y="57052"/>
                </a:cubicBezTo>
                <a:cubicBezTo>
                  <a:pt x="27792" y="57071"/>
                  <a:pt x="31542" y="56508"/>
                  <a:pt x="35214" y="55357"/>
                </a:cubicBezTo>
                <a:cubicBezTo>
                  <a:pt x="38900" y="54202"/>
                  <a:pt x="41944" y="52339"/>
                  <a:pt x="44368" y="49751"/>
                </a:cubicBezTo>
                <a:cubicBezTo>
                  <a:pt x="46793" y="47167"/>
                  <a:pt x="48062" y="43743"/>
                  <a:pt x="48142" y="39475"/>
                </a:cubicBezTo>
                <a:cubicBezTo>
                  <a:pt x="48085" y="35953"/>
                  <a:pt x="47219" y="33152"/>
                  <a:pt x="45539" y="31065"/>
                </a:cubicBezTo>
                <a:cubicBezTo>
                  <a:pt x="43867" y="28983"/>
                  <a:pt x="41708" y="27387"/>
                  <a:pt x="39059" y="26266"/>
                </a:cubicBezTo>
                <a:cubicBezTo>
                  <a:pt x="36422" y="25152"/>
                  <a:pt x="33617" y="24286"/>
                  <a:pt x="30672" y="23655"/>
                </a:cubicBezTo>
                <a:cubicBezTo>
                  <a:pt x="27678" y="23032"/>
                  <a:pt x="24858" y="22416"/>
                  <a:pt x="22186" y="21819"/>
                </a:cubicBezTo>
                <a:cubicBezTo>
                  <a:pt x="19530" y="21223"/>
                  <a:pt x="17360" y="20409"/>
                  <a:pt x="15676" y="19383"/>
                </a:cubicBezTo>
                <a:cubicBezTo>
                  <a:pt x="13989" y="18350"/>
                  <a:pt x="13130" y="16879"/>
                  <a:pt x="13065" y="14960"/>
                </a:cubicBezTo>
                <a:cubicBezTo>
                  <a:pt x="13130" y="13409"/>
                  <a:pt x="13719" y="12227"/>
                  <a:pt x="14848" y="11426"/>
                </a:cubicBezTo>
                <a:cubicBezTo>
                  <a:pt x="15992" y="10624"/>
                  <a:pt x="17310" y="10080"/>
                  <a:pt x="18834" y="9807"/>
                </a:cubicBezTo>
                <a:cubicBezTo>
                  <a:pt x="20347" y="9525"/>
                  <a:pt x="21707" y="9392"/>
                  <a:pt x="22923" y="9411"/>
                </a:cubicBezTo>
                <a:cubicBezTo>
                  <a:pt x="25603" y="9362"/>
                  <a:pt x="27955" y="9856"/>
                  <a:pt x="29988" y="10905"/>
                </a:cubicBezTo>
                <a:cubicBezTo>
                  <a:pt x="32021" y="11954"/>
                  <a:pt x="33332" y="13861"/>
                  <a:pt x="33914" y="16636"/>
                </a:cubicBezTo>
                <a:lnTo>
                  <a:pt x="46356" y="16636"/>
                </a:lnTo>
                <a:cubicBezTo>
                  <a:pt x="45478" y="10681"/>
                  <a:pt x="42909" y="6401"/>
                  <a:pt x="38668" y="3802"/>
                </a:cubicBezTo>
                <a:cubicBezTo>
                  <a:pt x="34435" y="1210"/>
                  <a:pt x="29464" y="-55"/>
                  <a:pt x="23748" y="2"/>
                </a:cubicBezTo>
                <a:cubicBezTo>
                  <a:pt x="20373" y="-25"/>
                  <a:pt x="16961" y="435"/>
                  <a:pt x="13514" y="1393"/>
                </a:cubicBezTo>
                <a:cubicBezTo>
                  <a:pt x="10067" y="2343"/>
                  <a:pt x="7175" y="3947"/>
                  <a:pt x="4826" y="6219"/>
                </a:cubicBezTo>
                <a:cubicBezTo>
                  <a:pt x="2474" y="8484"/>
                  <a:pt x="1247" y="11570"/>
                  <a:pt x="1140" y="15488"/>
                </a:cubicBezTo>
                <a:cubicBezTo>
                  <a:pt x="1315" y="20854"/>
                  <a:pt x="3109" y="24662"/>
                  <a:pt x="6529" y="26919"/>
                </a:cubicBezTo>
                <a:cubicBezTo>
                  <a:pt x="9942" y="29173"/>
                  <a:pt x="13943" y="30708"/>
                  <a:pt x="18515" y="31510"/>
                </a:cubicBezTo>
                <a:cubicBezTo>
                  <a:pt x="21468" y="32137"/>
                  <a:pt x="24261" y="32741"/>
                  <a:pt x="26899" y="33338"/>
                </a:cubicBezTo>
                <a:cubicBezTo>
                  <a:pt x="29536" y="33931"/>
                  <a:pt x="31717" y="34763"/>
                  <a:pt x="33424" y="35835"/>
                </a:cubicBezTo>
                <a:cubicBezTo>
                  <a:pt x="35130" y="36906"/>
                  <a:pt x="36057" y="38468"/>
                  <a:pt x="36213" y="40524"/>
                </a:cubicBezTo>
                <a:cubicBezTo>
                  <a:pt x="36255" y="42554"/>
                  <a:pt x="35590" y="44089"/>
                  <a:pt x="34229" y="45115"/>
                </a:cubicBezTo>
                <a:cubicBezTo>
                  <a:pt x="32884" y="46145"/>
                  <a:pt x="31254" y="46825"/>
                  <a:pt x="29365" y="47171"/>
                </a:cubicBezTo>
                <a:cubicBezTo>
                  <a:pt x="27484" y="47513"/>
                  <a:pt x="25743" y="47673"/>
                  <a:pt x="24170" y="47646"/>
                </a:cubicBezTo>
                <a:cubicBezTo>
                  <a:pt x="20898" y="47684"/>
                  <a:pt x="18139" y="46973"/>
                  <a:pt x="15889" y="45522"/>
                </a:cubicBezTo>
                <a:cubicBezTo>
                  <a:pt x="13616" y="44070"/>
                  <a:pt x="12309" y="41634"/>
                  <a:pt x="11922" y="38214"/>
                </a:cubicBezTo>
                <a:lnTo>
                  <a:pt x="0" y="38214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AAA6EDF7-AAE9-5A8C-4A28-A48A462BAAC4}"/>
              </a:ext>
            </a:extLst>
          </p:cNvPr>
          <p:cNvSpPr/>
          <p:nvPr/>
        </p:nvSpPr>
        <p:spPr>
          <a:xfrm>
            <a:off x="4805828" y="3612776"/>
            <a:ext cx="11921" cy="74751"/>
          </a:xfrm>
          <a:custGeom>
            <a:avLst/>
            <a:gdLst>
              <a:gd name="connsiteX0" fmla="*/ 0 w 11921"/>
              <a:gd name="connsiteY0" fmla="*/ 11298 h 74751"/>
              <a:gd name="connsiteX1" fmla="*/ 11922 w 11921"/>
              <a:gd name="connsiteY1" fmla="*/ 11298 h 74751"/>
              <a:gd name="connsiteX2" fmla="*/ 11922 w 11921"/>
              <a:gd name="connsiteY2" fmla="*/ 0 h 74751"/>
              <a:gd name="connsiteX3" fmla="*/ 0 w 11921"/>
              <a:gd name="connsiteY3" fmla="*/ 0 h 74751"/>
              <a:gd name="connsiteX4" fmla="*/ 0 w 11921"/>
              <a:gd name="connsiteY4" fmla="*/ 11298 h 74751"/>
              <a:gd name="connsiteX5" fmla="*/ 0 w 11921"/>
              <a:gd name="connsiteY5" fmla="*/ 74752 h 74751"/>
              <a:gd name="connsiteX6" fmla="*/ 11922 w 11921"/>
              <a:gd name="connsiteY6" fmla="*/ 74752 h 74751"/>
              <a:gd name="connsiteX7" fmla="*/ 11922 w 11921"/>
              <a:gd name="connsiteY7" fmla="*/ 20628 h 74751"/>
              <a:gd name="connsiteX8" fmla="*/ 0 w 11921"/>
              <a:gd name="connsiteY8" fmla="*/ 20628 h 74751"/>
              <a:gd name="connsiteX9" fmla="*/ 0 w 11921"/>
              <a:gd name="connsiteY9" fmla="*/ 74752 h 74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21" h="74751">
                <a:moveTo>
                  <a:pt x="0" y="11298"/>
                </a:moveTo>
                <a:lnTo>
                  <a:pt x="11922" y="11298"/>
                </a:lnTo>
                <a:lnTo>
                  <a:pt x="11922" y="0"/>
                </a:lnTo>
                <a:lnTo>
                  <a:pt x="0" y="0"/>
                </a:lnTo>
                <a:lnTo>
                  <a:pt x="0" y="11298"/>
                </a:lnTo>
                <a:close/>
                <a:moveTo>
                  <a:pt x="0" y="74752"/>
                </a:moveTo>
                <a:lnTo>
                  <a:pt x="11922" y="74752"/>
                </a:lnTo>
                <a:lnTo>
                  <a:pt x="11922" y="20628"/>
                </a:lnTo>
                <a:lnTo>
                  <a:pt x="0" y="20628"/>
                </a:lnTo>
                <a:lnTo>
                  <a:pt x="0" y="74752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7B9DF87B-5F84-C7C9-FB3A-60FBF591789D}"/>
              </a:ext>
            </a:extLst>
          </p:cNvPr>
          <p:cNvSpPr/>
          <p:nvPr/>
        </p:nvSpPr>
        <p:spPr>
          <a:xfrm>
            <a:off x="4826011" y="3612776"/>
            <a:ext cx="53603" cy="76211"/>
          </a:xfrm>
          <a:custGeom>
            <a:avLst/>
            <a:gdLst>
              <a:gd name="connsiteX0" fmla="*/ 53603 w 53603"/>
              <a:gd name="connsiteY0" fmla="*/ 0 h 76211"/>
              <a:gd name="connsiteX1" fmla="*/ 41678 w 53603"/>
              <a:gd name="connsiteY1" fmla="*/ 0 h 76211"/>
              <a:gd name="connsiteX2" fmla="*/ 41678 w 53603"/>
              <a:gd name="connsiteY2" fmla="*/ 27632 h 76211"/>
              <a:gd name="connsiteX3" fmla="*/ 41476 w 53603"/>
              <a:gd name="connsiteY3" fmla="*/ 27632 h 76211"/>
              <a:gd name="connsiteX4" fmla="*/ 33640 w 53603"/>
              <a:gd name="connsiteY4" fmla="*/ 21156 h 76211"/>
              <a:gd name="connsiteX5" fmla="*/ 23440 w 53603"/>
              <a:gd name="connsiteY5" fmla="*/ 19161 h 76211"/>
              <a:gd name="connsiteX6" fmla="*/ 12108 w 53603"/>
              <a:gd name="connsiteY6" fmla="*/ 22110 h 76211"/>
              <a:gd name="connsiteX7" fmla="*/ 3451 w 53603"/>
              <a:gd name="connsiteY7" fmla="*/ 31318 h 76211"/>
              <a:gd name="connsiteX8" fmla="*/ 0 w 53603"/>
              <a:gd name="connsiteY8" fmla="*/ 47321 h 76211"/>
              <a:gd name="connsiteX9" fmla="*/ 2782 w 53603"/>
              <a:gd name="connsiteY9" fmla="*/ 62025 h 76211"/>
              <a:gd name="connsiteX10" fmla="*/ 11184 w 53603"/>
              <a:gd name="connsiteY10" fmla="*/ 72331 h 76211"/>
              <a:gd name="connsiteX11" fmla="*/ 25340 w 53603"/>
              <a:gd name="connsiteY11" fmla="*/ 76211 h 76211"/>
              <a:gd name="connsiteX12" fmla="*/ 35092 w 53603"/>
              <a:gd name="connsiteY12" fmla="*/ 74132 h 76211"/>
              <a:gd name="connsiteX13" fmla="*/ 42085 w 53603"/>
              <a:gd name="connsiteY13" fmla="*/ 67425 h 76211"/>
              <a:gd name="connsiteX14" fmla="*/ 42301 w 53603"/>
              <a:gd name="connsiteY14" fmla="*/ 67425 h 76211"/>
              <a:gd name="connsiteX15" fmla="*/ 42301 w 53603"/>
              <a:gd name="connsiteY15" fmla="*/ 74748 h 76211"/>
              <a:gd name="connsiteX16" fmla="*/ 53603 w 53603"/>
              <a:gd name="connsiteY16" fmla="*/ 74748 h 76211"/>
              <a:gd name="connsiteX17" fmla="*/ 53603 w 53603"/>
              <a:gd name="connsiteY17" fmla="*/ 0 h 76211"/>
              <a:gd name="connsiteX18" fmla="*/ 11929 w 53603"/>
              <a:gd name="connsiteY18" fmla="*/ 48267 h 76211"/>
              <a:gd name="connsiteX19" fmla="*/ 13381 w 53603"/>
              <a:gd name="connsiteY19" fmla="*/ 38831 h 76211"/>
              <a:gd name="connsiteX20" fmla="*/ 18207 w 53603"/>
              <a:gd name="connsiteY20" fmla="*/ 31516 h 76211"/>
              <a:gd name="connsiteX21" fmla="*/ 27123 w 53603"/>
              <a:gd name="connsiteY21" fmla="*/ 28578 h 76211"/>
              <a:gd name="connsiteX22" fmla="*/ 38064 w 53603"/>
              <a:gd name="connsiteY22" fmla="*/ 33629 h 76211"/>
              <a:gd name="connsiteX23" fmla="*/ 42096 w 53603"/>
              <a:gd name="connsiteY23" fmla="*/ 47644 h 76211"/>
              <a:gd name="connsiteX24" fmla="*/ 40542 w 53603"/>
              <a:gd name="connsiteY24" fmla="*/ 56803 h 76211"/>
              <a:gd name="connsiteX25" fmla="*/ 35590 w 53603"/>
              <a:gd name="connsiteY25" fmla="*/ 63936 h 76211"/>
              <a:gd name="connsiteX26" fmla="*/ 26914 w 53603"/>
              <a:gd name="connsiteY26" fmla="*/ 66813 h 76211"/>
              <a:gd name="connsiteX27" fmla="*/ 18416 w 53603"/>
              <a:gd name="connsiteY27" fmla="*/ 64077 h 76211"/>
              <a:gd name="connsiteX28" fmla="*/ 13510 w 53603"/>
              <a:gd name="connsiteY28" fmla="*/ 57221 h 76211"/>
              <a:gd name="connsiteX29" fmla="*/ 11929 w 53603"/>
              <a:gd name="connsiteY29" fmla="*/ 48267 h 76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3603" h="76211">
                <a:moveTo>
                  <a:pt x="53603" y="0"/>
                </a:moveTo>
                <a:lnTo>
                  <a:pt x="41678" y="0"/>
                </a:lnTo>
                <a:lnTo>
                  <a:pt x="41678" y="27632"/>
                </a:lnTo>
                <a:lnTo>
                  <a:pt x="41476" y="27632"/>
                </a:lnTo>
                <a:cubicBezTo>
                  <a:pt x="39531" y="24671"/>
                  <a:pt x="36935" y="22513"/>
                  <a:pt x="33640" y="21156"/>
                </a:cubicBezTo>
                <a:cubicBezTo>
                  <a:pt x="30345" y="19807"/>
                  <a:pt x="26952" y="19138"/>
                  <a:pt x="23440" y="19161"/>
                </a:cubicBezTo>
                <a:cubicBezTo>
                  <a:pt x="19423" y="19146"/>
                  <a:pt x="15653" y="20134"/>
                  <a:pt x="12108" y="22110"/>
                </a:cubicBezTo>
                <a:cubicBezTo>
                  <a:pt x="8562" y="24086"/>
                  <a:pt x="5681" y="27161"/>
                  <a:pt x="3451" y="31318"/>
                </a:cubicBezTo>
                <a:cubicBezTo>
                  <a:pt x="1224" y="35472"/>
                  <a:pt x="72" y="40808"/>
                  <a:pt x="0" y="47321"/>
                </a:cubicBezTo>
                <a:cubicBezTo>
                  <a:pt x="0" y="52790"/>
                  <a:pt x="920" y="57688"/>
                  <a:pt x="2782" y="62025"/>
                </a:cubicBezTo>
                <a:cubicBezTo>
                  <a:pt x="4629" y="66365"/>
                  <a:pt x="7426" y="69800"/>
                  <a:pt x="11184" y="72331"/>
                </a:cubicBezTo>
                <a:cubicBezTo>
                  <a:pt x="14928" y="74862"/>
                  <a:pt x="19651" y="76154"/>
                  <a:pt x="25340" y="76211"/>
                </a:cubicBezTo>
                <a:cubicBezTo>
                  <a:pt x="28814" y="76230"/>
                  <a:pt x="32067" y="75542"/>
                  <a:pt x="35092" y="74132"/>
                </a:cubicBezTo>
                <a:cubicBezTo>
                  <a:pt x="38106" y="72730"/>
                  <a:pt x="40450" y="70495"/>
                  <a:pt x="42085" y="67425"/>
                </a:cubicBezTo>
                <a:lnTo>
                  <a:pt x="42301" y="67425"/>
                </a:lnTo>
                <a:lnTo>
                  <a:pt x="42301" y="74748"/>
                </a:lnTo>
                <a:lnTo>
                  <a:pt x="53603" y="74748"/>
                </a:lnTo>
                <a:lnTo>
                  <a:pt x="53603" y="0"/>
                </a:lnTo>
                <a:close/>
                <a:moveTo>
                  <a:pt x="11929" y="48267"/>
                </a:moveTo>
                <a:cubicBezTo>
                  <a:pt x="11906" y="44954"/>
                  <a:pt x="12397" y="41811"/>
                  <a:pt x="13381" y="38831"/>
                </a:cubicBezTo>
                <a:cubicBezTo>
                  <a:pt x="14361" y="35848"/>
                  <a:pt x="15976" y="33412"/>
                  <a:pt x="18207" y="31516"/>
                </a:cubicBezTo>
                <a:cubicBezTo>
                  <a:pt x="20434" y="29616"/>
                  <a:pt x="23402" y="28639"/>
                  <a:pt x="27123" y="28578"/>
                </a:cubicBezTo>
                <a:cubicBezTo>
                  <a:pt x="31782" y="28624"/>
                  <a:pt x="35430" y="30311"/>
                  <a:pt x="38064" y="33629"/>
                </a:cubicBezTo>
                <a:cubicBezTo>
                  <a:pt x="40701" y="36950"/>
                  <a:pt x="42054" y="41625"/>
                  <a:pt x="42096" y="47644"/>
                </a:cubicBezTo>
                <a:cubicBezTo>
                  <a:pt x="42119" y="50844"/>
                  <a:pt x="41587" y="53900"/>
                  <a:pt x="40542" y="56803"/>
                </a:cubicBezTo>
                <a:cubicBezTo>
                  <a:pt x="39493" y="59706"/>
                  <a:pt x="37843" y="62085"/>
                  <a:pt x="35590" y="63936"/>
                </a:cubicBezTo>
                <a:cubicBezTo>
                  <a:pt x="33363" y="65791"/>
                  <a:pt x="30459" y="66748"/>
                  <a:pt x="26914" y="66813"/>
                </a:cubicBezTo>
                <a:cubicBezTo>
                  <a:pt x="23467" y="66756"/>
                  <a:pt x="20636" y="65840"/>
                  <a:pt x="18416" y="64077"/>
                </a:cubicBezTo>
                <a:cubicBezTo>
                  <a:pt x="16212" y="62310"/>
                  <a:pt x="14570" y="60026"/>
                  <a:pt x="13510" y="57221"/>
                </a:cubicBezTo>
                <a:cubicBezTo>
                  <a:pt x="12446" y="54413"/>
                  <a:pt x="11929" y="51426"/>
                  <a:pt x="11929" y="48267"/>
                </a:cubicBez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2559552C-D40C-E4CC-4E02-90C1FE3296F0}"/>
              </a:ext>
            </a:extLst>
          </p:cNvPr>
          <p:cNvSpPr/>
          <p:nvPr/>
        </p:nvSpPr>
        <p:spPr>
          <a:xfrm>
            <a:off x="4887489" y="3631935"/>
            <a:ext cx="54013" cy="57061"/>
          </a:xfrm>
          <a:custGeom>
            <a:avLst/>
            <a:gdLst>
              <a:gd name="connsiteX0" fmla="*/ 48252 w 54013"/>
              <a:gd name="connsiteY0" fmla="*/ 15697 h 57061"/>
              <a:gd name="connsiteX1" fmla="*/ 44992 w 54013"/>
              <a:gd name="connsiteY1" fmla="*/ 6561 h 57061"/>
              <a:gd name="connsiteX2" fmla="*/ 36916 w 54013"/>
              <a:gd name="connsiteY2" fmla="*/ 1533 h 57061"/>
              <a:gd name="connsiteX3" fmla="*/ 26583 w 54013"/>
              <a:gd name="connsiteY3" fmla="*/ 2 h 57061"/>
              <a:gd name="connsiteX4" fmla="*/ 15091 w 54013"/>
              <a:gd name="connsiteY4" fmla="*/ 1575 h 57061"/>
              <a:gd name="connsiteX5" fmla="*/ 6088 w 54013"/>
              <a:gd name="connsiteY5" fmla="*/ 7150 h 57061"/>
              <a:gd name="connsiteX6" fmla="*/ 1984 w 54013"/>
              <a:gd name="connsiteY6" fmla="*/ 18004 h 57061"/>
              <a:gd name="connsiteX7" fmla="*/ 13909 w 54013"/>
              <a:gd name="connsiteY7" fmla="*/ 18004 h 57061"/>
              <a:gd name="connsiteX8" fmla="*/ 17569 w 54013"/>
              <a:gd name="connsiteY8" fmla="*/ 11513 h 57061"/>
              <a:gd name="connsiteX9" fmla="*/ 25853 w 54013"/>
              <a:gd name="connsiteY9" fmla="*/ 9419 h 57061"/>
              <a:gd name="connsiteX10" fmla="*/ 33279 w 54013"/>
              <a:gd name="connsiteY10" fmla="*/ 10768 h 57061"/>
              <a:gd name="connsiteX11" fmla="*/ 37060 w 54013"/>
              <a:gd name="connsiteY11" fmla="*/ 16750 h 57061"/>
              <a:gd name="connsiteX12" fmla="*/ 34769 w 54013"/>
              <a:gd name="connsiteY12" fmla="*/ 21504 h 57061"/>
              <a:gd name="connsiteX13" fmla="*/ 28856 w 54013"/>
              <a:gd name="connsiteY13" fmla="*/ 23271 h 57061"/>
              <a:gd name="connsiteX14" fmla="*/ 20833 w 54013"/>
              <a:gd name="connsiteY14" fmla="*/ 24396 h 57061"/>
              <a:gd name="connsiteX15" fmla="*/ 10964 w 54013"/>
              <a:gd name="connsiteY15" fmla="*/ 26277 h 57061"/>
              <a:gd name="connsiteX16" fmla="*/ 3169 w 54013"/>
              <a:gd name="connsiteY16" fmla="*/ 31134 h 57061"/>
              <a:gd name="connsiteX17" fmla="*/ 0 w 54013"/>
              <a:gd name="connsiteY17" fmla="*/ 41258 h 57061"/>
              <a:gd name="connsiteX18" fmla="*/ 5605 w 54013"/>
              <a:gd name="connsiteY18" fmla="*/ 53119 h 57061"/>
              <a:gd name="connsiteX19" fmla="*/ 18526 w 54013"/>
              <a:gd name="connsiteY19" fmla="*/ 57056 h 57061"/>
              <a:gd name="connsiteX20" fmla="*/ 28529 w 54013"/>
              <a:gd name="connsiteY20" fmla="*/ 55490 h 57061"/>
              <a:gd name="connsiteX21" fmla="*/ 37277 w 54013"/>
              <a:gd name="connsiteY21" fmla="*/ 50474 h 57061"/>
              <a:gd name="connsiteX22" fmla="*/ 40431 w 54013"/>
              <a:gd name="connsiteY22" fmla="*/ 55608 h 57061"/>
              <a:gd name="connsiteX23" fmla="*/ 46485 w 54013"/>
              <a:gd name="connsiteY23" fmla="*/ 57060 h 57061"/>
              <a:gd name="connsiteX24" fmla="*/ 50335 w 54013"/>
              <a:gd name="connsiteY24" fmla="*/ 56615 h 57061"/>
              <a:gd name="connsiteX25" fmla="*/ 54014 w 54013"/>
              <a:gd name="connsiteY25" fmla="*/ 55699 h 57061"/>
              <a:gd name="connsiteX26" fmla="*/ 54014 w 54013"/>
              <a:gd name="connsiteY26" fmla="*/ 47441 h 57061"/>
              <a:gd name="connsiteX27" fmla="*/ 52357 w 54013"/>
              <a:gd name="connsiteY27" fmla="*/ 47627 h 57061"/>
              <a:gd name="connsiteX28" fmla="*/ 51087 w 54013"/>
              <a:gd name="connsiteY28" fmla="*/ 47654 h 57061"/>
              <a:gd name="connsiteX29" fmla="*/ 48849 w 54013"/>
              <a:gd name="connsiteY29" fmla="*/ 46708 h 57061"/>
              <a:gd name="connsiteX30" fmla="*/ 48256 w 54013"/>
              <a:gd name="connsiteY30" fmla="*/ 43568 h 57061"/>
              <a:gd name="connsiteX31" fmla="*/ 48256 w 54013"/>
              <a:gd name="connsiteY31" fmla="*/ 15697 h 57061"/>
              <a:gd name="connsiteX32" fmla="*/ 36327 w 54013"/>
              <a:gd name="connsiteY32" fmla="*/ 37382 h 57061"/>
              <a:gd name="connsiteX33" fmla="*/ 34020 w 54013"/>
              <a:gd name="connsiteY33" fmla="*/ 43390 h 57061"/>
              <a:gd name="connsiteX34" fmla="*/ 28734 w 54013"/>
              <a:gd name="connsiteY34" fmla="*/ 46662 h 57061"/>
              <a:gd name="connsiteX35" fmla="*/ 22923 w 54013"/>
              <a:gd name="connsiteY35" fmla="*/ 47646 h 57061"/>
              <a:gd name="connsiteX36" fmla="*/ 18203 w 54013"/>
              <a:gd name="connsiteY36" fmla="*/ 47038 h 57061"/>
              <a:gd name="connsiteX37" fmla="*/ 13848 w 54013"/>
              <a:gd name="connsiteY37" fmla="*/ 44899 h 57061"/>
              <a:gd name="connsiteX38" fmla="*/ 11925 w 54013"/>
              <a:gd name="connsiteY38" fmla="*/ 40733 h 57061"/>
              <a:gd name="connsiteX39" fmla="*/ 14867 w 54013"/>
              <a:gd name="connsiteY39" fmla="*/ 34189 h 57061"/>
              <a:gd name="connsiteX40" fmla="*/ 21658 w 54013"/>
              <a:gd name="connsiteY40" fmla="*/ 31727 h 57061"/>
              <a:gd name="connsiteX41" fmla="*/ 29589 w 54013"/>
              <a:gd name="connsiteY41" fmla="*/ 30655 h 57061"/>
              <a:gd name="connsiteX42" fmla="*/ 36327 w 54013"/>
              <a:gd name="connsiteY42" fmla="*/ 28481 h 57061"/>
              <a:gd name="connsiteX43" fmla="*/ 36327 w 54013"/>
              <a:gd name="connsiteY43" fmla="*/ 37382 h 57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4013" h="57061">
                <a:moveTo>
                  <a:pt x="48252" y="15697"/>
                </a:moveTo>
                <a:cubicBezTo>
                  <a:pt x="48176" y="11912"/>
                  <a:pt x="47093" y="8868"/>
                  <a:pt x="44992" y="6561"/>
                </a:cubicBezTo>
                <a:cubicBezTo>
                  <a:pt x="42883" y="4247"/>
                  <a:pt x="40184" y="2579"/>
                  <a:pt x="36916" y="1533"/>
                </a:cubicBezTo>
                <a:cubicBezTo>
                  <a:pt x="33621" y="496"/>
                  <a:pt x="30186" y="-17"/>
                  <a:pt x="26583" y="2"/>
                </a:cubicBezTo>
                <a:cubicBezTo>
                  <a:pt x="22540" y="-36"/>
                  <a:pt x="18713" y="492"/>
                  <a:pt x="15091" y="1575"/>
                </a:cubicBezTo>
                <a:cubicBezTo>
                  <a:pt x="11473" y="2658"/>
                  <a:pt x="8467" y="4517"/>
                  <a:pt x="6088" y="7150"/>
                </a:cubicBezTo>
                <a:cubicBezTo>
                  <a:pt x="3705" y="9784"/>
                  <a:pt x="2333" y="13398"/>
                  <a:pt x="1984" y="18004"/>
                </a:cubicBezTo>
                <a:lnTo>
                  <a:pt x="13909" y="18004"/>
                </a:lnTo>
                <a:cubicBezTo>
                  <a:pt x="14217" y="15081"/>
                  <a:pt x="15441" y="12915"/>
                  <a:pt x="17569" y="11513"/>
                </a:cubicBezTo>
                <a:cubicBezTo>
                  <a:pt x="19701" y="10107"/>
                  <a:pt x="22460" y="9408"/>
                  <a:pt x="25853" y="9419"/>
                </a:cubicBezTo>
                <a:cubicBezTo>
                  <a:pt x="28434" y="9339"/>
                  <a:pt x="30908" y="9788"/>
                  <a:pt x="33279" y="10768"/>
                </a:cubicBezTo>
                <a:cubicBezTo>
                  <a:pt x="35628" y="11745"/>
                  <a:pt x="36897" y="13744"/>
                  <a:pt x="37060" y="16750"/>
                </a:cubicBezTo>
                <a:cubicBezTo>
                  <a:pt x="37019" y="19026"/>
                  <a:pt x="36262" y="20611"/>
                  <a:pt x="34769" y="21504"/>
                </a:cubicBezTo>
                <a:cubicBezTo>
                  <a:pt x="33275" y="22393"/>
                  <a:pt x="31303" y="22986"/>
                  <a:pt x="28856" y="23271"/>
                </a:cubicBezTo>
                <a:cubicBezTo>
                  <a:pt x="26401" y="23564"/>
                  <a:pt x="23737" y="23936"/>
                  <a:pt x="20833" y="24396"/>
                </a:cubicBezTo>
                <a:cubicBezTo>
                  <a:pt x="17409" y="24711"/>
                  <a:pt x="14114" y="25342"/>
                  <a:pt x="10964" y="26277"/>
                </a:cubicBezTo>
                <a:cubicBezTo>
                  <a:pt x="7802" y="27208"/>
                  <a:pt x="5206" y="28831"/>
                  <a:pt x="3169" y="31134"/>
                </a:cubicBezTo>
                <a:cubicBezTo>
                  <a:pt x="1125" y="33437"/>
                  <a:pt x="76" y="36823"/>
                  <a:pt x="0" y="41258"/>
                </a:cubicBezTo>
                <a:cubicBezTo>
                  <a:pt x="163" y="46540"/>
                  <a:pt x="2022" y="50496"/>
                  <a:pt x="5605" y="53119"/>
                </a:cubicBezTo>
                <a:cubicBezTo>
                  <a:pt x="9182" y="55748"/>
                  <a:pt x="13499" y="57060"/>
                  <a:pt x="18526" y="57056"/>
                </a:cubicBezTo>
                <a:cubicBezTo>
                  <a:pt x="21802" y="57071"/>
                  <a:pt x="25131" y="56550"/>
                  <a:pt x="28529" y="55490"/>
                </a:cubicBezTo>
                <a:cubicBezTo>
                  <a:pt x="31919" y="54430"/>
                  <a:pt x="34826" y="52754"/>
                  <a:pt x="37277" y="50474"/>
                </a:cubicBezTo>
                <a:cubicBezTo>
                  <a:pt x="37775" y="52898"/>
                  <a:pt x="38816" y="54608"/>
                  <a:pt x="40431" y="55608"/>
                </a:cubicBezTo>
                <a:cubicBezTo>
                  <a:pt x="42031" y="56607"/>
                  <a:pt x="44053" y="57098"/>
                  <a:pt x="46485" y="57060"/>
                </a:cubicBezTo>
                <a:cubicBezTo>
                  <a:pt x="47549" y="57044"/>
                  <a:pt x="48834" y="56896"/>
                  <a:pt x="50335" y="56615"/>
                </a:cubicBezTo>
                <a:cubicBezTo>
                  <a:pt x="51828" y="56341"/>
                  <a:pt x="53052" y="56033"/>
                  <a:pt x="54014" y="55699"/>
                </a:cubicBezTo>
                <a:lnTo>
                  <a:pt x="54014" y="47441"/>
                </a:lnTo>
                <a:cubicBezTo>
                  <a:pt x="53394" y="47540"/>
                  <a:pt x="52836" y="47604"/>
                  <a:pt x="52357" y="47627"/>
                </a:cubicBezTo>
                <a:cubicBezTo>
                  <a:pt x="51878" y="47650"/>
                  <a:pt x="51460" y="47658"/>
                  <a:pt x="51087" y="47654"/>
                </a:cubicBezTo>
                <a:cubicBezTo>
                  <a:pt x="50004" y="47665"/>
                  <a:pt x="49256" y="47354"/>
                  <a:pt x="48849" y="46708"/>
                </a:cubicBezTo>
                <a:cubicBezTo>
                  <a:pt x="48431" y="46069"/>
                  <a:pt x="48245" y="45024"/>
                  <a:pt x="48256" y="43568"/>
                </a:cubicBezTo>
                <a:lnTo>
                  <a:pt x="48256" y="15697"/>
                </a:lnTo>
                <a:close/>
                <a:moveTo>
                  <a:pt x="36327" y="37382"/>
                </a:moveTo>
                <a:cubicBezTo>
                  <a:pt x="36255" y="39878"/>
                  <a:pt x="35487" y="41889"/>
                  <a:pt x="34020" y="43390"/>
                </a:cubicBezTo>
                <a:cubicBezTo>
                  <a:pt x="32546" y="44899"/>
                  <a:pt x="30779" y="45993"/>
                  <a:pt x="28734" y="46662"/>
                </a:cubicBezTo>
                <a:cubicBezTo>
                  <a:pt x="26667" y="47331"/>
                  <a:pt x="24732" y="47658"/>
                  <a:pt x="22923" y="47646"/>
                </a:cubicBezTo>
                <a:cubicBezTo>
                  <a:pt x="21472" y="47658"/>
                  <a:pt x="19895" y="47456"/>
                  <a:pt x="18203" y="47038"/>
                </a:cubicBezTo>
                <a:cubicBezTo>
                  <a:pt x="16524" y="46628"/>
                  <a:pt x="15076" y="45909"/>
                  <a:pt x="13848" y="44899"/>
                </a:cubicBezTo>
                <a:cubicBezTo>
                  <a:pt x="12621" y="43888"/>
                  <a:pt x="11986" y="42501"/>
                  <a:pt x="11925" y="40733"/>
                </a:cubicBezTo>
                <a:cubicBezTo>
                  <a:pt x="12005" y="37663"/>
                  <a:pt x="12986" y="35478"/>
                  <a:pt x="14867" y="34189"/>
                </a:cubicBezTo>
                <a:cubicBezTo>
                  <a:pt x="16752" y="32897"/>
                  <a:pt x="19020" y="32076"/>
                  <a:pt x="21658" y="31727"/>
                </a:cubicBezTo>
                <a:cubicBezTo>
                  <a:pt x="24337" y="31328"/>
                  <a:pt x="26975" y="30971"/>
                  <a:pt x="29589" y="30655"/>
                </a:cubicBezTo>
                <a:cubicBezTo>
                  <a:pt x="32188" y="30336"/>
                  <a:pt x="34438" y="29614"/>
                  <a:pt x="36327" y="28481"/>
                </a:cubicBezTo>
                <a:lnTo>
                  <a:pt x="36327" y="37382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8C85239B-C043-3AC4-69AB-3CE16550048F}"/>
              </a:ext>
            </a:extLst>
          </p:cNvPr>
          <p:cNvSpPr/>
          <p:nvPr/>
        </p:nvSpPr>
        <p:spPr>
          <a:xfrm>
            <a:off x="4943828" y="3612776"/>
            <a:ext cx="53595" cy="76211"/>
          </a:xfrm>
          <a:custGeom>
            <a:avLst/>
            <a:gdLst>
              <a:gd name="connsiteX0" fmla="*/ 53592 w 53595"/>
              <a:gd name="connsiteY0" fmla="*/ 0 h 76211"/>
              <a:gd name="connsiteX1" fmla="*/ 41667 w 53595"/>
              <a:gd name="connsiteY1" fmla="*/ 0 h 76211"/>
              <a:gd name="connsiteX2" fmla="*/ 41667 w 53595"/>
              <a:gd name="connsiteY2" fmla="*/ 27632 h 76211"/>
              <a:gd name="connsiteX3" fmla="*/ 41454 w 53595"/>
              <a:gd name="connsiteY3" fmla="*/ 27632 h 76211"/>
              <a:gd name="connsiteX4" fmla="*/ 33618 w 53595"/>
              <a:gd name="connsiteY4" fmla="*/ 21156 h 76211"/>
              <a:gd name="connsiteX5" fmla="*/ 23429 w 53595"/>
              <a:gd name="connsiteY5" fmla="*/ 19161 h 76211"/>
              <a:gd name="connsiteX6" fmla="*/ 12100 w 53595"/>
              <a:gd name="connsiteY6" fmla="*/ 22110 h 76211"/>
              <a:gd name="connsiteX7" fmla="*/ 3436 w 53595"/>
              <a:gd name="connsiteY7" fmla="*/ 31318 h 76211"/>
              <a:gd name="connsiteX8" fmla="*/ 0 w 53595"/>
              <a:gd name="connsiteY8" fmla="*/ 47321 h 76211"/>
              <a:gd name="connsiteX9" fmla="*/ 2763 w 53595"/>
              <a:gd name="connsiteY9" fmla="*/ 62025 h 76211"/>
              <a:gd name="connsiteX10" fmla="*/ 11165 w 53595"/>
              <a:gd name="connsiteY10" fmla="*/ 72331 h 76211"/>
              <a:gd name="connsiteX11" fmla="*/ 25321 w 53595"/>
              <a:gd name="connsiteY11" fmla="*/ 76211 h 76211"/>
              <a:gd name="connsiteX12" fmla="*/ 35073 w 53595"/>
              <a:gd name="connsiteY12" fmla="*/ 74132 h 76211"/>
              <a:gd name="connsiteX13" fmla="*/ 42088 w 53595"/>
              <a:gd name="connsiteY13" fmla="*/ 67425 h 76211"/>
              <a:gd name="connsiteX14" fmla="*/ 42294 w 53595"/>
              <a:gd name="connsiteY14" fmla="*/ 67425 h 76211"/>
              <a:gd name="connsiteX15" fmla="*/ 42294 w 53595"/>
              <a:gd name="connsiteY15" fmla="*/ 74748 h 76211"/>
              <a:gd name="connsiteX16" fmla="*/ 53596 w 53595"/>
              <a:gd name="connsiteY16" fmla="*/ 74748 h 76211"/>
              <a:gd name="connsiteX17" fmla="*/ 53596 w 53595"/>
              <a:gd name="connsiteY17" fmla="*/ 0 h 76211"/>
              <a:gd name="connsiteX18" fmla="*/ 11922 w 53595"/>
              <a:gd name="connsiteY18" fmla="*/ 48267 h 76211"/>
              <a:gd name="connsiteX19" fmla="*/ 13370 w 53595"/>
              <a:gd name="connsiteY19" fmla="*/ 38831 h 76211"/>
              <a:gd name="connsiteX20" fmla="*/ 18181 w 53595"/>
              <a:gd name="connsiteY20" fmla="*/ 31516 h 76211"/>
              <a:gd name="connsiteX21" fmla="*/ 27111 w 53595"/>
              <a:gd name="connsiteY21" fmla="*/ 28578 h 76211"/>
              <a:gd name="connsiteX22" fmla="*/ 38064 w 53595"/>
              <a:gd name="connsiteY22" fmla="*/ 33629 h 76211"/>
              <a:gd name="connsiteX23" fmla="*/ 42096 w 53595"/>
              <a:gd name="connsiteY23" fmla="*/ 47644 h 76211"/>
              <a:gd name="connsiteX24" fmla="*/ 40530 w 53595"/>
              <a:gd name="connsiteY24" fmla="*/ 56803 h 76211"/>
              <a:gd name="connsiteX25" fmla="*/ 35590 w 53595"/>
              <a:gd name="connsiteY25" fmla="*/ 63936 h 76211"/>
              <a:gd name="connsiteX26" fmla="*/ 26902 w 53595"/>
              <a:gd name="connsiteY26" fmla="*/ 66813 h 76211"/>
              <a:gd name="connsiteX27" fmla="*/ 18416 w 53595"/>
              <a:gd name="connsiteY27" fmla="*/ 64077 h 76211"/>
              <a:gd name="connsiteX28" fmla="*/ 13506 w 53595"/>
              <a:gd name="connsiteY28" fmla="*/ 57221 h 76211"/>
              <a:gd name="connsiteX29" fmla="*/ 11922 w 53595"/>
              <a:gd name="connsiteY29" fmla="*/ 48267 h 76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3595" h="76211">
                <a:moveTo>
                  <a:pt x="53592" y="0"/>
                </a:moveTo>
                <a:lnTo>
                  <a:pt x="41667" y="0"/>
                </a:lnTo>
                <a:lnTo>
                  <a:pt x="41667" y="27632"/>
                </a:lnTo>
                <a:lnTo>
                  <a:pt x="41454" y="27632"/>
                </a:lnTo>
                <a:cubicBezTo>
                  <a:pt x="39531" y="24671"/>
                  <a:pt x="36912" y="22513"/>
                  <a:pt x="33618" y="21156"/>
                </a:cubicBezTo>
                <a:cubicBezTo>
                  <a:pt x="30327" y="19807"/>
                  <a:pt x="26929" y="19138"/>
                  <a:pt x="23429" y="19161"/>
                </a:cubicBezTo>
                <a:cubicBezTo>
                  <a:pt x="19423" y="19146"/>
                  <a:pt x="15638" y="20134"/>
                  <a:pt x="12100" y="22110"/>
                </a:cubicBezTo>
                <a:cubicBezTo>
                  <a:pt x="8551" y="24086"/>
                  <a:pt x="5659" y="27161"/>
                  <a:pt x="3436" y="31318"/>
                </a:cubicBezTo>
                <a:cubicBezTo>
                  <a:pt x="1205" y="35472"/>
                  <a:pt x="57" y="40808"/>
                  <a:pt x="0" y="47321"/>
                </a:cubicBezTo>
                <a:cubicBezTo>
                  <a:pt x="-11" y="52790"/>
                  <a:pt x="916" y="57688"/>
                  <a:pt x="2763" y="62025"/>
                </a:cubicBezTo>
                <a:cubicBezTo>
                  <a:pt x="4621" y="66365"/>
                  <a:pt x="7422" y="69800"/>
                  <a:pt x="11165" y="72331"/>
                </a:cubicBezTo>
                <a:cubicBezTo>
                  <a:pt x="14920" y="74862"/>
                  <a:pt x="19632" y="76154"/>
                  <a:pt x="25321" y="76211"/>
                </a:cubicBezTo>
                <a:cubicBezTo>
                  <a:pt x="28806" y="76230"/>
                  <a:pt x="32056" y="75542"/>
                  <a:pt x="35073" y="74132"/>
                </a:cubicBezTo>
                <a:cubicBezTo>
                  <a:pt x="38098" y="72730"/>
                  <a:pt x="40431" y="70495"/>
                  <a:pt x="42088" y="67425"/>
                </a:cubicBezTo>
                <a:lnTo>
                  <a:pt x="42294" y="67425"/>
                </a:lnTo>
                <a:lnTo>
                  <a:pt x="42294" y="74748"/>
                </a:lnTo>
                <a:lnTo>
                  <a:pt x="53596" y="74748"/>
                </a:lnTo>
                <a:lnTo>
                  <a:pt x="53596" y="0"/>
                </a:lnTo>
                <a:close/>
                <a:moveTo>
                  <a:pt x="11922" y="48267"/>
                </a:moveTo>
                <a:cubicBezTo>
                  <a:pt x="11906" y="44954"/>
                  <a:pt x="12374" y="41811"/>
                  <a:pt x="13370" y="38831"/>
                </a:cubicBezTo>
                <a:cubicBezTo>
                  <a:pt x="14350" y="35848"/>
                  <a:pt x="15958" y="33412"/>
                  <a:pt x="18181" y="31516"/>
                </a:cubicBezTo>
                <a:cubicBezTo>
                  <a:pt x="20412" y="29616"/>
                  <a:pt x="23402" y="28639"/>
                  <a:pt x="27111" y="28578"/>
                </a:cubicBezTo>
                <a:cubicBezTo>
                  <a:pt x="31767" y="28624"/>
                  <a:pt x="35419" y="30311"/>
                  <a:pt x="38064" y="33629"/>
                </a:cubicBezTo>
                <a:cubicBezTo>
                  <a:pt x="40701" y="36950"/>
                  <a:pt x="42043" y="41625"/>
                  <a:pt x="42096" y="47644"/>
                </a:cubicBezTo>
                <a:cubicBezTo>
                  <a:pt x="42107" y="50844"/>
                  <a:pt x="41587" y="53900"/>
                  <a:pt x="40530" y="56803"/>
                </a:cubicBezTo>
                <a:cubicBezTo>
                  <a:pt x="39481" y="59706"/>
                  <a:pt x="37832" y="62085"/>
                  <a:pt x="35590" y="63936"/>
                </a:cubicBezTo>
                <a:cubicBezTo>
                  <a:pt x="33352" y="65791"/>
                  <a:pt x="30460" y="66748"/>
                  <a:pt x="26902" y="66813"/>
                </a:cubicBezTo>
                <a:cubicBezTo>
                  <a:pt x="23456" y="66756"/>
                  <a:pt x="20624" y="65840"/>
                  <a:pt x="18416" y="64077"/>
                </a:cubicBezTo>
                <a:cubicBezTo>
                  <a:pt x="16205" y="62310"/>
                  <a:pt x="14570" y="60026"/>
                  <a:pt x="13506" y="57221"/>
                </a:cubicBezTo>
                <a:cubicBezTo>
                  <a:pt x="12435" y="54413"/>
                  <a:pt x="11906" y="51426"/>
                  <a:pt x="11922" y="48267"/>
                </a:cubicBez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D87B9B4E-E26C-E8EE-CB2E-00299A2E57A7}"/>
              </a:ext>
            </a:extLst>
          </p:cNvPr>
          <p:cNvSpPr/>
          <p:nvPr/>
        </p:nvSpPr>
        <p:spPr>
          <a:xfrm>
            <a:off x="5005610" y="3631937"/>
            <a:ext cx="51938" cy="57053"/>
          </a:xfrm>
          <a:custGeom>
            <a:avLst/>
            <a:gdLst>
              <a:gd name="connsiteX0" fmla="*/ 11925 w 51938"/>
              <a:gd name="connsiteY0" fmla="*/ 23771 h 57053"/>
              <a:gd name="connsiteX1" fmla="*/ 16052 w 51938"/>
              <a:gd name="connsiteY1" fmla="*/ 13563 h 57053"/>
              <a:gd name="connsiteX2" fmla="*/ 26154 w 51938"/>
              <a:gd name="connsiteY2" fmla="*/ 9413 h 57053"/>
              <a:gd name="connsiteX3" fmla="*/ 35825 w 51938"/>
              <a:gd name="connsiteY3" fmla="*/ 13765 h 57053"/>
              <a:gd name="connsiteX4" fmla="*/ 39778 w 51938"/>
              <a:gd name="connsiteY4" fmla="*/ 23771 h 57053"/>
              <a:gd name="connsiteX5" fmla="*/ 11925 w 51938"/>
              <a:gd name="connsiteY5" fmla="*/ 23771 h 57053"/>
              <a:gd name="connsiteX6" fmla="*/ 51707 w 51938"/>
              <a:gd name="connsiteY6" fmla="*/ 31611 h 57053"/>
              <a:gd name="connsiteX7" fmla="*/ 49757 w 51938"/>
              <a:gd name="connsiteY7" fmla="*/ 16201 h 57053"/>
              <a:gd name="connsiteX8" fmla="*/ 40815 w 51938"/>
              <a:gd name="connsiteY8" fmla="*/ 4591 h 57053"/>
              <a:gd name="connsiteX9" fmla="*/ 26154 w 51938"/>
              <a:gd name="connsiteY9" fmla="*/ 0 h 57053"/>
              <a:gd name="connsiteX10" fmla="*/ 12207 w 51938"/>
              <a:gd name="connsiteY10" fmla="*/ 3986 h 57053"/>
              <a:gd name="connsiteX11" fmla="*/ 3189 w 51938"/>
              <a:gd name="connsiteY11" fmla="*/ 14327 h 57053"/>
              <a:gd name="connsiteX12" fmla="*/ 0 w 51938"/>
              <a:gd name="connsiteY12" fmla="*/ 28578 h 57053"/>
              <a:gd name="connsiteX13" fmla="*/ 6875 w 51938"/>
              <a:gd name="connsiteY13" fmla="*/ 49062 h 57053"/>
              <a:gd name="connsiteX14" fmla="*/ 26473 w 51938"/>
              <a:gd name="connsiteY14" fmla="*/ 57054 h 57053"/>
              <a:gd name="connsiteX15" fmla="*/ 42179 w 51938"/>
              <a:gd name="connsiteY15" fmla="*/ 52284 h 57053"/>
              <a:gd name="connsiteX16" fmla="*/ 50977 w 51938"/>
              <a:gd name="connsiteY16" fmla="*/ 38630 h 57053"/>
              <a:gd name="connsiteX17" fmla="*/ 39668 w 51938"/>
              <a:gd name="connsiteY17" fmla="*/ 38630 h 57053"/>
              <a:gd name="connsiteX18" fmla="*/ 34872 w 51938"/>
              <a:gd name="connsiteY18" fmla="*/ 45372 h 57053"/>
              <a:gd name="connsiteX19" fmla="*/ 26469 w 51938"/>
              <a:gd name="connsiteY19" fmla="*/ 47644 h 57053"/>
              <a:gd name="connsiteX20" fmla="*/ 15460 w 51938"/>
              <a:gd name="connsiteY20" fmla="*/ 42810 h 57053"/>
              <a:gd name="connsiteX21" fmla="*/ 11922 w 51938"/>
              <a:gd name="connsiteY21" fmla="*/ 31615 h 57053"/>
              <a:gd name="connsiteX22" fmla="*/ 51707 w 51938"/>
              <a:gd name="connsiteY22" fmla="*/ 31615 h 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1938" h="57053">
                <a:moveTo>
                  <a:pt x="11925" y="23771"/>
                </a:moveTo>
                <a:cubicBezTo>
                  <a:pt x="12127" y="19644"/>
                  <a:pt x="13518" y="16239"/>
                  <a:pt x="16052" y="13563"/>
                </a:cubicBezTo>
                <a:cubicBezTo>
                  <a:pt x="18603" y="10888"/>
                  <a:pt x="21966" y="9505"/>
                  <a:pt x="26154" y="9413"/>
                </a:cubicBezTo>
                <a:cubicBezTo>
                  <a:pt x="30220" y="9543"/>
                  <a:pt x="33458" y="10987"/>
                  <a:pt x="35825" y="13765"/>
                </a:cubicBezTo>
                <a:cubicBezTo>
                  <a:pt x="38212" y="16535"/>
                  <a:pt x="39531" y="19868"/>
                  <a:pt x="39778" y="23771"/>
                </a:cubicBezTo>
                <a:lnTo>
                  <a:pt x="11925" y="23771"/>
                </a:lnTo>
                <a:close/>
                <a:moveTo>
                  <a:pt x="51707" y="31611"/>
                </a:moveTo>
                <a:cubicBezTo>
                  <a:pt x="52334" y="26112"/>
                  <a:pt x="51692" y="20974"/>
                  <a:pt x="49757" y="16201"/>
                </a:cubicBezTo>
                <a:cubicBezTo>
                  <a:pt x="47834" y="11435"/>
                  <a:pt x="44844" y="7563"/>
                  <a:pt x="40815" y="4591"/>
                </a:cubicBezTo>
                <a:cubicBezTo>
                  <a:pt x="36772" y="1623"/>
                  <a:pt x="31877" y="91"/>
                  <a:pt x="26154" y="0"/>
                </a:cubicBezTo>
                <a:cubicBezTo>
                  <a:pt x="20757" y="68"/>
                  <a:pt x="16113" y="1398"/>
                  <a:pt x="12207" y="3986"/>
                </a:cubicBezTo>
                <a:cubicBezTo>
                  <a:pt x="8315" y="6578"/>
                  <a:pt x="5309" y="10025"/>
                  <a:pt x="3189" y="14327"/>
                </a:cubicBezTo>
                <a:cubicBezTo>
                  <a:pt x="1083" y="18629"/>
                  <a:pt x="15" y="23379"/>
                  <a:pt x="0" y="28578"/>
                </a:cubicBezTo>
                <a:cubicBezTo>
                  <a:pt x="38" y="37049"/>
                  <a:pt x="2330" y="43878"/>
                  <a:pt x="6875" y="49062"/>
                </a:cubicBezTo>
                <a:cubicBezTo>
                  <a:pt x="11409" y="54242"/>
                  <a:pt x="17953" y="56909"/>
                  <a:pt x="26473" y="57054"/>
                </a:cubicBezTo>
                <a:cubicBezTo>
                  <a:pt x="32500" y="57027"/>
                  <a:pt x="37737" y="55435"/>
                  <a:pt x="42179" y="52284"/>
                </a:cubicBezTo>
                <a:cubicBezTo>
                  <a:pt x="46618" y="49130"/>
                  <a:pt x="49548" y="44577"/>
                  <a:pt x="50977" y="38630"/>
                </a:cubicBezTo>
                <a:lnTo>
                  <a:pt x="39668" y="38630"/>
                </a:lnTo>
                <a:cubicBezTo>
                  <a:pt x="38630" y="41621"/>
                  <a:pt x="37034" y="43871"/>
                  <a:pt x="34872" y="45372"/>
                </a:cubicBezTo>
                <a:cubicBezTo>
                  <a:pt x="32717" y="46884"/>
                  <a:pt x="29908" y="47640"/>
                  <a:pt x="26469" y="47644"/>
                </a:cubicBezTo>
                <a:cubicBezTo>
                  <a:pt x="21506" y="47507"/>
                  <a:pt x="17846" y="45896"/>
                  <a:pt x="15460" y="42810"/>
                </a:cubicBezTo>
                <a:cubicBezTo>
                  <a:pt x="13085" y="39724"/>
                  <a:pt x="11899" y="35996"/>
                  <a:pt x="11922" y="31615"/>
                </a:cubicBezTo>
                <a:lnTo>
                  <a:pt x="51707" y="31615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41888C03-622F-5C26-F7C7-19ED04757623}"/>
              </a:ext>
            </a:extLst>
          </p:cNvPr>
          <p:cNvSpPr/>
          <p:nvPr/>
        </p:nvSpPr>
        <p:spPr>
          <a:xfrm>
            <a:off x="4087865" y="3477767"/>
            <a:ext cx="335657" cy="363931"/>
          </a:xfrm>
          <a:custGeom>
            <a:avLst/>
            <a:gdLst>
              <a:gd name="connsiteX0" fmla="*/ 226528 w 335657"/>
              <a:gd name="connsiteY0" fmla="*/ 87084 h 363931"/>
              <a:gd name="connsiteX1" fmla="*/ 247122 w 335657"/>
              <a:gd name="connsiteY1" fmla="*/ 78628 h 363931"/>
              <a:gd name="connsiteX2" fmla="*/ 282982 w 335657"/>
              <a:gd name="connsiteY2" fmla="*/ 34062 h 363931"/>
              <a:gd name="connsiteX3" fmla="*/ 293565 w 335657"/>
              <a:gd name="connsiteY3" fmla="*/ 28882 h 363931"/>
              <a:gd name="connsiteX4" fmla="*/ 295640 w 335657"/>
              <a:gd name="connsiteY4" fmla="*/ 29046 h 363931"/>
              <a:gd name="connsiteX5" fmla="*/ 335638 w 335657"/>
              <a:gd name="connsiteY5" fmla="*/ 76424 h 363931"/>
              <a:gd name="connsiteX6" fmla="*/ 335657 w 335657"/>
              <a:gd name="connsiteY6" fmla="*/ 315968 h 363931"/>
              <a:gd name="connsiteX7" fmla="*/ 287679 w 335657"/>
              <a:gd name="connsiteY7" fmla="*/ 363931 h 363931"/>
              <a:gd name="connsiteX8" fmla="*/ 47967 w 335657"/>
              <a:gd name="connsiteY8" fmla="*/ 363931 h 363931"/>
              <a:gd name="connsiteX9" fmla="*/ 0 w 335657"/>
              <a:gd name="connsiteY9" fmla="*/ 315968 h 363931"/>
              <a:gd name="connsiteX10" fmla="*/ 19 w 335657"/>
              <a:gd name="connsiteY10" fmla="*/ 76424 h 363931"/>
              <a:gd name="connsiteX11" fmla="*/ 40010 w 335657"/>
              <a:gd name="connsiteY11" fmla="*/ 29046 h 363931"/>
              <a:gd name="connsiteX12" fmla="*/ 42092 w 335657"/>
              <a:gd name="connsiteY12" fmla="*/ 28882 h 363931"/>
              <a:gd name="connsiteX13" fmla="*/ 52668 w 335657"/>
              <a:gd name="connsiteY13" fmla="*/ 34062 h 363931"/>
              <a:gd name="connsiteX14" fmla="*/ 88536 w 335657"/>
              <a:gd name="connsiteY14" fmla="*/ 78628 h 363931"/>
              <a:gd name="connsiteX15" fmla="*/ 109373 w 335657"/>
              <a:gd name="connsiteY15" fmla="*/ 87084 h 363931"/>
              <a:gd name="connsiteX16" fmla="*/ 138407 w 335657"/>
              <a:gd name="connsiteY16" fmla="*/ 57802 h 363931"/>
              <a:gd name="connsiteX17" fmla="*/ 138384 w 335657"/>
              <a:gd name="connsiteY17" fmla="*/ 42651 h 363931"/>
              <a:gd name="connsiteX18" fmla="*/ 138414 w 335657"/>
              <a:gd name="connsiteY18" fmla="*/ 5210 h 363931"/>
              <a:gd name="connsiteX19" fmla="*/ 143564 w 335657"/>
              <a:gd name="connsiteY19" fmla="*/ 0 h 363931"/>
              <a:gd name="connsiteX20" fmla="*/ 196966 w 335657"/>
              <a:gd name="connsiteY20" fmla="*/ 57802 h 363931"/>
              <a:gd name="connsiteX21" fmla="*/ 226528 w 335657"/>
              <a:gd name="connsiteY21" fmla="*/ 87084 h 363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35657" h="363931">
                <a:moveTo>
                  <a:pt x="226528" y="87084"/>
                </a:moveTo>
                <a:cubicBezTo>
                  <a:pt x="234554" y="87084"/>
                  <a:pt x="241836" y="83853"/>
                  <a:pt x="247122" y="78628"/>
                </a:cubicBezTo>
                <a:lnTo>
                  <a:pt x="282982" y="34062"/>
                </a:lnTo>
                <a:cubicBezTo>
                  <a:pt x="285456" y="30908"/>
                  <a:pt x="289260" y="28882"/>
                  <a:pt x="293565" y="28882"/>
                </a:cubicBezTo>
                <a:cubicBezTo>
                  <a:pt x="294272" y="28882"/>
                  <a:pt x="294964" y="28939"/>
                  <a:pt x="295640" y="29046"/>
                </a:cubicBezTo>
                <a:cubicBezTo>
                  <a:pt x="319157" y="32553"/>
                  <a:pt x="335638" y="52414"/>
                  <a:pt x="335638" y="76424"/>
                </a:cubicBezTo>
                <a:lnTo>
                  <a:pt x="335657" y="315968"/>
                </a:lnTo>
                <a:cubicBezTo>
                  <a:pt x="335657" y="342460"/>
                  <a:pt x="314178" y="363931"/>
                  <a:pt x="287679" y="363931"/>
                </a:cubicBezTo>
                <a:lnTo>
                  <a:pt x="47967" y="363931"/>
                </a:lnTo>
                <a:cubicBezTo>
                  <a:pt x="21479" y="363931"/>
                  <a:pt x="0" y="342460"/>
                  <a:pt x="0" y="315968"/>
                </a:cubicBezTo>
                <a:lnTo>
                  <a:pt x="19" y="76424"/>
                </a:lnTo>
                <a:cubicBezTo>
                  <a:pt x="19" y="52417"/>
                  <a:pt x="16501" y="32557"/>
                  <a:pt x="40010" y="29046"/>
                </a:cubicBezTo>
                <a:cubicBezTo>
                  <a:pt x="40690" y="28939"/>
                  <a:pt x="41385" y="28882"/>
                  <a:pt x="42092" y="28882"/>
                </a:cubicBezTo>
                <a:cubicBezTo>
                  <a:pt x="46402" y="28882"/>
                  <a:pt x="50206" y="30912"/>
                  <a:pt x="52668" y="34062"/>
                </a:cubicBezTo>
                <a:lnTo>
                  <a:pt x="88536" y="78628"/>
                </a:lnTo>
                <a:cubicBezTo>
                  <a:pt x="93829" y="83853"/>
                  <a:pt x="101350" y="87084"/>
                  <a:pt x="109373" y="87084"/>
                </a:cubicBezTo>
                <a:cubicBezTo>
                  <a:pt x="125535" y="87084"/>
                  <a:pt x="138407" y="73977"/>
                  <a:pt x="138407" y="57802"/>
                </a:cubicBezTo>
                <a:lnTo>
                  <a:pt x="138384" y="42651"/>
                </a:lnTo>
                <a:lnTo>
                  <a:pt x="138414" y="5210"/>
                </a:lnTo>
                <a:cubicBezTo>
                  <a:pt x="138414" y="2314"/>
                  <a:pt x="140668" y="0"/>
                  <a:pt x="143564" y="0"/>
                </a:cubicBezTo>
                <a:cubicBezTo>
                  <a:pt x="173613" y="2470"/>
                  <a:pt x="196966" y="27085"/>
                  <a:pt x="196966" y="57802"/>
                </a:cubicBezTo>
                <a:cubicBezTo>
                  <a:pt x="196969" y="73977"/>
                  <a:pt x="210365" y="87084"/>
                  <a:pt x="226528" y="87084"/>
                </a:cubicBez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BBE3B060-A169-A13C-1E5F-5843F742223D}"/>
              </a:ext>
            </a:extLst>
          </p:cNvPr>
          <p:cNvSpPr/>
          <p:nvPr/>
        </p:nvSpPr>
        <p:spPr>
          <a:xfrm>
            <a:off x="4135889" y="3688535"/>
            <a:ext cx="239642" cy="134651"/>
          </a:xfrm>
          <a:custGeom>
            <a:avLst/>
            <a:gdLst>
              <a:gd name="connsiteX0" fmla="*/ 167669 w 239642"/>
              <a:gd name="connsiteY0" fmla="*/ 108897 h 134651"/>
              <a:gd name="connsiteX1" fmla="*/ 138190 w 239642"/>
              <a:gd name="connsiteY1" fmla="*/ 127135 h 134651"/>
              <a:gd name="connsiteX2" fmla="*/ 125243 w 239642"/>
              <a:gd name="connsiteY2" fmla="*/ 134652 h 134651"/>
              <a:gd name="connsiteX3" fmla="*/ 119660 w 239642"/>
              <a:gd name="connsiteY3" fmla="*/ 134652 h 134651"/>
              <a:gd name="connsiteX4" fmla="*/ 106074 w 239642"/>
              <a:gd name="connsiteY4" fmla="*/ 126310 h 134651"/>
              <a:gd name="connsiteX5" fmla="*/ 77237 w 239642"/>
              <a:gd name="connsiteY5" fmla="*/ 108901 h 134651"/>
              <a:gd name="connsiteX6" fmla="*/ 7703 w 239642"/>
              <a:gd name="connsiteY6" fmla="*/ 108897 h 134651"/>
              <a:gd name="connsiteX7" fmla="*/ 0 w 239642"/>
              <a:gd name="connsiteY7" fmla="*/ 101316 h 134651"/>
              <a:gd name="connsiteX8" fmla="*/ 46 w 239642"/>
              <a:gd name="connsiteY8" fmla="*/ 7813 h 134651"/>
              <a:gd name="connsiteX9" fmla="*/ 7316 w 239642"/>
              <a:gd name="connsiteY9" fmla="*/ 0 h 134651"/>
              <a:gd name="connsiteX10" fmla="*/ 77237 w 239642"/>
              <a:gd name="connsiteY10" fmla="*/ 0 h 134651"/>
              <a:gd name="connsiteX11" fmla="*/ 106716 w 239642"/>
              <a:gd name="connsiteY11" fmla="*/ 18238 h 134651"/>
              <a:gd name="connsiteX12" fmla="*/ 119664 w 239642"/>
              <a:gd name="connsiteY12" fmla="*/ 25755 h 134651"/>
              <a:gd name="connsiteX13" fmla="*/ 125246 w 239642"/>
              <a:gd name="connsiteY13" fmla="*/ 25755 h 134651"/>
              <a:gd name="connsiteX14" fmla="*/ 138825 w 239642"/>
              <a:gd name="connsiteY14" fmla="*/ 17413 h 134651"/>
              <a:gd name="connsiteX15" fmla="*/ 167669 w 239642"/>
              <a:gd name="connsiteY15" fmla="*/ 4 h 134651"/>
              <a:gd name="connsiteX16" fmla="*/ 232179 w 239642"/>
              <a:gd name="connsiteY16" fmla="*/ 42 h 134651"/>
              <a:gd name="connsiteX17" fmla="*/ 239643 w 239642"/>
              <a:gd name="connsiteY17" fmla="*/ 7623 h 134651"/>
              <a:gd name="connsiteX18" fmla="*/ 239552 w 239642"/>
              <a:gd name="connsiteY18" fmla="*/ 101350 h 134651"/>
              <a:gd name="connsiteX19" fmla="*/ 231852 w 239642"/>
              <a:gd name="connsiteY19" fmla="*/ 108928 h 134651"/>
              <a:gd name="connsiteX20" fmla="*/ 167669 w 239642"/>
              <a:gd name="connsiteY20" fmla="*/ 108897 h 13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9642" h="134651">
                <a:moveTo>
                  <a:pt x="167669" y="108897"/>
                </a:moveTo>
                <a:cubicBezTo>
                  <a:pt x="155143" y="108897"/>
                  <a:pt x="144282" y="115955"/>
                  <a:pt x="138190" y="127135"/>
                </a:cubicBezTo>
                <a:cubicBezTo>
                  <a:pt x="135633" y="131627"/>
                  <a:pt x="130787" y="134652"/>
                  <a:pt x="125243" y="134652"/>
                </a:cubicBezTo>
                <a:lnTo>
                  <a:pt x="119660" y="134652"/>
                </a:lnTo>
                <a:cubicBezTo>
                  <a:pt x="114119" y="134652"/>
                  <a:pt x="109278" y="131627"/>
                  <a:pt x="106074" y="126310"/>
                </a:cubicBezTo>
                <a:cubicBezTo>
                  <a:pt x="100617" y="115958"/>
                  <a:pt x="89755" y="108901"/>
                  <a:pt x="77237" y="108901"/>
                </a:cubicBezTo>
                <a:lnTo>
                  <a:pt x="7703" y="108897"/>
                </a:lnTo>
                <a:cubicBezTo>
                  <a:pt x="3515" y="108897"/>
                  <a:pt x="0" y="105500"/>
                  <a:pt x="0" y="101316"/>
                </a:cubicBezTo>
                <a:lnTo>
                  <a:pt x="46" y="7813"/>
                </a:lnTo>
                <a:cubicBezTo>
                  <a:pt x="46" y="3625"/>
                  <a:pt x="3128" y="0"/>
                  <a:pt x="7316" y="0"/>
                </a:cubicBezTo>
                <a:lnTo>
                  <a:pt x="77237" y="0"/>
                </a:lnTo>
                <a:cubicBezTo>
                  <a:pt x="89755" y="0"/>
                  <a:pt x="100620" y="7053"/>
                  <a:pt x="106716" y="18238"/>
                </a:cubicBezTo>
                <a:cubicBezTo>
                  <a:pt x="109278" y="22730"/>
                  <a:pt x="114119" y="25755"/>
                  <a:pt x="119664" y="25755"/>
                </a:cubicBezTo>
                <a:lnTo>
                  <a:pt x="125246" y="25755"/>
                </a:lnTo>
                <a:cubicBezTo>
                  <a:pt x="130787" y="25755"/>
                  <a:pt x="135636" y="22730"/>
                  <a:pt x="138825" y="17413"/>
                </a:cubicBezTo>
                <a:cubicBezTo>
                  <a:pt x="144286" y="7057"/>
                  <a:pt x="155143" y="4"/>
                  <a:pt x="167669" y="4"/>
                </a:cubicBezTo>
                <a:lnTo>
                  <a:pt x="232179" y="42"/>
                </a:lnTo>
                <a:cubicBezTo>
                  <a:pt x="236371" y="42"/>
                  <a:pt x="239643" y="3439"/>
                  <a:pt x="239643" y="7623"/>
                </a:cubicBezTo>
                <a:lnTo>
                  <a:pt x="239552" y="101350"/>
                </a:lnTo>
                <a:cubicBezTo>
                  <a:pt x="239552" y="105534"/>
                  <a:pt x="236044" y="108928"/>
                  <a:pt x="231852" y="108928"/>
                </a:cubicBezTo>
                <a:lnTo>
                  <a:pt x="167669" y="108897"/>
                </a:lnTo>
                <a:close/>
              </a:path>
            </a:pathLst>
          </a:custGeom>
          <a:solidFill>
            <a:schemeClr val="tx2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" name="Google Shape;2302;p54">
            <a:hlinkClick r:id="rId14" action="ppaction://hlinksldjump"/>
            <a:extLst>
              <a:ext uri="{FF2B5EF4-FFF2-40B4-BE49-F238E27FC236}">
                <a16:creationId xmlns:a16="http://schemas.microsoft.com/office/drawing/2014/main" id="{B85F3796-400F-4A49-9FF0-0CC389D77220}"/>
              </a:ext>
            </a:extLst>
          </p:cNvPr>
          <p:cNvSpPr txBox="1"/>
          <p:nvPr/>
        </p:nvSpPr>
        <p:spPr>
          <a:xfrm>
            <a:off x="4569011" y="44913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3"/>
          <p:cNvSpPr txBox="1"/>
          <p:nvPr/>
        </p:nvSpPr>
        <p:spPr>
          <a:xfrm>
            <a:off x="2991496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09" name="Google Shape;509;p33">
            <a:hlinkClick r:id="rId3" action="ppaction://hlinksldjump"/>
          </p:cNvPr>
          <p:cNvSpPr txBox="1"/>
          <p:nvPr/>
        </p:nvSpPr>
        <p:spPr>
          <a:xfrm>
            <a:off x="2990536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10" name="Google Shape;510;p33">
            <a:hlinkClick r:id="rId4" action="ppaction://hlinksldjump"/>
          </p:cNvPr>
          <p:cNvSpPr txBox="1"/>
          <p:nvPr/>
        </p:nvSpPr>
        <p:spPr>
          <a:xfrm>
            <a:off x="377898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13" name="Google Shape;513;p33">
            <a:hlinkClick r:id="rId5" action="ppaction://hlinksldjump"/>
          </p:cNvPr>
          <p:cNvSpPr txBox="1"/>
          <p:nvPr/>
        </p:nvSpPr>
        <p:spPr>
          <a:xfrm>
            <a:off x="2200886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Intro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14" name="Google Shape;514;p33">
            <a:hlinkClick r:id="rId6" action="ppaction://hlinksldjump"/>
          </p:cNvPr>
          <p:cNvSpPr txBox="1"/>
          <p:nvPr/>
        </p:nvSpPr>
        <p:spPr>
          <a:xfrm>
            <a:off x="6146739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End</a:t>
            </a:r>
            <a:endParaRPr sz="1800" b="1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518" name="Google Shape;518;p33">
            <a:hlinkClick r:id="rId7" action="ppaction://hlinksldjump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19" name="Google Shape;519;p33">
            <a:hlinkClick r:id="rId7" action="ppaction://hlinksldjump"/>
          </p:cNvPr>
          <p:cNvPicPr preferRelativeResize="0"/>
          <p:nvPr/>
        </p:nvPicPr>
        <p:blipFill rotWithShape="1">
          <a:blip r:embed="rId8">
            <a:alphaModFix/>
          </a:blip>
          <a:srcRect t="2723" b="2723"/>
          <a:stretch/>
        </p:blipFill>
        <p:spPr>
          <a:xfrm>
            <a:off x="801658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2" name="Google Shape;522;p33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523" name="Google Shape;523;p33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524" name="Google Shape;524;p33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33"/>
          <p:cNvGrpSpPr/>
          <p:nvPr/>
        </p:nvGrpSpPr>
        <p:grpSpPr>
          <a:xfrm flipH="1">
            <a:off x="270750" y="253149"/>
            <a:ext cx="8627325" cy="4089001"/>
            <a:chOff x="270750" y="253149"/>
            <a:chExt cx="8627325" cy="4089001"/>
          </a:xfrm>
        </p:grpSpPr>
        <p:sp>
          <p:nvSpPr>
            <p:cNvPr id="526" name="Google Shape;526;p33"/>
            <p:cNvSpPr/>
            <p:nvPr/>
          </p:nvSpPr>
          <p:spPr>
            <a:xfrm>
              <a:off x="669525" y="1066225"/>
              <a:ext cx="1189800" cy="118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3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3"/>
            <p:cNvSpPr/>
            <p:nvPr/>
          </p:nvSpPr>
          <p:spPr>
            <a:xfrm>
              <a:off x="8325975" y="33980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3265475" y="2656500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5501788" y="16776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4" name="Google Shape;534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25000"/>
                  </a:schemeClr>
                </a:solidFill>
              </a:rPr>
              <a:t>Table of Contents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535" name="Google Shape;535;p33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3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33"/>
          <p:cNvSpPr/>
          <p:nvPr/>
        </p:nvSpPr>
        <p:spPr>
          <a:xfrm>
            <a:off x="1126125" y="1388825"/>
            <a:ext cx="2108400" cy="1275000"/>
          </a:xfrm>
          <a:prstGeom prst="roundRect">
            <a:avLst>
              <a:gd name="adj" fmla="val 30511"/>
            </a:avLst>
          </a:pr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Introduction</a:t>
            </a:r>
            <a:endParaRPr sz="2000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538" name="Google Shape;538;p33"/>
          <p:cNvSpPr/>
          <p:nvPr/>
        </p:nvSpPr>
        <p:spPr>
          <a:xfrm>
            <a:off x="3517800" y="1388825"/>
            <a:ext cx="2108400" cy="1275000"/>
          </a:xfrm>
          <a:prstGeom prst="roundRect">
            <a:avLst>
              <a:gd name="adj" fmla="val 30511"/>
            </a:avLst>
          </a:pr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Types of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Chatbots</a:t>
            </a:r>
            <a:endParaRPr sz="1600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539" name="Google Shape;539;p33"/>
          <p:cNvSpPr/>
          <p:nvPr/>
        </p:nvSpPr>
        <p:spPr>
          <a:xfrm>
            <a:off x="5909475" y="1388825"/>
            <a:ext cx="2108400" cy="1275000"/>
          </a:xfrm>
          <a:prstGeom prst="roundRect">
            <a:avLst>
              <a:gd name="adj" fmla="val 30511"/>
            </a:avLst>
          </a:pr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Conversational Chatbot</a:t>
            </a:r>
            <a:endParaRPr sz="1600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540" name="Google Shape;540;p33"/>
          <p:cNvSpPr/>
          <p:nvPr/>
        </p:nvSpPr>
        <p:spPr>
          <a:xfrm>
            <a:off x="1126125" y="2858400"/>
            <a:ext cx="2108400" cy="1275000"/>
          </a:xfrm>
          <a:prstGeom prst="roundRect">
            <a:avLst>
              <a:gd name="adj" fmla="val 30511"/>
            </a:avLst>
          </a:pr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Action-based Chatbot</a:t>
            </a:r>
            <a:endParaRPr sz="1600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541" name="Google Shape;541;p33"/>
          <p:cNvSpPr/>
          <p:nvPr/>
        </p:nvSpPr>
        <p:spPr>
          <a:xfrm>
            <a:off x="3517800" y="2858400"/>
            <a:ext cx="2108400" cy="1275000"/>
          </a:xfrm>
          <a:prstGeom prst="roundRect">
            <a:avLst>
              <a:gd name="adj" fmla="val 30511"/>
            </a:avLst>
          </a:pr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Chatbot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Merge</a:t>
            </a:r>
            <a:endParaRPr lang="en-US" sz="2000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542" name="Google Shape;542;p33"/>
          <p:cNvSpPr/>
          <p:nvPr/>
        </p:nvSpPr>
        <p:spPr>
          <a:xfrm>
            <a:off x="5909475" y="2858400"/>
            <a:ext cx="2108400" cy="1275000"/>
          </a:xfrm>
          <a:prstGeom prst="roundRect">
            <a:avLst>
              <a:gd name="adj" fmla="val 30511"/>
            </a:avLst>
          </a:pr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Conclusion</a:t>
            </a:r>
            <a:endParaRPr sz="1600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547" name="Google Shape;547;p33">
            <a:hlinkClick r:id="rId9" action="ppaction://hlinksldjump"/>
          </p:cNvPr>
          <p:cNvSpPr/>
          <p:nvPr/>
        </p:nvSpPr>
        <p:spPr>
          <a:xfrm>
            <a:off x="1599225" y="2249257"/>
            <a:ext cx="1162200" cy="197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Access</a:t>
            </a:r>
            <a:endParaRPr sz="1200" b="1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49" name="Google Shape;549;p33"/>
          <p:cNvSpPr/>
          <p:nvPr/>
        </p:nvSpPr>
        <p:spPr>
          <a:xfrm>
            <a:off x="1456425" y="3565036"/>
            <a:ext cx="1447800" cy="29400"/>
          </a:xfrm>
          <a:prstGeom prst="roundRect">
            <a:avLst>
              <a:gd name="adj" fmla="val 50000"/>
            </a:avLst>
          </a:prstGeom>
          <a:solidFill>
            <a:srgbClr val="FFFFFF">
              <a:alpha val="43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33">
            <a:hlinkClick r:id="rId10" action="ppaction://hlinksldjump"/>
          </p:cNvPr>
          <p:cNvSpPr/>
          <p:nvPr/>
        </p:nvSpPr>
        <p:spPr>
          <a:xfrm>
            <a:off x="1599225" y="3719163"/>
            <a:ext cx="1162200" cy="197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Access</a:t>
            </a:r>
            <a:endParaRPr sz="1200" b="1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4" name="Google Shape;554;p33"/>
          <p:cNvSpPr/>
          <p:nvPr/>
        </p:nvSpPr>
        <p:spPr>
          <a:xfrm>
            <a:off x="3848100" y="3565036"/>
            <a:ext cx="1447800" cy="29400"/>
          </a:xfrm>
          <a:prstGeom prst="roundRect">
            <a:avLst>
              <a:gd name="adj" fmla="val 50000"/>
            </a:avLst>
          </a:prstGeom>
          <a:solidFill>
            <a:srgbClr val="FFFFFF">
              <a:alpha val="43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3">
            <a:hlinkClick r:id="rId11" action="ppaction://hlinksldjump"/>
          </p:cNvPr>
          <p:cNvSpPr/>
          <p:nvPr/>
        </p:nvSpPr>
        <p:spPr>
          <a:xfrm>
            <a:off x="3990900" y="3719163"/>
            <a:ext cx="1162200" cy="197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Access</a:t>
            </a:r>
            <a:endParaRPr sz="1200" b="1" dirty="0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8" name="Google Shape;558;p33">
            <a:hlinkClick r:id="rId6" action="ppaction://hlinksldjump"/>
          </p:cNvPr>
          <p:cNvSpPr/>
          <p:nvPr/>
        </p:nvSpPr>
        <p:spPr>
          <a:xfrm>
            <a:off x="6382575" y="3719163"/>
            <a:ext cx="1162200" cy="197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Access</a:t>
            </a:r>
            <a:endParaRPr sz="1200" b="1" dirty="0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3" name="Google Shape;563;p33">
            <a:hlinkClick r:id="rId3" action="ppaction://hlinksldjump"/>
          </p:cNvPr>
          <p:cNvSpPr/>
          <p:nvPr/>
        </p:nvSpPr>
        <p:spPr>
          <a:xfrm>
            <a:off x="3990900" y="2249257"/>
            <a:ext cx="1162200" cy="197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Access</a:t>
            </a:r>
            <a:endParaRPr sz="1200" b="1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8" name="Google Shape;568;p33">
            <a:hlinkClick r:id="rId12" action="ppaction://hlinksldjump"/>
          </p:cNvPr>
          <p:cNvSpPr/>
          <p:nvPr/>
        </p:nvSpPr>
        <p:spPr>
          <a:xfrm>
            <a:off x="6382575" y="2249257"/>
            <a:ext cx="1162200" cy="197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Poppins"/>
                <a:cs typeface="Poppins"/>
                <a:sym typeface="Poppins"/>
              </a:rPr>
              <a:t>Access</a:t>
            </a:r>
            <a:endParaRPr sz="1200" b="1" dirty="0">
              <a:solidFill>
                <a:schemeClr val="lt2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570" name="Google Shape;570;p33"/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2" name="Google Shape;572;p33"/>
          <p:cNvSpPr/>
          <p:nvPr/>
        </p:nvSpPr>
        <p:spPr>
          <a:xfrm>
            <a:off x="621792" y="4987052"/>
            <a:ext cx="795600" cy="3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554;p33">
            <a:extLst>
              <a:ext uri="{FF2B5EF4-FFF2-40B4-BE49-F238E27FC236}">
                <a16:creationId xmlns:a16="http://schemas.microsoft.com/office/drawing/2014/main" id="{A28B98E0-9A9E-D74A-CF5F-78965C5557CB}"/>
              </a:ext>
            </a:extLst>
          </p:cNvPr>
          <p:cNvSpPr/>
          <p:nvPr/>
        </p:nvSpPr>
        <p:spPr>
          <a:xfrm>
            <a:off x="6239775" y="3561444"/>
            <a:ext cx="1447800" cy="29400"/>
          </a:xfrm>
          <a:prstGeom prst="roundRect">
            <a:avLst>
              <a:gd name="adj" fmla="val 50000"/>
            </a:avLst>
          </a:prstGeom>
          <a:solidFill>
            <a:srgbClr val="FFFFFF">
              <a:alpha val="43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554;p33">
            <a:extLst>
              <a:ext uri="{FF2B5EF4-FFF2-40B4-BE49-F238E27FC236}">
                <a16:creationId xmlns:a16="http://schemas.microsoft.com/office/drawing/2014/main" id="{0831B7F8-83E0-C054-C3CF-CE52D7C119FB}"/>
              </a:ext>
            </a:extLst>
          </p:cNvPr>
          <p:cNvSpPr/>
          <p:nvPr/>
        </p:nvSpPr>
        <p:spPr>
          <a:xfrm>
            <a:off x="6212873" y="2091538"/>
            <a:ext cx="1447800" cy="29400"/>
          </a:xfrm>
          <a:prstGeom prst="roundRect">
            <a:avLst>
              <a:gd name="adj" fmla="val 50000"/>
            </a:avLst>
          </a:prstGeom>
          <a:solidFill>
            <a:srgbClr val="FFFFFF">
              <a:alpha val="43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554;p33">
            <a:extLst>
              <a:ext uri="{FF2B5EF4-FFF2-40B4-BE49-F238E27FC236}">
                <a16:creationId xmlns:a16="http://schemas.microsoft.com/office/drawing/2014/main" id="{266ED134-B3D6-A4BA-D1D9-F548A626A436}"/>
              </a:ext>
            </a:extLst>
          </p:cNvPr>
          <p:cNvSpPr/>
          <p:nvPr/>
        </p:nvSpPr>
        <p:spPr>
          <a:xfrm>
            <a:off x="3848075" y="2093311"/>
            <a:ext cx="1447800" cy="29400"/>
          </a:xfrm>
          <a:prstGeom prst="roundRect">
            <a:avLst>
              <a:gd name="adj" fmla="val 50000"/>
            </a:avLst>
          </a:prstGeom>
          <a:solidFill>
            <a:srgbClr val="FFFFFF">
              <a:alpha val="43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554;p33">
            <a:extLst>
              <a:ext uri="{FF2B5EF4-FFF2-40B4-BE49-F238E27FC236}">
                <a16:creationId xmlns:a16="http://schemas.microsoft.com/office/drawing/2014/main" id="{12842036-0ADA-8A83-662B-570B289EBCE8}"/>
              </a:ext>
            </a:extLst>
          </p:cNvPr>
          <p:cNvSpPr/>
          <p:nvPr/>
        </p:nvSpPr>
        <p:spPr>
          <a:xfrm>
            <a:off x="1456681" y="2091538"/>
            <a:ext cx="1447800" cy="29400"/>
          </a:xfrm>
          <a:prstGeom prst="roundRect">
            <a:avLst>
              <a:gd name="adj" fmla="val 50000"/>
            </a:avLst>
          </a:prstGeom>
          <a:solidFill>
            <a:srgbClr val="FFFFFF">
              <a:alpha val="43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8" name="Google Shape;2554;p57">
            <a:hlinkClick r:id="rId13" action="ppaction://hlinksldjump"/>
            <a:extLst>
              <a:ext uri="{FF2B5EF4-FFF2-40B4-BE49-F238E27FC236}">
                <a16:creationId xmlns:a16="http://schemas.microsoft.com/office/drawing/2014/main" id="{2565A30A-5CFC-3ED6-4891-645CD14AD502}"/>
              </a:ext>
            </a:extLst>
          </p:cNvPr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2303;p54">
            <a:hlinkClick r:id="rId15" action="ppaction://hlinksldjump"/>
            <a:extLst>
              <a:ext uri="{FF2B5EF4-FFF2-40B4-BE49-F238E27FC236}">
                <a16:creationId xmlns:a16="http://schemas.microsoft.com/office/drawing/2014/main" id="{634A7323-17CD-F839-DD19-BC0A3C4C906E}"/>
              </a:ext>
            </a:extLst>
          </p:cNvPr>
          <p:cNvSpPr txBox="1"/>
          <p:nvPr/>
        </p:nvSpPr>
        <p:spPr>
          <a:xfrm>
            <a:off x="5356267" y="44913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0" name="Google Shape;2302;p54">
            <a:hlinkClick r:id="rId11" action="ppaction://hlinksldjump"/>
            <a:extLst>
              <a:ext uri="{FF2B5EF4-FFF2-40B4-BE49-F238E27FC236}">
                <a16:creationId xmlns:a16="http://schemas.microsoft.com/office/drawing/2014/main" id="{19E3CA7C-D79C-6DF0-1F31-1EE44B9909E4}"/>
              </a:ext>
            </a:extLst>
          </p:cNvPr>
          <p:cNvSpPr txBox="1"/>
          <p:nvPr/>
        </p:nvSpPr>
        <p:spPr>
          <a:xfrm>
            <a:off x="4569011" y="44913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oogle Shape;577;p34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578" name="Google Shape;578;p34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579" name="Google Shape;579;p34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4"/>
          <p:cNvGrpSpPr/>
          <p:nvPr/>
        </p:nvGrpSpPr>
        <p:grpSpPr>
          <a:xfrm rot="10800000" flipH="1">
            <a:off x="3875075" y="1113199"/>
            <a:ext cx="2146913" cy="2771751"/>
            <a:chOff x="3875075" y="710349"/>
            <a:chExt cx="2146913" cy="2771751"/>
          </a:xfrm>
        </p:grpSpPr>
        <p:sp>
          <p:nvSpPr>
            <p:cNvPr id="581" name="Google Shape;581;p34"/>
            <p:cNvSpPr/>
            <p:nvPr/>
          </p:nvSpPr>
          <p:spPr>
            <a:xfrm>
              <a:off x="4408975" y="7103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>
              <a:off x="3875075" y="2961300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5501788" y="16776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3" name="Google Shape;593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25000"/>
                  </a:schemeClr>
                </a:solidFill>
              </a:rPr>
              <a:t>Chatbot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592" name="Google Shape;592;p34"/>
          <p:cNvSpPr txBox="1">
            <a:spLocks noGrp="1"/>
          </p:cNvSpPr>
          <p:nvPr>
            <p:ph type="subTitle" idx="1"/>
          </p:nvPr>
        </p:nvSpPr>
        <p:spPr>
          <a:xfrm>
            <a:off x="726375" y="2297849"/>
            <a:ext cx="7507408" cy="1292515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Libre Franklin" pitchFamily="2" charset="0"/>
              </a:rPr>
              <a:t>”</a:t>
            </a:r>
            <a:r>
              <a:rPr lang="en-US" sz="2000" i="1" dirty="0">
                <a:latin typeface="Libre Franklin" pitchFamily="2" charset="0"/>
              </a:rPr>
              <a:t>a computer program designed to have a conversation with a human being, especially over the internet”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Libre Franklin" pitchFamily="2" charset="0"/>
              </a:rPr>
              <a:t>Cambridge Dictionary</a:t>
            </a:r>
          </a:p>
        </p:txBody>
      </p:sp>
      <p:sp>
        <p:nvSpPr>
          <p:cNvPr id="767" name="Google Shape;767;p34"/>
          <p:cNvSpPr txBox="1"/>
          <p:nvPr/>
        </p:nvSpPr>
        <p:spPr>
          <a:xfrm>
            <a:off x="3100564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8" name="Google Shape;768;p34">
            <a:hlinkClick r:id="rId3" action="ppaction://hlinksldjump"/>
          </p:cNvPr>
          <p:cNvSpPr txBox="1"/>
          <p:nvPr/>
        </p:nvSpPr>
        <p:spPr>
          <a:xfrm>
            <a:off x="3099604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9" name="Google Shape;769;p34">
            <a:hlinkClick r:id="rId4" action="ppaction://hlinksldjump"/>
          </p:cNvPr>
          <p:cNvSpPr txBox="1"/>
          <p:nvPr/>
        </p:nvSpPr>
        <p:spPr>
          <a:xfrm>
            <a:off x="3888055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4" name="Google Shape;774;p34"/>
          <p:cNvSpPr txBox="1"/>
          <p:nvPr/>
        </p:nvSpPr>
        <p:spPr>
          <a:xfrm>
            <a:off x="2309954" y="4498986"/>
            <a:ext cx="7968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Intro</a:t>
            </a:r>
            <a:endParaRPr sz="1800" b="1" dirty="0">
              <a:solidFill>
                <a:schemeClr val="accent6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9" name="Google Shape;779;p34">
            <a:hlinkClick r:id="rId5" action="ppaction://hlinksldjump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80" name="Google Shape;780;p34">
            <a:hlinkClick r:id="rId5" action="ppaction://hlinksldjump"/>
          </p:cNvPr>
          <p:cNvPicPr preferRelativeResize="0"/>
          <p:nvPr/>
        </p:nvPicPr>
        <p:blipFill rotWithShape="1">
          <a:blip r:embed="rId6">
            <a:alphaModFix/>
          </a:blip>
          <a:srcRect t="2723" b="2723"/>
          <a:stretch/>
        </p:blipFill>
        <p:spPr>
          <a:xfrm>
            <a:off x="801658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783" name="Google Shape;783;p34"/>
          <p:cNvSpPr/>
          <p:nvPr/>
        </p:nvSpPr>
        <p:spPr>
          <a:xfrm>
            <a:off x="2310467" y="4987052"/>
            <a:ext cx="795600" cy="3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84" name="Google Shape;784;p34">
            <a:hlinkClick r:id="rId7" action="ppaction://hlinksldjump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785" name="Google Shape;785;p34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4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514;p33">
            <a:hlinkClick r:id="rId9" action="ppaction://hlinksldjump"/>
            <a:extLst>
              <a:ext uri="{FF2B5EF4-FFF2-40B4-BE49-F238E27FC236}">
                <a16:creationId xmlns:a16="http://schemas.microsoft.com/office/drawing/2014/main" id="{36F9F71B-9D39-CCBF-2FF1-7D16D9434C3A}"/>
              </a:ext>
            </a:extLst>
          </p:cNvPr>
          <p:cNvSpPr txBox="1"/>
          <p:nvPr/>
        </p:nvSpPr>
        <p:spPr>
          <a:xfrm>
            <a:off x="6146739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End</a:t>
            </a:r>
            <a:endParaRPr sz="1800" b="1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26" name="Google Shape;2553;p57">
            <a:hlinkClick r:id="rId10" action="ppaction://hlinksldjump"/>
            <a:extLst>
              <a:ext uri="{FF2B5EF4-FFF2-40B4-BE49-F238E27FC236}">
                <a16:creationId xmlns:a16="http://schemas.microsoft.com/office/drawing/2014/main" id="{0D977C5C-D6EC-19D8-A772-BE98E3E860BB}"/>
              </a:ext>
            </a:extLst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7" name="Google Shape;2554;p57">
            <a:hlinkClick r:id="rId10" action="ppaction://hlinksldjump"/>
            <a:extLst>
              <a:ext uri="{FF2B5EF4-FFF2-40B4-BE49-F238E27FC236}">
                <a16:creationId xmlns:a16="http://schemas.microsoft.com/office/drawing/2014/main" id="{53F23AD3-ED4C-14E5-4C3E-35915E2DEF2B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303;p54">
            <a:hlinkClick r:id="rId12" action="ppaction://hlinksldjump"/>
            <a:extLst>
              <a:ext uri="{FF2B5EF4-FFF2-40B4-BE49-F238E27FC236}">
                <a16:creationId xmlns:a16="http://schemas.microsoft.com/office/drawing/2014/main" id="{A88B7331-7AAD-3BB7-AA89-3D22400ED870}"/>
              </a:ext>
            </a:extLst>
          </p:cNvPr>
          <p:cNvSpPr txBox="1"/>
          <p:nvPr/>
        </p:nvSpPr>
        <p:spPr>
          <a:xfrm>
            <a:off x="5356267" y="44913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" name="Google Shape;2302;p54">
            <a:hlinkClick r:id="rId13" action="ppaction://hlinksldjump"/>
            <a:extLst>
              <a:ext uri="{FF2B5EF4-FFF2-40B4-BE49-F238E27FC236}">
                <a16:creationId xmlns:a16="http://schemas.microsoft.com/office/drawing/2014/main" id="{4ABBBF16-A739-2945-A2AF-70BD90C7197D}"/>
              </a:ext>
            </a:extLst>
          </p:cNvPr>
          <p:cNvSpPr txBox="1"/>
          <p:nvPr/>
        </p:nvSpPr>
        <p:spPr>
          <a:xfrm>
            <a:off x="4569011" y="44913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oogle Shape;577;p34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578" name="Google Shape;578;p34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579" name="Google Shape;579;p34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4"/>
          <p:cNvGrpSpPr/>
          <p:nvPr/>
        </p:nvGrpSpPr>
        <p:grpSpPr>
          <a:xfrm rot="10800000" flipH="1">
            <a:off x="3875075" y="1113199"/>
            <a:ext cx="2146913" cy="2771751"/>
            <a:chOff x="3875075" y="710349"/>
            <a:chExt cx="2146913" cy="2771751"/>
          </a:xfrm>
        </p:grpSpPr>
        <p:sp>
          <p:nvSpPr>
            <p:cNvPr id="581" name="Google Shape;581;p34"/>
            <p:cNvSpPr/>
            <p:nvPr/>
          </p:nvSpPr>
          <p:spPr>
            <a:xfrm>
              <a:off x="4408975" y="7103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>
              <a:off x="3875075" y="2961300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5501788" y="16776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3" name="Google Shape;593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25000"/>
                  </a:schemeClr>
                </a:solidFill>
              </a:rPr>
              <a:t>Introduction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767" name="Google Shape;767;p34"/>
          <p:cNvSpPr txBox="1"/>
          <p:nvPr/>
        </p:nvSpPr>
        <p:spPr>
          <a:xfrm>
            <a:off x="3100564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8" name="Google Shape;768;p34">
            <a:hlinkClick r:id="rId3" action="ppaction://hlinksldjump"/>
          </p:cNvPr>
          <p:cNvSpPr txBox="1"/>
          <p:nvPr/>
        </p:nvSpPr>
        <p:spPr>
          <a:xfrm>
            <a:off x="3099604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9" name="Google Shape;769;p34">
            <a:hlinkClick r:id="rId4" action="ppaction://hlinksldjump"/>
          </p:cNvPr>
          <p:cNvSpPr txBox="1"/>
          <p:nvPr/>
        </p:nvSpPr>
        <p:spPr>
          <a:xfrm>
            <a:off x="3888055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4" name="Google Shape;774;p34"/>
          <p:cNvSpPr txBox="1"/>
          <p:nvPr/>
        </p:nvSpPr>
        <p:spPr>
          <a:xfrm>
            <a:off x="2309954" y="4498986"/>
            <a:ext cx="7968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Intro</a:t>
            </a:r>
            <a:endParaRPr sz="1800" b="1" dirty="0">
              <a:solidFill>
                <a:schemeClr val="accent6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9" name="Google Shape;779;p34">
            <a:hlinkClick r:id="rId5" action="ppaction://hlinksldjump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80" name="Google Shape;780;p34">
            <a:hlinkClick r:id="rId5" action="ppaction://hlinksldjump"/>
          </p:cNvPr>
          <p:cNvPicPr preferRelativeResize="0"/>
          <p:nvPr/>
        </p:nvPicPr>
        <p:blipFill rotWithShape="1">
          <a:blip r:embed="rId6">
            <a:alphaModFix/>
          </a:blip>
          <a:srcRect t="2723" b="2723"/>
          <a:stretch/>
        </p:blipFill>
        <p:spPr>
          <a:xfrm>
            <a:off x="801658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783" name="Google Shape;783;p34"/>
          <p:cNvSpPr/>
          <p:nvPr/>
        </p:nvSpPr>
        <p:spPr>
          <a:xfrm>
            <a:off x="2310467" y="4987052"/>
            <a:ext cx="795600" cy="3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84" name="Google Shape;784;p34">
            <a:hlinkClick r:id="rId7" action="ppaction://hlinksldjump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785" name="Google Shape;785;p34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4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514;p33">
            <a:hlinkClick r:id="rId9" action="ppaction://hlinksldjump"/>
            <a:extLst>
              <a:ext uri="{FF2B5EF4-FFF2-40B4-BE49-F238E27FC236}">
                <a16:creationId xmlns:a16="http://schemas.microsoft.com/office/drawing/2014/main" id="{36F9F71B-9D39-CCBF-2FF1-7D16D9434C3A}"/>
              </a:ext>
            </a:extLst>
          </p:cNvPr>
          <p:cNvSpPr txBox="1"/>
          <p:nvPr/>
        </p:nvSpPr>
        <p:spPr>
          <a:xfrm>
            <a:off x="6146739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End</a:t>
            </a:r>
            <a:endParaRPr sz="1800" b="1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219812-84BA-FF9A-87FF-4E805F1081D7}"/>
              </a:ext>
            </a:extLst>
          </p:cNvPr>
          <p:cNvSpPr txBox="1"/>
          <p:nvPr/>
        </p:nvSpPr>
        <p:spPr>
          <a:xfrm>
            <a:off x="621016" y="2184476"/>
            <a:ext cx="779660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Libre Franklin" pitchFamily="2" charset="0"/>
              </a:rPr>
              <a:t>Applications on the fields of education, business and e-commerce, health and entertainment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Libre Franklin" pitchFamily="2" charset="0"/>
              </a:rPr>
              <a:t>Commonly seen in the business field since they reduce service costs and can handle many customers simultaneously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Libre Franklin" pitchFamily="2" charset="0"/>
              </a:rPr>
              <a:t>At the end of 2016, thirty-four thousand of chatbots were spread across many fields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Libre Franklin" pitchFamily="2" charset="0"/>
              </a:rPr>
              <a:t>Some famous examples are ELIZA, PERRY, ALICE, </a:t>
            </a:r>
            <a:r>
              <a:rPr lang="en-US" dirty="0" err="1">
                <a:solidFill>
                  <a:schemeClr val="dk2"/>
                </a:solidFill>
                <a:latin typeface="Libre Franklin" pitchFamily="2" charset="0"/>
              </a:rPr>
              <a:t>SmarterChild</a:t>
            </a:r>
            <a:r>
              <a:rPr lang="en-US" dirty="0">
                <a:solidFill>
                  <a:schemeClr val="dk2"/>
                </a:solidFill>
                <a:latin typeface="Libre Franklin" pitchFamily="2" charset="0"/>
              </a:rPr>
              <a:t>, Siri, Alexa, …</a:t>
            </a:r>
            <a:endParaRPr lang="en-US" dirty="0">
              <a:solidFill>
                <a:schemeClr val="dk2"/>
              </a:solidFill>
              <a:latin typeface="Libre Franklin" pitchFamily="2" charset="0"/>
              <a:sym typeface="Libre Franklin"/>
            </a:endParaRPr>
          </a:p>
        </p:txBody>
      </p:sp>
      <p:sp>
        <p:nvSpPr>
          <p:cNvPr id="26" name="Google Shape;2553;p57">
            <a:hlinkClick r:id="rId10" action="ppaction://hlinksldjump"/>
            <a:extLst>
              <a:ext uri="{FF2B5EF4-FFF2-40B4-BE49-F238E27FC236}">
                <a16:creationId xmlns:a16="http://schemas.microsoft.com/office/drawing/2014/main" id="{A33F9472-16F5-BE46-FEBD-B0EFFC82ABDF}"/>
              </a:ext>
            </a:extLst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8" name="Google Shape;2554;p57">
            <a:hlinkClick r:id="rId10" action="ppaction://hlinksldjump"/>
            <a:extLst>
              <a:ext uri="{FF2B5EF4-FFF2-40B4-BE49-F238E27FC236}">
                <a16:creationId xmlns:a16="http://schemas.microsoft.com/office/drawing/2014/main" id="{B28E4519-7B46-E1E1-B214-624BB651CA71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303;p54">
            <a:hlinkClick r:id="rId12" action="ppaction://hlinksldjump"/>
            <a:extLst>
              <a:ext uri="{FF2B5EF4-FFF2-40B4-BE49-F238E27FC236}">
                <a16:creationId xmlns:a16="http://schemas.microsoft.com/office/drawing/2014/main" id="{974E0A55-40A5-3CEF-D368-57DAE7FC7E46}"/>
              </a:ext>
            </a:extLst>
          </p:cNvPr>
          <p:cNvSpPr txBox="1"/>
          <p:nvPr/>
        </p:nvSpPr>
        <p:spPr>
          <a:xfrm>
            <a:off x="5356267" y="44913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" name="Google Shape;2302;p54">
            <a:hlinkClick r:id="rId13" action="ppaction://hlinksldjump"/>
            <a:extLst>
              <a:ext uri="{FF2B5EF4-FFF2-40B4-BE49-F238E27FC236}">
                <a16:creationId xmlns:a16="http://schemas.microsoft.com/office/drawing/2014/main" id="{FCB9B1AF-15C1-5D6C-BD46-C188A68AA27E}"/>
              </a:ext>
            </a:extLst>
          </p:cNvPr>
          <p:cNvSpPr txBox="1"/>
          <p:nvPr/>
        </p:nvSpPr>
        <p:spPr>
          <a:xfrm>
            <a:off x="4569011" y="44913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688548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25000"/>
                  </a:schemeClr>
                </a:solidFill>
              </a:rPr>
              <a:t>Types of Chatbots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1013" name="Google Shape;1013;p38"/>
          <p:cNvSpPr txBox="1">
            <a:spLocks noGrp="1"/>
          </p:cNvSpPr>
          <p:nvPr>
            <p:ph type="subTitle" idx="1"/>
          </p:nvPr>
        </p:nvSpPr>
        <p:spPr>
          <a:xfrm>
            <a:off x="2110054" y="3045477"/>
            <a:ext cx="2539082" cy="5207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Task-oriented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or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 Rule-based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1011" name="Google Shape;1011;p38"/>
          <p:cNvSpPr txBox="1">
            <a:spLocks noGrp="1"/>
          </p:cNvSpPr>
          <p:nvPr>
            <p:ph type="subTitle" idx="3"/>
          </p:nvPr>
        </p:nvSpPr>
        <p:spPr>
          <a:xfrm>
            <a:off x="4909744" y="2988477"/>
            <a:ext cx="18504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bg1">
                  <a:lumMod val="2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Data-driven and Predictive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grpSp>
        <p:nvGrpSpPr>
          <p:cNvPr id="979" name="Google Shape;979;p38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980" name="Google Shape;980;p38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981" name="Google Shape;981;p38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2" name="Google Shape;982;p38"/>
          <p:cNvSpPr/>
          <p:nvPr/>
        </p:nvSpPr>
        <p:spPr>
          <a:xfrm>
            <a:off x="2600250" y="4084625"/>
            <a:ext cx="3943500" cy="63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38"/>
          <p:cNvSpPr txBox="1"/>
          <p:nvPr/>
        </p:nvSpPr>
        <p:spPr>
          <a:xfrm>
            <a:off x="2756607" y="4141361"/>
            <a:ext cx="6744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2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Intro</a:t>
            </a:r>
            <a:endParaRPr dirty="0">
              <a:solidFill>
                <a:schemeClr val="bg1">
                  <a:lumMod val="2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84" name="Google Shape;984;p38">
            <a:hlinkClick r:id="rId3" action="ppaction://hlinksldjump"/>
          </p:cNvPr>
          <p:cNvSpPr txBox="1"/>
          <p:nvPr/>
        </p:nvSpPr>
        <p:spPr>
          <a:xfrm>
            <a:off x="3571313" y="4134200"/>
            <a:ext cx="990674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>
                    <a:lumMod val="25000"/>
                  </a:schemeClr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Rule-Based</a:t>
            </a:r>
            <a:endParaRPr sz="800" dirty="0">
              <a:solidFill>
                <a:schemeClr val="bg1">
                  <a:lumMod val="25000"/>
                </a:schemeClr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985" name="Google Shape;985;p38">
            <a:hlinkClick r:id="rId4" action="ppaction://hlinksldjump"/>
          </p:cNvPr>
          <p:cNvSpPr txBox="1"/>
          <p:nvPr/>
        </p:nvSpPr>
        <p:spPr>
          <a:xfrm>
            <a:off x="4616728" y="4134200"/>
            <a:ext cx="95596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>
                    <a:lumMod val="25000"/>
                  </a:schemeClr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AI-based</a:t>
            </a:r>
            <a:endParaRPr sz="1100" dirty="0">
              <a:solidFill>
                <a:schemeClr val="bg1">
                  <a:lumMod val="25000"/>
                </a:schemeClr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986" name="Google Shape;986;p38">
            <a:hlinkClick r:id="rId5" action="ppaction://hlinksldjump"/>
          </p:cNvPr>
          <p:cNvSpPr txBox="1"/>
          <p:nvPr/>
        </p:nvSpPr>
        <p:spPr>
          <a:xfrm>
            <a:off x="5612441" y="4134200"/>
            <a:ext cx="931308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>
                    <a:lumMod val="25000"/>
                  </a:schemeClr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Our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>
                    <a:lumMod val="25000"/>
                  </a:schemeClr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Choice</a:t>
            </a:r>
            <a:endParaRPr sz="1200" dirty="0">
              <a:solidFill>
                <a:schemeClr val="bg1">
                  <a:lumMod val="25000"/>
                </a:schemeClr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cxnSp>
        <p:nvCxnSpPr>
          <p:cNvPr id="987" name="Google Shape;987;p38"/>
          <p:cNvCxnSpPr/>
          <p:nvPr/>
        </p:nvCxnSpPr>
        <p:spPr>
          <a:xfrm>
            <a:off x="3551436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8" name="Google Shape;988;p38"/>
          <p:cNvCxnSpPr/>
          <p:nvPr/>
        </p:nvCxnSpPr>
        <p:spPr>
          <a:xfrm>
            <a:off x="4572000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9" name="Google Shape;989;p38"/>
          <p:cNvCxnSpPr/>
          <p:nvPr/>
        </p:nvCxnSpPr>
        <p:spPr>
          <a:xfrm>
            <a:off x="5592564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0" name="Google Shape;990;p38"/>
          <p:cNvSpPr txBox="1"/>
          <p:nvPr/>
        </p:nvSpPr>
        <p:spPr>
          <a:xfrm>
            <a:off x="2992460" y="448989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91" name="Google Shape;991;p38">
            <a:hlinkClick r:id="rId6" action="ppaction://hlinksldjump"/>
          </p:cNvPr>
          <p:cNvSpPr txBox="1"/>
          <p:nvPr/>
        </p:nvSpPr>
        <p:spPr>
          <a:xfrm>
            <a:off x="3779951" y="448989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96" name="Google Shape;996;p38">
            <a:hlinkClick r:id="rId7" action="ppaction://hlinksldjump"/>
          </p:cNvPr>
          <p:cNvSpPr txBox="1"/>
          <p:nvPr/>
        </p:nvSpPr>
        <p:spPr>
          <a:xfrm>
            <a:off x="2201850" y="448989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Intro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01" name="Google Shape;1001;p38">
            <a:hlinkClick r:id="rId8" action="ppaction://hlinksldjump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02" name="Google Shape;1002;p38">
            <a:hlinkClick r:id="rId8" action="ppaction://hlinksldjump"/>
          </p:cNvPr>
          <p:cNvPicPr preferRelativeResize="0"/>
          <p:nvPr/>
        </p:nvPicPr>
        <p:blipFill rotWithShape="1">
          <a:blip r:embed="rId9">
            <a:alphaModFix/>
          </a:blip>
          <a:srcRect t="2723" b="2723"/>
          <a:stretch/>
        </p:blipFill>
        <p:spPr>
          <a:xfrm>
            <a:off x="801658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1005" name="Google Shape;1005;p38"/>
          <p:cNvSpPr/>
          <p:nvPr/>
        </p:nvSpPr>
        <p:spPr>
          <a:xfrm>
            <a:off x="2886995" y="1779334"/>
            <a:ext cx="985200" cy="985200"/>
          </a:xfrm>
          <a:prstGeom prst="ellipse">
            <a:avLst/>
          </a:prstGeom>
          <a:noFill/>
          <a:ln w="38100" cap="flat" cmpd="sng">
            <a:solidFill>
              <a:schemeClr val="bg1">
                <a:lumMod val="2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1006" name="Google Shape;1006;p38"/>
          <p:cNvSpPr/>
          <p:nvPr/>
        </p:nvSpPr>
        <p:spPr>
          <a:xfrm>
            <a:off x="5342345" y="1779334"/>
            <a:ext cx="985200" cy="985200"/>
          </a:xfrm>
          <a:prstGeom prst="ellipse">
            <a:avLst/>
          </a:prstGeom>
          <a:noFill/>
          <a:ln w="38100" cap="flat" cmpd="sng">
            <a:solidFill>
              <a:schemeClr val="bg1">
                <a:lumMod val="2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1031" name="Google Shape;1031;p38"/>
          <p:cNvSpPr txBox="1"/>
          <p:nvPr/>
        </p:nvSpPr>
        <p:spPr>
          <a:xfrm>
            <a:off x="2991500" y="4489896"/>
            <a:ext cx="7956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1800" b="1" dirty="0">
              <a:solidFill>
                <a:schemeClr val="accent6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32" name="Google Shape;1032;p38"/>
          <p:cNvSpPr/>
          <p:nvPr/>
        </p:nvSpPr>
        <p:spPr>
          <a:xfrm>
            <a:off x="2992342" y="4977962"/>
            <a:ext cx="795600" cy="3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6" name="Google Shape;1036;p38">
            <a:hlinkClick r:id="rId10" action="ppaction://hlinksldjump"/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037" name="Google Shape;1037;p38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38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514;p33">
            <a:hlinkClick r:id="rId12" action="ppaction://hlinksldjump"/>
            <a:extLst>
              <a:ext uri="{FF2B5EF4-FFF2-40B4-BE49-F238E27FC236}">
                <a16:creationId xmlns:a16="http://schemas.microsoft.com/office/drawing/2014/main" id="{C40C4AF1-18EB-E2F4-F07D-3A225994B35F}"/>
              </a:ext>
            </a:extLst>
          </p:cNvPr>
          <p:cNvSpPr txBox="1"/>
          <p:nvPr/>
        </p:nvSpPr>
        <p:spPr>
          <a:xfrm>
            <a:off x="6146739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End</a:t>
            </a:r>
            <a:endParaRPr sz="1800" b="1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</p:txBody>
      </p:sp>
      <p:pic>
        <p:nvPicPr>
          <p:cNvPr id="11" name="Graphic 10" descr="Brain with solid fill">
            <a:extLst>
              <a:ext uri="{FF2B5EF4-FFF2-40B4-BE49-F238E27FC236}">
                <a16:creationId xmlns:a16="http://schemas.microsoft.com/office/drawing/2014/main" id="{EE0188C4-F3F2-A8C3-D113-CDB482292D5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449246" y="1890130"/>
            <a:ext cx="771397" cy="771397"/>
          </a:xfrm>
          <a:prstGeom prst="rect">
            <a:avLst/>
          </a:prstGeom>
        </p:spPr>
      </p:pic>
      <p:pic>
        <p:nvPicPr>
          <p:cNvPr id="13" name="Graphic 12" descr="List with solid fill">
            <a:extLst>
              <a:ext uri="{FF2B5EF4-FFF2-40B4-BE49-F238E27FC236}">
                <a16:creationId xmlns:a16="http://schemas.microsoft.com/office/drawing/2014/main" id="{D6F0EDBF-F147-82DD-A7ED-F375C82E712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3076014" y="1958648"/>
            <a:ext cx="626571" cy="626571"/>
          </a:xfrm>
          <a:prstGeom prst="rect">
            <a:avLst/>
          </a:prstGeom>
        </p:spPr>
      </p:pic>
      <p:sp>
        <p:nvSpPr>
          <p:cNvPr id="35" name="Google Shape;2553;p57">
            <a:hlinkClick r:id="rId17" action="ppaction://hlinksldjump"/>
            <a:extLst>
              <a:ext uri="{FF2B5EF4-FFF2-40B4-BE49-F238E27FC236}">
                <a16:creationId xmlns:a16="http://schemas.microsoft.com/office/drawing/2014/main" id="{8F49C23E-EF2F-756A-DB27-92309864C18E}"/>
              </a:ext>
            </a:extLst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6" name="Google Shape;2554;p57">
            <a:hlinkClick r:id="rId17" action="ppaction://hlinksldjump"/>
            <a:extLst>
              <a:ext uri="{FF2B5EF4-FFF2-40B4-BE49-F238E27FC236}">
                <a16:creationId xmlns:a16="http://schemas.microsoft.com/office/drawing/2014/main" id="{5CC8A1E4-FC32-4015-AD23-838E83CF7F2E}"/>
              </a:ext>
            </a:extLst>
          </p:cNvPr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2303;p54">
            <a:hlinkClick r:id="rId19" action="ppaction://hlinksldjump"/>
            <a:extLst>
              <a:ext uri="{FF2B5EF4-FFF2-40B4-BE49-F238E27FC236}">
                <a16:creationId xmlns:a16="http://schemas.microsoft.com/office/drawing/2014/main" id="{D8D09260-10D7-9FD6-4B76-06C4E0987094}"/>
              </a:ext>
            </a:extLst>
          </p:cNvPr>
          <p:cNvSpPr txBox="1"/>
          <p:nvPr/>
        </p:nvSpPr>
        <p:spPr>
          <a:xfrm>
            <a:off x="5356267" y="44913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" name="Google Shape;2302;p54">
            <a:hlinkClick r:id="rId20" action="ppaction://hlinksldjump"/>
            <a:extLst>
              <a:ext uri="{FF2B5EF4-FFF2-40B4-BE49-F238E27FC236}">
                <a16:creationId xmlns:a16="http://schemas.microsoft.com/office/drawing/2014/main" id="{9CD52C40-5591-D1F1-BD3E-AFF67FCB2E04}"/>
              </a:ext>
            </a:extLst>
          </p:cNvPr>
          <p:cNvSpPr txBox="1"/>
          <p:nvPr/>
        </p:nvSpPr>
        <p:spPr>
          <a:xfrm>
            <a:off x="4569011" y="44913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39"/>
          <p:cNvSpPr txBox="1">
            <a:spLocks noGrp="1"/>
          </p:cNvSpPr>
          <p:nvPr>
            <p:ph type="title" idx="8"/>
          </p:nvPr>
        </p:nvSpPr>
        <p:spPr>
          <a:xfrm>
            <a:off x="494147" y="67119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Task-oriented or Rule-based </a:t>
            </a:r>
            <a:br>
              <a:rPr lang="en-US" dirty="0">
                <a:solidFill>
                  <a:schemeClr val="bg1">
                    <a:lumMod val="2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Chatbot</a:t>
            </a:r>
          </a:p>
        </p:txBody>
      </p:sp>
      <p:grpSp>
        <p:nvGrpSpPr>
          <p:cNvPr id="1071" name="Google Shape;1071;p39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1072" name="Google Shape;1072;p39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073" name="Google Shape;1073;p39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4" name="Google Shape;1074;p39"/>
          <p:cNvSpPr/>
          <p:nvPr/>
        </p:nvSpPr>
        <p:spPr>
          <a:xfrm>
            <a:off x="2600250" y="4084625"/>
            <a:ext cx="3943500" cy="63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2" name="Google Shape;1082;p39"/>
          <p:cNvSpPr txBox="1"/>
          <p:nvPr/>
        </p:nvSpPr>
        <p:spPr>
          <a:xfrm>
            <a:off x="29918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83" name="Google Shape;1083;p39">
            <a:hlinkClick r:id="rId3" action="ppaction://hlinksldjump"/>
          </p:cNvPr>
          <p:cNvSpPr txBox="1"/>
          <p:nvPr/>
        </p:nvSpPr>
        <p:spPr>
          <a:xfrm>
            <a:off x="3779374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88" name="Google Shape;1088;p39">
            <a:hlinkClick r:id="rId4" action="ppaction://hlinksldjump"/>
          </p:cNvPr>
          <p:cNvSpPr txBox="1"/>
          <p:nvPr/>
        </p:nvSpPr>
        <p:spPr>
          <a:xfrm>
            <a:off x="220127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Intro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93" name="Google Shape;1093;p39">
            <a:hlinkClick r:id="rId5" action="ppaction://hlinksldjump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94" name="Google Shape;1094;p39">
            <a:hlinkClick r:id="rId5" action="ppaction://hlinksldjump"/>
          </p:cNvPr>
          <p:cNvPicPr preferRelativeResize="0"/>
          <p:nvPr/>
        </p:nvPicPr>
        <p:blipFill rotWithShape="1">
          <a:blip r:embed="rId6">
            <a:alphaModFix/>
          </a:blip>
          <a:srcRect t="2723" b="2723"/>
          <a:stretch/>
        </p:blipFill>
        <p:spPr>
          <a:xfrm>
            <a:off x="801658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9" name="Google Shape;1099;p39"/>
          <p:cNvGrpSpPr/>
          <p:nvPr/>
        </p:nvGrpSpPr>
        <p:grpSpPr>
          <a:xfrm rot="10800000" flipH="1">
            <a:off x="2013645" y="1028897"/>
            <a:ext cx="5776730" cy="3260447"/>
            <a:chOff x="2013645" y="305956"/>
            <a:chExt cx="5776730" cy="3260447"/>
          </a:xfrm>
        </p:grpSpPr>
        <p:sp>
          <p:nvSpPr>
            <p:cNvPr id="1100" name="Google Shape;1100;p39"/>
            <p:cNvSpPr/>
            <p:nvPr/>
          </p:nvSpPr>
          <p:spPr>
            <a:xfrm>
              <a:off x="7218275" y="36057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9"/>
            <p:cNvSpPr/>
            <p:nvPr/>
          </p:nvSpPr>
          <p:spPr>
            <a:xfrm>
              <a:off x="5422991" y="3187203"/>
              <a:ext cx="378900" cy="3792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2" name="Google Shape;1102;p39"/>
            <p:cNvSpPr/>
            <p:nvPr/>
          </p:nvSpPr>
          <p:spPr>
            <a:xfrm>
              <a:off x="5501788" y="16776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9"/>
            <p:cNvSpPr/>
            <p:nvPr/>
          </p:nvSpPr>
          <p:spPr>
            <a:xfrm>
              <a:off x="20136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04" name="Google Shape;1104;p39">
            <a:hlinkClick r:id="rId7" action="ppaction://hlinksldjump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105" name="Google Shape;1105;p39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p39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983;p38">
            <a:extLst>
              <a:ext uri="{FF2B5EF4-FFF2-40B4-BE49-F238E27FC236}">
                <a16:creationId xmlns:a16="http://schemas.microsoft.com/office/drawing/2014/main" id="{9E6E7BD8-26DE-72E7-2AC1-3B41FF1F2480}"/>
              </a:ext>
            </a:extLst>
          </p:cNvPr>
          <p:cNvSpPr txBox="1"/>
          <p:nvPr/>
        </p:nvSpPr>
        <p:spPr>
          <a:xfrm>
            <a:off x="2756607" y="4141361"/>
            <a:ext cx="6744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25000"/>
                  </a:schemeClr>
                </a:solidFill>
                <a:latin typeface="Poppins ExtraBold" panose="00000900000000000000" pitchFamily="2" charset="0"/>
                <a:ea typeface="Poppins"/>
                <a:cs typeface="Poppins ExtraBold" panose="00000900000000000000" pitchFamily="2" charset="0"/>
                <a:sym typeface="Poppins"/>
              </a:rPr>
              <a:t>Intro</a:t>
            </a:r>
            <a:endParaRPr dirty="0">
              <a:solidFill>
                <a:schemeClr val="bg1">
                  <a:lumMod val="25000"/>
                </a:schemeClr>
              </a:solidFill>
              <a:latin typeface="Poppins ExtraBold" panose="00000900000000000000" pitchFamily="2" charset="0"/>
              <a:ea typeface="Poppins"/>
              <a:cs typeface="Poppins ExtraBold" panose="00000900000000000000" pitchFamily="2" charset="0"/>
              <a:sym typeface="Poppins"/>
            </a:endParaRPr>
          </a:p>
        </p:txBody>
      </p:sp>
      <p:sp>
        <p:nvSpPr>
          <p:cNvPr id="67" name="Google Shape;984;p38">
            <a:hlinkClick r:id="rId9" action="ppaction://hlinksldjump"/>
            <a:extLst>
              <a:ext uri="{FF2B5EF4-FFF2-40B4-BE49-F238E27FC236}">
                <a16:creationId xmlns:a16="http://schemas.microsoft.com/office/drawing/2014/main" id="{9F7A1403-A1E9-ACF5-7BDA-470404DAB7AA}"/>
              </a:ext>
            </a:extLst>
          </p:cNvPr>
          <p:cNvSpPr txBox="1"/>
          <p:nvPr/>
        </p:nvSpPr>
        <p:spPr>
          <a:xfrm>
            <a:off x="3571313" y="4134200"/>
            <a:ext cx="990674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>
                    <a:lumMod val="25000"/>
                  </a:schemeClr>
                </a:solidFill>
                <a:latin typeface="Poppins" panose="00000500000000000000" pitchFamily="2" charset="0"/>
                <a:ea typeface="Poppins ExtraBold"/>
                <a:cs typeface="Poppins" panose="00000500000000000000" pitchFamily="2" charset="0"/>
                <a:sym typeface="Poppins ExtraBold"/>
              </a:rPr>
              <a:t>Rule-based</a:t>
            </a:r>
            <a:endParaRPr sz="800" dirty="0">
              <a:solidFill>
                <a:schemeClr val="bg1">
                  <a:lumMod val="25000"/>
                </a:schemeClr>
              </a:solidFill>
              <a:latin typeface="Poppins" panose="00000500000000000000" pitchFamily="2" charset="0"/>
              <a:ea typeface="Poppins ExtraBold"/>
              <a:cs typeface="Poppins" panose="00000500000000000000" pitchFamily="2" charset="0"/>
              <a:sym typeface="Poppins ExtraBold"/>
            </a:endParaRPr>
          </a:p>
        </p:txBody>
      </p:sp>
      <p:sp>
        <p:nvSpPr>
          <p:cNvPr id="68" name="Google Shape;985;p38">
            <a:hlinkClick r:id="rId10" action="ppaction://hlinksldjump"/>
            <a:extLst>
              <a:ext uri="{FF2B5EF4-FFF2-40B4-BE49-F238E27FC236}">
                <a16:creationId xmlns:a16="http://schemas.microsoft.com/office/drawing/2014/main" id="{EE0F9A84-1B03-D786-B3FD-B99A937F0BE0}"/>
              </a:ext>
            </a:extLst>
          </p:cNvPr>
          <p:cNvSpPr txBox="1"/>
          <p:nvPr/>
        </p:nvSpPr>
        <p:spPr>
          <a:xfrm>
            <a:off x="4616728" y="4134200"/>
            <a:ext cx="95596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>
                    <a:lumMod val="25000"/>
                  </a:schemeClr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AI-based</a:t>
            </a:r>
            <a:endParaRPr sz="1100" dirty="0">
              <a:solidFill>
                <a:schemeClr val="bg1">
                  <a:lumMod val="25000"/>
                </a:schemeClr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69" name="Google Shape;986;p38">
            <a:hlinkClick r:id="rId11" action="ppaction://hlinksldjump"/>
            <a:extLst>
              <a:ext uri="{FF2B5EF4-FFF2-40B4-BE49-F238E27FC236}">
                <a16:creationId xmlns:a16="http://schemas.microsoft.com/office/drawing/2014/main" id="{4897EFA8-6973-8C00-936E-ED811A6CF12D}"/>
              </a:ext>
            </a:extLst>
          </p:cNvPr>
          <p:cNvSpPr txBox="1"/>
          <p:nvPr/>
        </p:nvSpPr>
        <p:spPr>
          <a:xfrm>
            <a:off x="5612441" y="4134200"/>
            <a:ext cx="931308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>
                    <a:lumMod val="25000"/>
                  </a:schemeClr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Our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>
                    <a:lumMod val="25000"/>
                  </a:schemeClr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choice</a:t>
            </a:r>
            <a:endParaRPr sz="1200" dirty="0">
              <a:solidFill>
                <a:schemeClr val="bg1">
                  <a:lumMod val="25000"/>
                </a:schemeClr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cxnSp>
        <p:nvCxnSpPr>
          <p:cNvPr id="70" name="Google Shape;987;p38">
            <a:extLst>
              <a:ext uri="{FF2B5EF4-FFF2-40B4-BE49-F238E27FC236}">
                <a16:creationId xmlns:a16="http://schemas.microsoft.com/office/drawing/2014/main" id="{74106A0B-D40A-F649-2A0A-EF6832BFCE31}"/>
              </a:ext>
            </a:extLst>
          </p:cNvPr>
          <p:cNvCxnSpPr/>
          <p:nvPr/>
        </p:nvCxnSpPr>
        <p:spPr>
          <a:xfrm>
            <a:off x="3551436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988;p38">
            <a:extLst>
              <a:ext uri="{FF2B5EF4-FFF2-40B4-BE49-F238E27FC236}">
                <a16:creationId xmlns:a16="http://schemas.microsoft.com/office/drawing/2014/main" id="{04B683F4-CE69-6DE0-1187-9CEE438EB8EE}"/>
              </a:ext>
            </a:extLst>
          </p:cNvPr>
          <p:cNvCxnSpPr/>
          <p:nvPr/>
        </p:nvCxnSpPr>
        <p:spPr>
          <a:xfrm>
            <a:off x="4572000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" name="Google Shape;989;p38">
            <a:extLst>
              <a:ext uri="{FF2B5EF4-FFF2-40B4-BE49-F238E27FC236}">
                <a16:creationId xmlns:a16="http://schemas.microsoft.com/office/drawing/2014/main" id="{0261F049-7943-242E-FBB8-1312A06378EA}"/>
              </a:ext>
            </a:extLst>
          </p:cNvPr>
          <p:cNvCxnSpPr/>
          <p:nvPr/>
        </p:nvCxnSpPr>
        <p:spPr>
          <a:xfrm>
            <a:off x="5592564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" name="Google Shape;514;p33">
            <a:hlinkClick r:id="rId12" action="ppaction://hlinksldjump"/>
            <a:extLst>
              <a:ext uri="{FF2B5EF4-FFF2-40B4-BE49-F238E27FC236}">
                <a16:creationId xmlns:a16="http://schemas.microsoft.com/office/drawing/2014/main" id="{BADEFA5A-0961-0AB9-E363-BA6330D1EA36}"/>
              </a:ext>
            </a:extLst>
          </p:cNvPr>
          <p:cNvSpPr txBox="1"/>
          <p:nvPr/>
        </p:nvSpPr>
        <p:spPr>
          <a:xfrm>
            <a:off x="6146739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End</a:t>
            </a:r>
            <a:endParaRPr sz="1800" b="1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4" name="Google Shape;990;p38">
            <a:extLst>
              <a:ext uri="{FF2B5EF4-FFF2-40B4-BE49-F238E27FC236}">
                <a16:creationId xmlns:a16="http://schemas.microsoft.com/office/drawing/2014/main" id="{F78A3602-D5D5-0D51-658C-F63610B533AE}"/>
              </a:ext>
            </a:extLst>
          </p:cNvPr>
          <p:cNvSpPr txBox="1"/>
          <p:nvPr/>
        </p:nvSpPr>
        <p:spPr>
          <a:xfrm>
            <a:off x="2992460" y="4503344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5" name="Google Shape;1031;p38">
            <a:extLst>
              <a:ext uri="{FF2B5EF4-FFF2-40B4-BE49-F238E27FC236}">
                <a16:creationId xmlns:a16="http://schemas.microsoft.com/office/drawing/2014/main" id="{530BA9FA-7D18-AD7E-C0BC-6D3788277CAF}"/>
              </a:ext>
            </a:extLst>
          </p:cNvPr>
          <p:cNvSpPr txBox="1"/>
          <p:nvPr/>
        </p:nvSpPr>
        <p:spPr>
          <a:xfrm>
            <a:off x="2991500" y="4516792"/>
            <a:ext cx="7956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1800" b="1" dirty="0">
              <a:solidFill>
                <a:schemeClr val="accent6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" name="Google Shape;1032;p38">
            <a:extLst>
              <a:ext uri="{FF2B5EF4-FFF2-40B4-BE49-F238E27FC236}">
                <a16:creationId xmlns:a16="http://schemas.microsoft.com/office/drawing/2014/main" id="{14E42974-51FB-5124-86F8-EB10373FA939}"/>
              </a:ext>
            </a:extLst>
          </p:cNvPr>
          <p:cNvSpPr/>
          <p:nvPr/>
        </p:nvSpPr>
        <p:spPr>
          <a:xfrm>
            <a:off x="2992342" y="4991410"/>
            <a:ext cx="795600" cy="3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ubtitle 12">
            <a:extLst>
              <a:ext uri="{FF2B5EF4-FFF2-40B4-BE49-F238E27FC236}">
                <a16:creationId xmlns:a16="http://schemas.microsoft.com/office/drawing/2014/main" id="{D2E162AF-A9D5-1DBB-B425-8B1A29AAD465}"/>
              </a:ext>
            </a:extLst>
          </p:cNvPr>
          <p:cNvSpPr txBox="1">
            <a:spLocks/>
          </p:cNvSpPr>
          <p:nvPr/>
        </p:nvSpPr>
        <p:spPr>
          <a:xfrm>
            <a:off x="598662" y="1617739"/>
            <a:ext cx="7378513" cy="151953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600" dirty="0">
              <a:solidFill>
                <a:schemeClr val="dk2"/>
              </a:solidFill>
              <a:latin typeface="Libre Franklin" pitchFamily="2" charset="0"/>
              <a:sym typeface="Libre Franklin"/>
            </a:endParaRPr>
          </a:p>
          <a:p>
            <a:endParaRPr lang="en-US" sz="1600" dirty="0">
              <a:solidFill>
                <a:schemeClr val="dk2"/>
              </a:solidFill>
              <a:latin typeface="Libre Franklin" pitchFamily="2" charset="0"/>
              <a:sym typeface="Libre Franklin"/>
            </a:endParaRPr>
          </a:p>
          <a:p>
            <a:r>
              <a:rPr lang="en-US" sz="1600" dirty="0">
                <a:solidFill>
                  <a:schemeClr val="dk2"/>
                </a:solidFill>
                <a:latin typeface="Libre Franklin" pitchFamily="2" charset="0"/>
                <a:sym typeface="Libre Franklin"/>
              </a:rPr>
              <a:t>G</a:t>
            </a:r>
            <a:r>
              <a:rPr lang="en-US" sz="1600" dirty="0">
                <a:solidFill>
                  <a:schemeClr val="dk2"/>
                </a:solidFill>
                <a:latin typeface="Libre Franklin" pitchFamily="2" charset="0"/>
              </a:rPr>
              <a:t>enerate automatic conversational responses to user inquiries.</a:t>
            </a:r>
          </a:p>
          <a:p>
            <a:r>
              <a:rPr lang="en-US" sz="1600" dirty="0">
                <a:solidFill>
                  <a:schemeClr val="dk2"/>
                </a:solidFill>
                <a:latin typeface="Libre Franklin" pitchFamily="2" charset="0"/>
              </a:rPr>
              <a:t>Considered first approach of implementation of this specific programs. They look through pattern matches in the users’ speech and if the input cannot fit into a rule, it gives an inaccurate answer. </a:t>
            </a:r>
            <a:endParaRPr lang="en-US" sz="1600" dirty="0">
              <a:solidFill>
                <a:schemeClr val="dk2"/>
              </a:solidFill>
              <a:latin typeface="Libre Franklin" pitchFamily="2" charset="0"/>
              <a:sym typeface="Libre Franklin"/>
            </a:endParaRPr>
          </a:p>
        </p:txBody>
      </p:sp>
      <p:sp>
        <p:nvSpPr>
          <p:cNvPr id="95" name="Google Shape;1005;p38">
            <a:extLst>
              <a:ext uri="{FF2B5EF4-FFF2-40B4-BE49-F238E27FC236}">
                <a16:creationId xmlns:a16="http://schemas.microsoft.com/office/drawing/2014/main" id="{24566B77-87FF-CECD-328B-A87C700BE6BD}"/>
              </a:ext>
            </a:extLst>
          </p:cNvPr>
          <p:cNvSpPr/>
          <p:nvPr/>
        </p:nvSpPr>
        <p:spPr>
          <a:xfrm>
            <a:off x="7700707" y="2079041"/>
            <a:ext cx="985200" cy="985200"/>
          </a:xfrm>
          <a:prstGeom prst="ellipse">
            <a:avLst/>
          </a:prstGeom>
          <a:noFill/>
          <a:ln w="38100" cap="flat" cmpd="sng">
            <a:solidFill>
              <a:schemeClr val="bg1">
                <a:lumMod val="2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>
                  <a:lumMod val="25000"/>
                </a:schemeClr>
              </a:solidFill>
            </a:endParaRPr>
          </a:p>
        </p:txBody>
      </p:sp>
      <p:pic>
        <p:nvPicPr>
          <p:cNvPr id="38" name="Graphic 37" descr="List with solid fill">
            <a:extLst>
              <a:ext uri="{FF2B5EF4-FFF2-40B4-BE49-F238E27FC236}">
                <a16:creationId xmlns:a16="http://schemas.microsoft.com/office/drawing/2014/main" id="{4E658E51-12C2-BCAF-C476-615C00E8CAC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7880021" y="2258355"/>
            <a:ext cx="626571" cy="626571"/>
          </a:xfrm>
          <a:prstGeom prst="rect">
            <a:avLst/>
          </a:prstGeom>
        </p:spPr>
      </p:pic>
      <p:sp>
        <p:nvSpPr>
          <p:cNvPr id="39" name="Google Shape;2553;p57">
            <a:hlinkClick r:id="rId15" action="ppaction://hlinksldjump"/>
            <a:extLst>
              <a:ext uri="{FF2B5EF4-FFF2-40B4-BE49-F238E27FC236}">
                <a16:creationId xmlns:a16="http://schemas.microsoft.com/office/drawing/2014/main" id="{B58A3E28-4AA1-9D48-CDE7-CF7845FAE73F}"/>
              </a:ext>
            </a:extLst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0" name="Google Shape;2554;p57">
            <a:hlinkClick r:id="rId15" action="ppaction://hlinksldjump"/>
            <a:extLst>
              <a:ext uri="{FF2B5EF4-FFF2-40B4-BE49-F238E27FC236}">
                <a16:creationId xmlns:a16="http://schemas.microsoft.com/office/drawing/2014/main" id="{49DFFB28-FFE8-EAF6-D692-84AA95E3D50C}"/>
              </a:ext>
            </a:extLst>
          </p:cNvPr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2303;p54">
            <a:hlinkClick r:id="rId17" action="ppaction://hlinksldjump"/>
            <a:extLst>
              <a:ext uri="{FF2B5EF4-FFF2-40B4-BE49-F238E27FC236}">
                <a16:creationId xmlns:a16="http://schemas.microsoft.com/office/drawing/2014/main" id="{3C0B5484-34C7-73E3-052C-BB8F3A731650}"/>
              </a:ext>
            </a:extLst>
          </p:cNvPr>
          <p:cNvSpPr txBox="1"/>
          <p:nvPr/>
        </p:nvSpPr>
        <p:spPr>
          <a:xfrm>
            <a:off x="5356267" y="44913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2" name="Google Shape;2302;p54">
            <a:hlinkClick r:id="rId18" action="ppaction://hlinksldjump"/>
            <a:extLst>
              <a:ext uri="{FF2B5EF4-FFF2-40B4-BE49-F238E27FC236}">
                <a16:creationId xmlns:a16="http://schemas.microsoft.com/office/drawing/2014/main" id="{3BC28764-8A22-D5B2-49D2-FF3CC89EAD13}"/>
              </a:ext>
            </a:extLst>
          </p:cNvPr>
          <p:cNvSpPr txBox="1"/>
          <p:nvPr/>
        </p:nvSpPr>
        <p:spPr>
          <a:xfrm>
            <a:off x="4569011" y="44913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4" name="Google Shape;1114;p40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1115" name="Google Shape;1115;p40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116" name="Google Shape;1116;p40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7" name="Google Shape;1117;p40"/>
          <p:cNvSpPr/>
          <p:nvPr/>
        </p:nvSpPr>
        <p:spPr>
          <a:xfrm>
            <a:off x="2600250" y="4084625"/>
            <a:ext cx="3943500" cy="63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22" name="Google Shape;1122;p40"/>
          <p:cNvCxnSpPr/>
          <p:nvPr/>
        </p:nvCxnSpPr>
        <p:spPr>
          <a:xfrm>
            <a:off x="3551436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3" name="Google Shape;1123;p40"/>
          <p:cNvCxnSpPr/>
          <p:nvPr/>
        </p:nvCxnSpPr>
        <p:spPr>
          <a:xfrm>
            <a:off x="4572000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4" name="Google Shape;1124;p40"/>
          <p:cNvCxnSpPr/>
          <p:nvPr/>
        </p:nvCxnSpPr>
        <p:spPr>
          <a:xfrm>
            <a:off x="5592564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5" name="Google Shape;1125;p40"/>
          <p:cNvSpPr txBox="1"/>
          <p:nvPr/>
        </p:nvSpPr>
        <p:spPr>
          <a:xfrm>
            <a:off x="2991883" y="4503834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26" name="Google Shape;1126;p40">
            <a:hlinkClick r:id="rId3" action="ppaction://hlinksldjump"/>
          </p:cNvPr>
          <p:cNvSpPr txBox="1"/>
          <p:nvPr/>
        </p:nvSpPr>
        <p:spPr>
          <a:xfrm>
            <a:off x="3779374" y="4503834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31" name="Google Shape;1131;p40">
            <a:hlinkClick r:id="rId4" action="ppaction://hlinksldjump"/>
          </p:cNvPr>
          <p:cNvSpPr txBox="1"/>
          <p:nvPr/>
        </p:nvSpPr>
        <p:spPr>
          <a:xfrm>
            <a:off x="2201273" y="4503834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Intro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36" name="Google Shape;1136;p40">
            <a:hlinkClick r:id="rId5" action="ppaction://hlinksldjump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37" name="Google Shape;1137;p40">
            <a:hlinkClick r:id="rId5" action="ppaction://hlinksldjump"/>
          </p:cNvPr>
          <p:cNvPicPr preferRelativeResize="0"/>
          <p:nvPr/>
        </p:nvPicPr>
        <p:blipFill rotWithShape="1">
          <a:blip r:embed="rId6">
            <a:alphaModFix/>
          </a:blip>
          <a:srcRect t="2723" b="2723"/>
          <a:stretch/>
        </p:blipFill>
        <p:spPr>
          <a:xfrm>
            <a:off x="801658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2" name="Google Shape;1142;p40">
            <a:hlinkClick r:id="rId7" action="ppaction://hlinksldjump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143" name="Google Shape;1143;p40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40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043;p39">
            <a:extLst>
              <a:ext uri="{FF2B5EF4-FFF2-40B4-BE49-F238E27FC236}">
                <a16:creationId xmlns:a16="http://schemas.microsoft.com/office/drawing/2014/main" id="{98679DCF-9C49-5E18-2EBD-1E7F21940374}"/>
              </a:ext>
            </a:extLst>
          </p:cNvPr>
          <p:cNvSpPr txBox="1">
            <a:spLocks/>
          </p:cNvSpPr>
          <p:nvPr/>
        </p:nvSpPr>
        <p:spPr>
          <a:xfrm>
            <a:off x="475806" y="65620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bg1">
                    <a:lumMod val="25000"/>
                  </a:schemeClr>
                </a:solidFill>
                <a:latin typeface="Poppins ExtraBold"/>
                <a:cs typeface="Poppins ExtraBold"/>
                <a:sym typeface="Poppins ExtraBold"/>
              </a:rPr>
              <a:t>Data-driven and Predictive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bg1">
                    <a:lumMod val="25000"/>
                  </a:schemeClr>
                </a:solidFill>
                <a:latin typeface="Poppins ExtraBold"/>
                <a:cs typeface="Poppins ExtraBold"/>
                <a:sym typeface="Poppins ExtraBold"/>
              </a:rPr>
              <a:t>Chatbot</a:t>
            </a:r>
          </a:p>
        </p:txBody>
      </p:sp>
      <p:sp>
        <p:nvSpPr>
          <p:cNvPr id="42" name="Google Shape;983;p38">
            <a:extLst>
              <a:ext uri="{FF2B5EF4-FFF2-40B4-BE49-F238E27FC236}">
                <a16:creationId xmlns:a16="http://schemas.microsoft.com/office/drawing/2014/main" id="{38DCFA74-399C-9E43-8067-FFCCD0F9C70B}"/>
              </a:ext>
            </a:extLst>
          </p:cNvPr>
          <p:cNvSpPr txBox="1"/>
          <p:nvPr/>
        </p:nvSpPr>
        <p:spPr>
          <a:xfrm>
            <a:off x="2756607" y="4141361"/>
            <a:ext cx="6744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25000"/>
                  </a:schemeClr>
                </a:solidFill>
                <a:latin typeface="Poppins ExtraBold" panose="00000900000000000000" pitchFamily="2" charset="0"/>
                <a:ea typeface="Poppins"/>
                <a:cs typeface="Poppins ExtraBold" panose="00000900000000000000" pitchFamily="2" charset="0"/>
                <a:sym typeface="Poppins"/>
              </a:rPr>
              <a:t>Intro</a:t>
            </a:r>
            <a:endParaRPr dirty="0">
              <a:solidFill>
                <a:schemeClr val="bg1">
                  <a:lumMod val="25000"/>
                </a:schemeClr>
              </a:solidFill>
              <a:latin typeface="Poppins ExtraBold" panose="00000900000000000000" pitchFamily="2" charset="0"/>
              <a:ea typeface="Poppins"/>
              <a:cs typeface="Poppins ExtraBold" panose="00000900000000000000" pitchFamily="2" charset="0"/>
              <a:sym typeface="Poppins"/>
            </a:endParaRPr>
          </a:p>
        </p:txBody>
      </p:sp>
      <p:sp>
        <p:nvSpPr>
          <p:cNvPr id="43" name="Google Shape;984;p38">
            <a:hlinkClick r:id="rId9" action="ppaction://hlinksldjump"/>
            <a:extLst>
              <a:ext uri="{FF2B5EF4-FFF2-40B4-BE49-F238E27FC236}">
                <a16:creationId xmlns:a16="http://schemas.microsoft.com/office/drawing/2014/main" id="{032AA468-0DBB-5FEA-9C82-2731E02CF6BB}"/>
              </a:ext>
            </a:extLst>
          </p:cNvPr>
          <p:cNvSpPr txBox="1"/>
          <p:nvPr/>
        </p:nvSpPr>
        <p:spPr>
          <a:xfrm>
            <a:off x="3571313" y="4134200"/>
            <a:ext cx="990674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>
                    <a:lumMod val="25000"/>
                  </a:schemeClr>
                </a:solidFill>
                <a:latin typeface="Poppins ExtraBold" panose="00000900000000000000" pitchFamily="2" charset="0"/>
                <a:ea typeface="Poppins ExtraBold"/>
                <a:cs typeface="Poppins ExtraBold" panose="00000900000000000000" pitchFamily="2" charset="0"/>
                <a:sym typeface="Poppins ExtraBold"/>
              </a:rPr>
              <a:t>Rule-based</a:t>
            </a:r>
            <a:endParaRPr sz="800" dirty="0">
              <a:solidFill>
                <a:schemeClr val="bg1">
                  <a:lumMod val="25000"/>
                </a:schemeClr>
              </a:solidFill>
              <a:latin typeface="Poppins ExtraBold" panose="00000900000000000000" pitchFamily="2" charset="0"/>
              <a:ea typeface="Poppins ExtraBold"/>
              <a:cs typeface="Poppins ExtraBold" panose="00000900000000000000" pitchFamily="2" charset="0"/>
              <a:sym typeface="Poppins ExtraBold"/>
            </a:endParaRPr>
          </a:p>
        </p:txBody>
      </p:sp>
      <p:sp>
        <p:nvSpPr>
          <p:cNvPr id="44" name="Google Shape;985;p38">
            <a:hlinkClick r:id="rId10" action="ppaction://hlinksldjump"/>
            <a:extLst>
              <a:ext uri="{FF2B5EF4-FFF2-40B4-BE49-F238E27FC236}">
                <a16:creationId xmlns:a16="http://schemas.microsoft.com/office/drawing/2014/main" id="{F9A484A7-D0BE-839C-BCEE-6655CA2A3A9C}"/>
              </a:ext>
            </a:extLst>
          </p:cNvPr>
          <p:cNvSpPr txBox="1"/>
          <p:nvPr/>
        </p:nvSpPr>
        <p:spPr>
          <a:xfrm>
            <a:off x="4616728" y="4134200"/>
            <a:ext cx="95596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>
                    <a:lumMod val="25000"/>
                  </a:schemeClr>
                </a:solidFill>
                <a:latin typeface="Poppins" panose="00000500000000000000" pitchFamily="2" charset="0"/>
                <a:ea typeface="Poppins ExtraBold"/>
                <a:cs typeface="Poppins" panose="00000500000000000000" pitchFamily="2" charset="0"/>
                <a:sym typeface="Poppins ExtraBold"/>
              </a:rPr>
              <a:t>AI-based</a:t>
            </a:r>
            <a:endParaRPr sz="1100" dirty="0">
              <a:solidFill>
                <a:schemeClr val="bg1">
                  <a:lumMod val="25000"/>
                </a:schemeClr>
              </a:solidFill>
              <a:latin typeface="Poppins" panose="00000500000000000000" pitchFamily="2" charset="0"/>
              <a:ea typeface="Poppins ExtraBold"/>
              <a:cs typeface="Poppins" panose="00000500000000000000" pitchFamily="2" charset="0"/>
              <a:sym typeface="Poppins ExtraBold"/>
            </a:endParaRPr>
          </a:p>
        </p:txBody>
      </p:sp>
      <p:sp>
        <p:nvSpPr>
          <p:cNvPr id="45" name="Google Shape;986;p38">
            <a:hlinkClick r:id="rId11" action="ppaction://hlinksldjump"/>
            <a:extLst>
              <a:ext uri="{FF2B5EF4-FFF2-40B4-BE49-F238E27FC236}">
                <a16:creationId xmlns:a16="http://schemas.microsoft.com/office/drawing/2014/main" id="{43780F49-B318-2CFE-1321-7B947AF92D05}"/>
              </a:ext>
            </a:extLst>
          </p:cNvPr>
          <p:cNvSpPr txBox="1"/>
          <p:nvPr/>
        </p:nvSpPr>
        <p:spPr>
          <a:xfrm>
            <a:off x="5612441" y="4134200"/>
            <a:ext cx="931308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>
                    <a:lumMod val="25000"/>
                  </a:schemeClr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Our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>
                    <a:lumMod val="25000"/>
                  </a:schemeClr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Choice</a:t>
            </a:r>
            <a:endParaRPr sz="1200" dirty="0">
              <a:solidFill>
                <a:schemeClr val="bg1">
                  <a:lumMod val="25000"/>
                </a:schemeClr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46" name="Google Shape;514;p33">
            <a:hlinkClick r:id="rId12" action="ppaction://hlinksldjump"/>
            <a:extLst>
              <a:ext uri="{FF2B5EF4-FFF2-40B4-BE49-F238E27FC236}">
                <a16:creationId xmlns:a16="http://schemas.microsoft.com/office/drawing/2014/main" id="{969F057F-0D51-9E22-F51A-1BB75ADB1AF8}"/>
              </a:ext>
            </a:extLst>
          </p:cNvPr>
          <p:cNvSpPr txBox="1"/>
          <p:nvPr/>
        </p:nvSpPr>
        <p:spPr>
          <a:xfrm>
            <a:off x="6146739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End</a:t>
            </a:r>
            <a:endParaRPr sz="1800" b="1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47" name="Google Shape;990;p38">
            <a:extLst>
              <a:ext uri="{FF2B5EF4-FFF2-40B4-BE49-F238E27FC236}">
                <a16:creationId xmlns:a16="http://schemas.microsoft.com/office/drawing/2014/main" id="{A7A3B481-1F6C-FEEB-5EDC-380B14EBE1CC}"/>
              </a:ext>
            </a:extLst>
          </p:cNvPr>
          <p:cNvSpPr txBox="1"/>
          <p:nvPr/>
        </p:nvSpPr>
        <p:spPr>
          <a:xfrm>
            <a:off x="2992460" y="4503344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" name="Google Shape;1031;p38">
            <a:extLst>
              <a:ext uri="{FF2B5EF4-FFF2-40B4-BE49-F238E27FC236}">
                <a16:creationId xmlns:a16="http://schemas.microsoft.com/office/drawing/2014/main" id="{F1F39358-AAFD-ECEA-99C7-EAD4916C0D03}"/>
              </a:ext>
            </a:extLst>
          </p:cNvPr>
          <p:cNvSpPr txBox="1"/>
          <p:nvPr/>
        </p:nvSpPr>
        <p:spPr>
          <a:xfrm>
            <a:off x="2991500" y="4523516"/>
            <a:ext cx="7956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1800" b="1" dirty="0">
              <a:solidFill>
                <a:schemeClr val="accent6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9" name="Google Shape;1032;p38">
            <a:extLst>
              <a:ext uri="{FF2B5EF4-FFF2-40B4-BE49-F238E27FC236}">
                <a16:creationId xmlns:a16="http://schemas.microsoft.com/office/drawing/2014/main" id="{C67CBBA4-1B05-74AA-EEFE-7BB49368F84D}"/>
              </a:ext>
            </a:extLst>
          </p:cNvPr>
          <p:cNvSpPr/>
          <p:nvPr/>
        </p:nvSpPr>
        <p:spPr>
          <a:xfrm>
            <a:off x="2992342" y="4991410"/>
            <a:ext cx="795600" cy="3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Subtitle 12">
            <a:extLst>
              <a:ext uri="{FF2B5EF4-FFF2-40B4-BE49-F238E27FC236}">
                <a16:creationId xmlns:a16="http://schemas.microsoft.com/office/drawing/2014/main" id="{E5FCA33F-9233-974C-EC87-EE4E7D779BE9}"/>
              </a:ext>
            </a:extLst>
          </p:cNvPr>
          <p:cNvSpPr txBox="1">
            <a:spLocks/>
          </p:cNvSpPr>
          <p:nvPr/>
        </p:nvSpPr>
        <p:spPr>
          <a:xfrm>
            <a:off x="638070" y="1544706"/>
            <a:ext cx="7378513" cy="151953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600" dirty="0">
              <a:solidFill>
                <a:schemeClr val="dk2"/>
              </a:solidFill>
              <a:latin typeface="Libre Franklin" pitchFamily="2" charset="0"/>
              <a:sym typeface="Libre Franklin"/>
            </a:endParaRPr>
          </a:p>
          <a:p>
            <a:endParaRPr lang="en-US" sz="1600" dirty="0">
              <a:solidFill>
                <a:schemeClr val="dk2"/>
              </a:solidFill>
              <a:latin typeface="Libre Franklin" pitchFamily="2" charset="0"/>
              <a:sym typeface="Libre Franklin"/>
            </a:endParaRPr>
          </a:p>
          <a:p>
            <a:r>
              <a:rPr lang="en-US" sz="1600" dirty="0">
                <a:solidFill>
                  <a:schemeClr val="dk2"/>
                </a:solidFill>
                <a:latin typeface="Libre Franklin" pitchFamily="2" charset="0"/>
              </a:rPr>
              <a:t>Also referred to as virtual assistants. </a:t>
            </a:r>
          </a:p>
          <a:p>
            <a:r>
              <a:rPr lang="en-US" sz="1600" dirty="0">
                <a:solidFill>
                  <a:schemeClr val="dk2"/>
                </a:solidFill>
                <a:latin typeface="Libre Franklin" pitchFamily="2" charset="0"/>
              </a:rPr>
              <a:t>They apply predictive intelligence and monitor data and intents </a:t>
            </a:r>
          </a:p>
          <a:p>
            <a:r>
              <a:rPr lang="en-US" sz="1600" dirty="0">
                <a:solidFill>
                  <a:schemeClr val="dk2"/>
                </a:solidFill>
                <a:latin typeface="Libre Franklin" pitchFamily="2" charset="0"/>
              </a:rPr>
              <a:t>of the user, also being able to initiate conversations by themselves. </a:t>
            </a:r>
          </a:p>
          <a:p>
            <a:r>
              <a:rPr lang="en-US" sz="1600" dirty="0">
                <a:solidFill>
                  <a:schemeClr val="dk2"/>
                </a:solidFill>
                <a:latin typeface="Libre Franklin" pitchFamily="2" charset="0"/>
              </a:rPr>
              <a:t>Learn from existing datasets from the most various backgrounds.</a:t>
            </a:r>
            <a:endParaRPr lang="en-US" sz="1600" dirty="0">
              <a:solidFill>
                <a:schemeClr val="dk2"/>
              </a:solidFill>
              <a:latin typeface="Libre Franklin" pitchFamily="2" charset="0"/>
              <a:sym typeface="Libre Franklin"/>
            </a:endParaRPr>
          </a:p>
        </p:txBody>
      </p:sp>
      <p:sp>
        <p:nvSpPr>
          <p:cNvPr id="54" name="Google Shape;1005;p38">
            <a:extLst>
              <a:ext uri="{FF2B5EF4-FFF2-40B4-BE49-F238E27FC236}">
                <a16:creationId xmlns:a16="http://schemas.microsoft.com/office/drawing/2014/main" id="{D28C412D-489C-D2A9-78CF-AD842F940B21}"/>
              </a:ext>
            </a:extLst>
          </p:cNvPr>
          <p:cNvSpPr/>
          <p:nvPr/>
        </p:nvSpPr>
        <p:spPr>
          <a:xfrm>
            <a:off x="7700707" y="2079041"/>
            <a:ext cx="985200" cy="985200"/>
          </a:xfrm>
          <a:prstGeom prst="ellipse">
            <a:avLst/>
          </a:prstGeom>
          <a:noFill/>
          <a:ln w="38100" cap="flat" cmpd="sng">
            <a:solidFill>
              <a:schemeClr val="bg1">
                <a:lumMod val="2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>
                  <a:lumMod val="25000"/>
                </a:schemeClr>
              </a:solidFill>
            </a:endParaRPr>
          </a:p>
        </p:txBody>
      </p:sp>
      <p:pic>
        <p:nvPicPr>
          <p:cNvPr id="56" name="Graphic 55" descr="Brain with solid fill">
            <a:extLst>
              <a:ext uri="{FF2B5EF4-FFF2-40B4-BE49-F238E27FC236}">
                <a16:creationId xmlns:a16="http://schemas.microsoft.com/office/drawing/2014/main" id="{94947371-570B-071B-5ABA-FB4F605509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807608" y="2185942"/>
            <a:ext cx="771397" cy="771397"/>
          </a:xfrm>
          <a:prstGeom prst="rect">
            <a:avLst/>
          </a:prstGeom>
        </p:spPr>
      </p:pic>
      <p:sp>
        <p:nvSpPr>
          <p:cNvPr id="34" name="Google Shape;2553;p57">
            <a:hlinkClick r:id="rId15" action="ppaction://hlinksldjump"/>
            <a:extLst>
              <a:ext uri="{FF2B5EF4-FFF2-40B4-BE49-F238E27FC236}">
                <a16:creationId xmlns:a16="http://schemas.microsoft.com/office/drawing/2014/main" id="{291FBBE3-B91B-9BB3-EBAC-93147A542262}"/>
              </a:ext>
            </a:extLst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5" name="Google Shape;2554;p57">
            <a:hlinkClick r:id="rId15" action="ppaction://hlinksldjump"/>
            <a:extLst>
              <a:ext uri="{FF2B5EF4-FFF2-40B4-BE49-F238E27FC236}">
                <a16:creationId xmlns:a16="http://schemas.microsoft.com/office/drawing/2014/main" id="{8B41C3E4-5AC0-4BE5-D9CD-7965B603B9C5}"/>
              </a:ext>
            </a:extLst>
          </p:cNvPr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2303;p54">
            <a:hlinkClick r:id="rId17" action="ppaction://hlinksldjump"/>
            <a:extLst>
              <a:ext uri="{FF2B5EF4-FFF2-40B4-BE49-F238E27FC236}">
                <a16:creationId xmlns:a16="http://schemas.microsoft.com/office/drawing/2014/main" id="{4AB69EC3-6FF9-F32E-3D27-8D181227507A}"/>
              </a:ext>
            </a:extLst>
          </p:cNvPr>
          <p:cNvSpPr txBox="1"/>
          <p:nvPr/>
        </p:nvSpPr>
        <p:spPr>
          <a:xfrm>
            <a:off x="5356267" y="44913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7" name="Google Shape;2302;p54">
            <a:hlinkClick r:id="rId18" action="ppaction://hlinksldjump"/>
            <a:extLst>
              <a:ext uri="{FF2B5EF4-FFF2-40B4-BE49-F238E27FC236}">
                <a16:creationId xmlns:a16="http://schemas.microsoft.com/office/drawing/2014/main" id="{317DAC3C-A1CA-8E8D-4D37-A0DE2A94278F}"/>
              </a:ext>
            </a:extLst>
          </p:cNvPr>
          <p:cNvSpPr txBox="1"/>
          <p:nvPr/>
        </p:nvSpPr>
        <p:spPr>
          <a:xfrm>
            <a:off x="4569011" y="44913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41"/>
          <p:cNvSpPr txBox="1"/>
          <p:nvPr/>
        </p:nvSpPr>
        <p:spPr>
          <a:xfrm>
            <a:off x="1791624" y="1387056"/>
            <a:ext cx="5233462" cy="6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6">
                    <a:lumMod val="25000"/>
                  </a:schemeClr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Merge both approaches</a:t>
            </a:r>
            <a:endParaRPr sz="2800" dirty="0">
              <a:solidFill>
                <a:schemeClr val="accent6">
                  <a:lumMod val="25000"/>
                </a:schemeClr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156" name="Google Shape;1156;p41"/>
          <p:cNvSpPr txBox="1"/>
          <p:nvPr/>
        </p:nvSpPr>
        <p:spPr>
          <a:xfrm>
            <a:off x="1362829" y="2772019"/>
            <a:ext cx="2682139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>
                    <a:lumMod val="25000"/>
                  </a:schemeClr>
                </a:solidFill>
                <a:latin typeface="Libre Franklin"/>
                <a:sym typeface="Libre Franklin"/>
              </a:rPr>
              <a:t>Enables the chatbot to answer to actions queried by the user and/or have a conversation</a:t>
            </a:r>
            <a:endParaRPr dirty="0">
              <a:solidFill>
                <a:schemeClr val="accent6">
                  <a:lumMod val="25000"/>
                </a:schemeClr>
              </a:solidFill>
              <a:latin typeface="Libre Franklin"/>
              <a:sym typeface="Libre Franklin"/>
            </a:endParaRPr>
          </a:p>
        </p:txBody>
      </p:sp>
      <p:sp>
        <p:nvSpPr>
          <p:cNvPr id="1157" name="Google Shape;1157;p41"/>
          <p:cNvSpPr txBox="1"/>
          <p:nvPr/>
        </p:nvSpPr>
        <p:spPr>
          <a:xfrm>
            <a:off x="4175119" y="2771917"/>
            <a:ext cx="3729696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>
                    <a:lumMod val="25000"/>
                  </a:schemeClr>
                </a:solidFill>
                <a:latin typeface="Libre Franklin"/>
              </a:rPr>
              <a:t>Uses natural language processing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>
                    <a:lumMod val="25000"/>
                  </a:schemeClr>
                </a:solidFill>
                <a:latin typeface="Libre Franklin"/>
                <a:sym typeface="Libre Franklin"/>
              </a:rPr>
              <a:t>and </a:t>
            </a:r>
            <a:r>
              <a:rPr lang="en-US" dirty="0">
                <a:solidFill>
                  <a:schemeClr val="accent6">
                    <a:lumMod val="25000"/>
                  </a:schemeClr>
                </a:solidFill>
                <a:latin typeface="Libre Franklin"/>
              </a:rPr>
              <a:t>for grammatically incorrect sentences, or sentences not supported by the system, reacts in a ”seemingly intelligent” way</a:t>
            </a:r>
            <a:endParaRPr dirty="0">
              <a:solidFill>
                <a:schemeClr val="accent6">
                  <a:lumMod val="25000"/>
                </a:schemeClr>
              </a:solidFill>
              <a:latin typeface="Libre Franklin"/>
              <a:sym typeface="Libre Franklin"/>
            </a:endParaRPr>
          </a:p>
        </p:txBody>
      </p:sp>
      <p:sp>
        <p:nvSpPr>
          <p:cNvPr id="1161" name="Google Shape;1161;p41"/>
          <p:cNvSpPr txBox="1">
            <a:spLocks noGrp="1"/>
          </p:cNvSpPr>
          <p:nvPr>
            <p:ph type="title"/>
          </p:nvPr>
        </p:nvSpPr>
        <p:spPr>
          <a:xfrm>
            <a:off x="457078" y="451372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25000"/>
                  </a:schemeClr>
                </a:solidFill>
              </a:rPr>
              <a:t>Our choice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cxnSp>
        <p:nvCxnSpPr>
          <p:cNvPr id="1166" name="Google Shape;1166;p41"/>
          <p:cNvCxnSpPr/>
          <p:nvPr/>
        </p:nvCxnSpPr>
        <p:spPr>
          <a:xfrm>
            <a:off x="6039967" y="1920904"/>
            <a:ext cx="0" cy="502200"/>
          </a:xfrm>
          <a:prstGeom prst="straightConnector1">
            <a:avLst/>
          </a:prstGeom>
          <a:noFill/>
          <a:ln w="381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67" name="Google Shape;1167;p41"/>
          <p:cNvCxnSpPr>
            <a:cxnSpLocks/>
          </p:cNvCxnSpPr>
          <p:nvPr/>
        </p:nvCxnSpPr>
        <p:spPr>
          <a:xfrm>
            <a:off x="2703899" y="1920904"/>
            <a:ext cx="0" cy="517200"/>
          </a:xfrm>
          <a:prstGeom prst="straightConnector1">
            <a:avLst/>
          </a:prstGeom>
          <a:noFill/>
          <a:ln w="381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1168" name="Google Shape;1168;p41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1169" name="Google Shape;1169;p41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170" name="Google Shape;1170;p41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1" name="Google Shape;1171;p41"/>
          <p:cNvSpPr/>
          <p:nvPr/>
        </p:nvSpPr>
        <p:spPr>
          <a:xfrm>
            <a:off x="2600250" y="4084625"/>
            <a:ext cx="3943500" cy="63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9" name="Google Shape;1179;p41"/>
          <p:cNvSpPr txBox="1"/>
          <p:nvPr/>
        </p:nvSpPr>
        <p:spPr>
          <a:xfrm>
            <a:off x="29918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80" name="Google Shape;1180;p41">
            <a:hlinkClick r:id="rId3" action="ppaction://hlinksldjump"/>
          </p:cNvPr>
          <p:cNvSpPr txBox="1"/>
          <p:nvPr/>
        </p:nvSpPr>
        <p:spPr>
          <a:xfrm>
            <a:off x="3779374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82" name="Google Shape;1182;p41">
            <a:hlinkClick r:id="rId4" action="ppaction://hlinksldjump"/>
          </p:cNvPr>
          <p:cNvSpPr txBox="1"/>
          <p:nvPr/>
        </p:nvSpPr>
        <p:spPr>
          <a:xfrm>
            <a:off x="535626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85" name="Google Shape;1185;p41">
            <a:hlinkClick r:id="rId5" action="ppaction://hlinksldjump"/>
          </p:cNvPr>
          <p:cNvSpPr txBox="1"/>
          <p:nvPr/>
        </p:nvSpPr>
        <p:spPr>
          <a:xfrm>
            <a:off x="220127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Intro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90" name="Google Shape;1190;p41">
            <a:hlinkClick r:id="rId6" action="ppaction://hlinksldjump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91" name="Google Shape;1191;p41">
            <a:hlinkClick r:id="rId6" action="ppaction://hlinksldjump"/>
          </p:cNvPr>
          <p:cNvPicPr preferRelativeResize="0"/>
          <p:nvPr/>
        </p:nvPicPr>
        <p:blipFill rotWithShape="1">
          <a:blip r:embed="rId7">
            <a:alphaModFix/>
          </a:blip>
          <a:srcRect t="2723" b="2723"/>
          <a:stretch/>
        </p:blipFill>
        <p:spPr>
          <a:xfrm>
            <a:off x="801658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6" name="Google Shape;1196;p41">
            <a:hlinkClick r:id="rId8" action="ppaction://hlinksldjump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197" name="Google Shape;1197;p41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1198" name="Google Shape;1198;p41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>
                  <a:lumMod val="25000"/>
                </a:schemeClr>
              </a:solidFill>
            </a:endParaRPr>
          </a:p>
        </p:txBody>
      </p:sp>
      <p:cxnSp>
        <p:nvCxnSpPr>
          <p:cNvPr id="52" name="Google Shape;1122;p40">
            <a:extLst>
              <a:ext uri="{FF2B5EF4-FFF2-40B4-BE49-F238E27FC236}">
                <a16:creationId xmlns:a16="http://schemas.microsoft.com/office/drawing/2014/main" id="{8BEA9527-A22B-9D0A-4DDF-F9D20623636A}"/>
              </a:ext>
            </a:extLst>
          </p:cNvPr>
          <p:cNvCxnSpPr/>
          <p:nvPr/>
        </p:nvCxnSpPr>
        <p:spPr>
          <a:xfrm>
            <a:off x="3551436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1123;p40">
            <a:extLst>
              <a:ext uri="{FF2B5EF4-FFF2-40B4-BE49-F238E27FC236}">
                <a16:creationId xmlns:a16="http://schemas.microsoft.com/office/drawing/2014/main" id="{8164872F-C4B5-2B54-6980-82AC730EE0AC}"/>
              </a:ext>
            </a:extLst>
          </p:cNvPr>
          <p:cNvCxnSpPr/>
          <p:nvPr/>
        </p:nvCxnSpPr>
        <p:spPr>
          <a:xfrm>
            <a:off x="4572000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" name="Google Shape;1124;p40">
            <a:extLst>
              <a:ext uri="{FF2B5EF4-FFF2-40B4-BE49-F238E27FC236}">
                <a16:creationId xmlns:a16="http://schemas.microsoft.com/office/drawing/2014/main" id="{EB8A4DAF-05D6-2347-F8BE-4C2785585433}"/>
              </a:ext>
            </a:extLst>
          </p:cNvPr>
          <p:cNvCxnSpPr/>
          <p:nvPr/>
        </p:nvCxnSpPr>
        <p:spPr>
          <a:xfrm>
            <a:off x="5592564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983;p38">
            <a:extLst>
              <a:ext uri="{FF2B5EF4-FFF2-40B4-BE49-F238E27FC236}">
                <a16:creationId xmlns:a16="http://schemas.microsoft.com/office/drawing/2014/main" id="{A3ED988F-E412-174D-16CD-53E221F9C904}"/>
              </a:ext>
            </a:extLst>
          </p:cNvPr>
          <p:cNvSpPr txBox="1"/>
          <p:nvPr/>
        </p:nvSpPr>
        <p:spPr>
          <a:xfrm>
            <a:off x="2756607" y="4141361"/>
            <a:ext cx="6744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25000"/>
                  </a:schemeClr>
                </a:solidFill>
                <a:latin typeface="Poppins ExtraBold" panose="00000900000000000000" pitchFamily="2" charset="0"/>
                <a:ea typeface="Poppins"/>
                <a:cs typeface="Poppins ExtraBold" panose="00000900000000000000" pitchFamily="2" charset="0"/>
                <a:sym typeface="Poppins"/>
              </a:rPr>
              <a:t>Intro</a:t>
            </a:r>
            <a:endParaRPr dirty="0">
              <a:solidFill>
                <a:schemeClr val="bg1">
                  <a:lumMod val="25000"/>
                </a:schemeClr>
              </a:solidFill>
              <a:latin typeface="Poppins ExtraBold" panose="00000900000000000000" pitchFamily="2" charset="0"/>
              <a:ea typeface="Poppins"/>
              <a:cs typeface="Poppins ExtraBold" panose="00000900000000000000" pitchFamily="2" charset="0"/>
              <a:sym typeface="Poppins"/>
            </a:endParaRPr>
          </a:p>
        </p:txBody>
      </p:sp>
      <p:sp>
        <p:nvSpPr>
          <p:cNvPr id="56" name="Google Shape;984;p38">
            <a:hlinkClick r:id="rId10" action="ppaction://hlinksldjump"/>
            <a:extLst>
              <a:ext uri="{FF2B5EF4-FFF2-40B4-BE49-F238E27FC236}">
                <a16:creationId xmlns:a16="http://schemas.microsoft.com/office/drawing/2014/main" id="{A5C7AA8D-4227-7739-6DBC-D277AFB0E7A1}"/>
              </a:ext>
            </a:extLst>
          </p:cNvPr>
          <p:cNvSpPr txBox="1"/>
          <p:nvPr/>
        </p:nvSpPr>
        <p:spPr>
          <a:xfrm>
            <a:off x="3571313" y="4134200"/>
            <a:ext cx="990674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>
                    <a:lumMod val="25000"/>
                  </a:schemeClr>
                </a:solidFill>
                <a:latin typeface="Poppins ExtraBold" panose="00000900000000000000" pitchFamily="2" charset="0"/>
                <a:ea typeface="Poppins ExtraBold"/>
                <a:cs typeface="Poppins ExtraBold" panose="00000900000000000000" pitchFamily="2" charset="0"/>
                <a:sym typeface="Poppins ExtraBold"/>
              </a:rPr>
              <a:t>Rule-based</a:t>
            </a:r>
            <a:endParaRPr sz="800" dirty="0">
              <a:solidFill>
                <a:schemeClr val="bg1">
                  <a:lumMod val="25000"/>
                </a:schemeClr>
              </a:solidFill>
              <a:latin typeface="Poppins ExtraBold" panose="00000900000000000000" pitchFamily="2" charset="0"/>
              <a:ea typeface="Poppins ExtraBold"/>
              <a:cs typeface="Poppins ExtraBold" panose="00000900000000000000" pitchFamily="2" charset="0"/>
              <a:sym typeface="Poppins ExtraBold"/>
            </a:endParaRPr>
          </a:p>
        </p:txBody>
      </p:sp>
      <p:sp>
        <p:nvSpPr>
          <p:cNvPr id="57" name="Google Shape;985;p38">
            <a:hlinkClick r:id="rId11" action="ppaction://hlinksldjump"/>
            <a:extLst>
              <a:ext uri="{FF2B5EF4-FFF2-40B4-BE49-F238E27FC236}">
                <a16:creationId xmlns:a16="http://schemas.microsoft.com/office/drawing/2014/main" id="{F5762862-0A42-1268-2381-6CAA7FEFFC17}"/>
              </a:ext>
            </a:extLst>
          </p:cNvPr>
          <p:cNvSpPr txBox="1"/>
          <p:nvPr/>
        </p:nvSpPr>
        <p:spPr>
          <a:xfrm>
            <a:off x="4616728" y="4134200"/>
            <a:ext cx="95596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>
                    <a:lumMod val="25000"/>
                  </a:schemeClr>
                </a:solidFill>
                <a:latin typeface="Poppins ExtraBold" panose="00000900000000000000" pitchFamily="2" charset="0"/>
                <a:ea typeface="Poppins ExtraBold"/>
                <a:cs typeface="Poppins ExtraBold" panose="00000900000000000000" pitchFamily="2" charset="0"/>
                <a:sym typeface="Poppins ExtraBold"/>
              </a:rPr>
              <a:t>AI-based</a:t>
            </a:r>
            <a:endParaRPr sz="1100" dirty="0">
              <a:solidFill>
                <a:schemeClr val="bg1">
                  <a:lumMod val="25000"/>
                </a:schemeClr>
              </a:solidFill>
              <a:latin typeface="Poppins ExtraBold" panose="00000900000000000000" pitchFamily="2" charset="0"/>
              <a:ea typeface="Poppins ExtraBold"/>
              <a:cs typeface="Poppins ExtraBold" panose="00000900000000000000" pitchFamily="2" charset="0"/>
              <a:sym typeface="Poppins ExtraBold"/>
            </a:endParaRPr>
          </a:p>
        </p:txBody>
      </p:sp>
      <p:sp>
        <p:nvSpPr>
          <p:cNvPr id="58" name="Google Shape;986;p38">
            <a:hlinkClick r:id="rId12" action="ppaction://hlinksldjump"/>
            <a:extLst>
              <a:ext uri="{FF2B5EF4-FFF2-40B4-BE49-F238E27FC236}">
                <a16:creationId xmlns:a16="http://schemas.microsoft.com/office/drawing/2014/main" id="{EBED0D21-3794-0897-FF87-978B07B9AA40}"/>
              </a:ext>
            </a:extLst>
          </p:cNvPr>
          <p:cNvSpPr txBox="1"/>
          <p:nvPr/>
        </p:nvSpPr>
        <p:spPr>
          <a:xfrm>
            <a:off x="5612441" y="4134200"/>
            <a:ext cx="931308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>
                    <a:lumMod val="25000"/>
                  </a:schemeClr>
                </a:solidFill>
                <a:latin typeface="Poppins" panose="00000500000000000000" pitchFamily="2" charset="0"/>
                <a:ea typeface="Poppins ExtraBold"/>
                <a:cs typeface="Poppins" panose="00000500000000000000" pitchFamily="2" charset="0"/>
                <a:sym typeface="Poppins ExtraBold"/>
              </a:rPr>
              <a:t>Our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>
                    <a:lumMod val="25000"/>
                  </a:schemeClr>
                </a:solidFill>
                <a:latin typeface="Poppins" panose="00000500000000000000" pitchFamily="2" charset="0"/>
                <a:ea typeface="Poppins ExtraBold"/>
                <a:cs typeface="Poppins" panose="00000500000000000000" pitchFamily="2" charset="0"/>
                <a:sym typeface="Poppins ExtraBold"/>
              </a:rPr>
              <a:t>Choice</a:t>
            </a:r>
            <a:endParaRPr sz="1200" dirty="0">
              <a:solidFill>
                <a:schemeClr val="bg1">
                  <a:lumMod val="25000"/>
                </a:schemeClr>
              </a:solidFill>
              <a:latin typeface="Poppins" panose="00000500000000000000" pitchFamily="2" charset="0"/>
              <a:ea typeface="Poppins ExtraBold"/>
              <a:cs typeface="Poppins" panose="00000500000000000000" pitchFamily="2" charset="0"/>
              <a:sym typeface="Poppins ExtraBold"/>
            </a:endParaRPr>
          </a:p>
        </p:txBody>
      </p:sp>
      <p:sp>
        <p:nvSpPr>
          <p:cNvPr id="59" name="Google Shape;514;p33">
            <a:hlinkClick r:id="rId13" action="ppaction://hlinksldjump"/>
            <a:extLst>
              <a:ext uri="{FF2B5EF4-FFF2-40B4-BE49-F238E27FC236}">
                <a16:creationId xmlns:a16="http://schemas.microsoft.com/office/drawing/2014/main" id="{3A964949-5BF3-4489-C770-9C16C13EEA5F}"/>
              </a:ext>
            </a:extLst>
          </p:cNvPr>
          <p:cNvSpPr txBox="1"/>
          <p:nvPr/>
        </p:nvSpPr>
        <p:spPr>
          <a:xfrm>
            <a:off x="6146739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End</a:t>
            </a:r>
            <a:endParaRPr sz="1800" b="1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0" name="Google Shape;990;p38">
            <a:extLst>
              <a:ext uri="{FF2B5EF4-FFF2-40B4-BE49-F238E27FC236}">
                <a16:creationId xmlns:a16="http://schemas.microsoft.com/office/drawing/2014/main" id="{D464F829-22C9-07E4-B4D0-3D5ED96D1930}"/>
              </a:ext>
            </a:extLst>
          </p:cNvPr>
          <p:cNvSpPr txBox="1"/>
          <p:nvPr/>
        </p:nvSpPr>
        <p:spPr>
          <a:xfrm>
            <a:off x="2992460" y="448989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" name="Google Shape;1031;p38">
            <a:extLst>
              <a:ext uri="{FF2B5EF4-FFF2-40B4-BE49-F238E27FC236}">
                <a16:creationId xmlns:a16="http://schemas.microsoft.com/office/drawing/2014/main" id="{DE2AB67F-2C2E-7C18-400D-C0C2269DAABC}"/>
              </a:ext>
            </a:extLst>
          </p:cNvPr>
          <p:cNvSpPr txBox="1"/>
          <p:nvPr/>
        </p:nvSpPr>
        <p:spPr>
          <a:xfrm>
            <a:off x="2991500" y="4510068"/>
            <a:ext cx="7956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1800" b="1" dirty="0">
              <a:solidFill>
                <a:schemeClr val="accent6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" name="Google Shape;1032;p38">
            <a:extLst>
              <a:ext uri="{FF2B5EF4-FFF2-40B4-BE49-F238E27FC236}">
                <a16:creationId xmlns:a16="http://schemas.microsoft.com/office/drawing/2014/main" id="{03D18C3B-47F3-BF3A-9198-23B98A54F490}"/>
              </a:ext>
            </a:extLst>
          </p:cNvPr>
          <p:cNvSpPr/>
          <p:nvPr/>
        </p:nvSpPr>
        <p:spPr>
          <a:xfrm>
            <a:off x="2992342" y="4984686"/>
            <a:ext cx="795600" cy="3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2553;p57">
            <a:hlinkClick r:id="rId14" action="ppaction://hlinksldjump"/>
            <a:extLst>
              <a:ext uri="{FF2B5EF4-FFF2-40B4-BE49-F238E27FC236}">
                <a16:creationId xmlns:a16="http://schemas.microsoft.com/office/drawing/2014/main" id="{A4C57082-6954-24EB-6D0F-C0A2CC53BD82}"/>
              </a:ext>
            </a:extLst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6" name="Google Shape;2554;p57">
            <a:hlinkClick r:id="rId14" action="ppaction://hlinksldjump"/>
            <a:extLst>
              <a:ext uri="{FF2B5EF4-FFF2-40B4-BE49-F238E27FC236}">
                <a16:creationId xmlns:a16="http://schemas.microsoft.com/office/drawing/2014/main" id="{9BF59E32-F754-D008-6078-5B173EF76DF9}"/>
              </a:ext>
            </a:extLst>
          </p:cNvPr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2302;p54">
            <a:hlinkClick r:id="rId16" action="ppaction://hlinksldjump"/>
            <a:extLst>
              <a:ext uri="{FF2B5EF4-FFF2-40B4-BE49-F238E27FC236}">
                <a16:creationId xmlns:a16="http://schemas.microsoft.com/office/drawing/2014/main" id="{6E2E4A55-7804-BA3D-5023-89864DC65B44}"/>
              </a:ext>
            </a:extLst>
          </p:cNvPr>
          <p:cNvSpPr txBox="1"/>
          <p:nvPr/>
        </p:nvSpPr>
        <p:spPr>
          <a:xfrm>
            <a:off x="4569011" y="44913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42"/>
          <p:cNvSpPr/>
          <p:nvPr/>
        </p:nvSpPr>
        <p:spPr>
          <a:xfrm>
            <a:off x="1125250" y="1208688"/>
            <a:ext cx="3246600" cy="508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9" name="Google Shape;120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25000"/>
                  </a:schemeClr>
                </a:solidFill>
              </a:rPr>
              <a:t>Datasets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1207" name="Google Shape;1207;p42"/>
          <p:cNvSpPr txBox="1">
            <a:spLocks noGrp="1"/>
          </p:cNvSpPr>
          <p:nvPr>
            <p:ph type="body" idx="2"/>
          </p:nvPr>
        </p:nvSpPr>
        <p:spPr>
          <a:xfrm>
            <a:off x="1041118" y="2158688"/>
            <a:ext cx="3351785" cy="7766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</a:pPr>
            <a:endParaRPr lang="en-US" dirty="0"/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sz="1400" dirty="0"/>
              <a:t>- Has a big variation of intents and density of inputs and responses</a:t>
            </a:r>
            <a:br>
              <a:rPr lang="en-US" sz="1400" dirty="0"/>
            </a:br>
            <a:r>
              <a:rPr lang="en-US" sz="1400" dirty="0"/>
              <a:t>- Added more data to make the training of the Chatbot more complete </a:t>
            </a:r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sz="1400" dirty="0"/>
              <a:t>- Removed unused parts of the data </a:t>
            </a:r>
            <a:endParaRPr sz="1400" dirty="0"/>
          </a:p>
        </p:txBody>
      </p:sp>
      <p:sp>
        <p:nvSpPr>
          <p:cNvPr id="1205" name="Google Shape;1205;p42"/>
          <p:cNvSpPr txBox="1">
            <a:spLocks noGrp="1"/>
          </p:cNvSpPr>
          <p:nvPr>
            <p:ph type="subTitle" idx="4"/>
          </p:nvPr>
        </p:nvSpPr>
        <p:spPr>
          <a:xfrm>
            <a:off x="1312900" y="1307238"/>
            <a:ext cx="28713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25000"/>
                  </a:schemeClr>
                </a:solidFill>
              </a:rPr>
              <a:t>Conversational Chatbot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grpSp>
        <p:nvGrpSpPr>
          <p:cNvPr id="1210" name="Google Shape;1210;p42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1211" name="Google Shape;1211;p42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212" name="Google Shape;1212;p42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3" name="Google Shape;1213;p42"/>
          <p:cNvSpPr/>
          <p:nvPr/>
        </p:nvSpPr>
        <p:spPr>
          <a:xfrm>
            <a:off x="2600250" y="4084625"/>
            <a:ext cx="3943500" cy="63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4" name="Google Shape;1214;p42"/>
          <p:cNvSpPr txBox="1"/>
          <p:nvPr/>
        </p:nvSpPr>
        <p:spPr>
          <a:xfrm>
            <a:off x="3180233" y="4134200"/>
            <a:ext cx="736012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Datasets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15" name="Google Shape;1215;p42">
            <a:hlinkClick r:id="rId3" action="ppaction://hlinksldjump"/>
          </p:cNvPr>
          <p:cNvSpPr txBox="1"/>
          <p:nvPr/>
        </p:nvSpPr>
        <p:spPr>
          <a:xfrm>
            <a:off x="4158705" y="4134200"/>
            <a:ext cx="899299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Intents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cxnSp>
        <p:nvCxnSpPr>
          <p:cNvPr id="1218" name="Google Shape;1218;p42"/>
          <p:cNvCxnSpPr/>
          <p:nvPr/>
        </p:nvCxnSpPr>
        <p:spPr>
          <a:xfrm>
            <a:off x="4089326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9" name="Google Shape;1219;p42"/>
          <p:cNvCxnSpPr/>
          <p:nvPr/>
        </p:nvCxnSpPr>
        <p:spPr>
          <a:xfrm>
            <a:off x="5109890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1" name="Google Shape;1221;p42"/>
          <p:cNvSpPr txBox="1"/>
          <p:nvPr/>
        </p:nvSpPr>
        <p:spPr>
          <a:xfrm>
            <a:off x="29918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22" name="Google Shape;1222;p42">
            <a:hlinkClick r:id="rId4" action="ppaction://hlinksldjump"/>
          </p:cNvPr>
          <p:cNvSpPr txBox="1"/>
          <p:nvPr/>
        </p:nvSpPr>
        <p:spPr>
          <a:xfrm>
            <a:off x="3779374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23" name="Google Shape;1223;p42">
            <a:hlinkClick r:id="rId5" action="ppaction://hlinksldjump"/>
          </p:cNvPr>
          <p:cNvSpPr txBox="1"/>
          <p:nvPr/>
        </p:nvSpPr>
        <p:spPr>
          <a:xfrm>
            <a:off x="4569011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27" name="Google Shape;1227;p42">
            <a:hlinkClick r:id="rId6" action="ppaction://hlinksldjump"/>
          </p:cNvPr>
          <p:cNvSpPr txBox="1"/>
          <p:nvPr/>
        </p:nvSpPr>
        <p:spPr>
          <a:xfrm>
            <a:off x="220127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Intro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32" name="Google Shape;1232;p42">
            <a:hlinkClick r:id="rId7" action="ppaction://hlinksldjump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33" name="Google Shape;1233;p42">
            <a:hlinkClick r:id="rId7" action="ppaction://hlinksldjump"/>
          </p:cNvPr>
          <p:cNvPicPr preferRelativeResize="0"/>
          <p:nvPr/>
        </p:nvPicPr>
        <p:blipFill rotWithShape="1">
          <a:blip r:embed="rId8">
            <a:alphaModFix/>
          </a:blip>
          <a:srcRect t="2723" b="2723"/>
          <a:stretch/>
        </p:blipFill>
        <p:spPr>
          <a:xfrm>
            <a:off x="801658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1236" name="Google Shape;1236;p42">
            <a:hlinkClick r:id="rId9" action="ppaction://hlinksldjump"/>
          </p:cNvPr>
          <p:cNvSpPr txBox="1"/>
          <p:nvPr/>
        </p:nvSpPr>
        <p:spPr>
          <a:xfrm>
            <a:off x="299092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37" name="Google Shape;1237;p42">
            <a:hlinkClick r:id="rId4" action="ppaction://hlinksldjump"/>
          </p:cNvPr>
          <p:cNvSpPr txBox="1"/>
          <p:nvPr/>
        </p:nvSpPr>
        <p:spPr>
          <a:xfrm>
            <a:off x="3779374" y="4498986"/>
            <a:ext cx="7956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1800" b="1" dirty="0">
              <a:solidFill>
                <a:schemeClr val="accent6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38" name="Google Shape;1238;p42"/>
          <p:cNvSpPr/>
          <p:nvPr/>
        </p:nvSpPr>
        <p:spPr>
          <a:xfrm>
            <a:off x="3779364" y="4987052"/>
            <a:ext cx="795600" cy="3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9" name="Google Shape;1239;p42"/>
          <p:cNvSpPr/>
          <p:nvPr/>
        </p:nvSpPr>
        <p:spPr>
          <a:xfrm rot="10800000" flipH="1">
            <a:off x="4371850" y="1894361"/>
            <a:ext cx="378900" cy="3792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40" name="Google Shape;1240;p42">
            <a:hlinkClick r:id="rId10" action="ppaction://hlinksldjump"/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241" name="Google Shape;1241;p42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42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1215;p42">
            <a:hlinkClick r:id="rId12" action="ppaction://hlinksldjump"/>
            <a:extLst>
              <a:ext uri="{FF2B5EF4-FFF2-40B4-BE49-F238E27FC236}">
                <a16:creationId xmlns:a16="http://schemas.microsoft.com/office/drawing/2014/main" id="{ED929DD6-1176-EEE9-4924-00992F8A8B58}"/>
              </a:ext>
            </a:extLst>
          </p:cNvPr>
          <p:cNvSpPr txBox="1"/>
          <p:nvPr/>
        </p:nvSpPr>
        <p:spPr>
          <a:xfrm>
            <a:off x="5174509" y="4134200"/>
            <a:ext cx="899299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Feedback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43" name="Google Shape;514;p33">
            <a:hlinkClick r:id="rId13" action="ppaction://hlinksldjump"/>
            <a:extLst>
              <a:ext uri="{FF2B5EF4-FFF2-40B4-BE49-F238E27FC236}">
                <a16:creationId xmlns:a16="http://schemas.microsoft.com/office/drawing/2014/main" id="{EA673054-F111-E9BE-71C2-7896A02144E2}"/>
              </a:ext>
            </a:extLst>
          </p:cNvPr>
          <p:cNvSpPr txBox="1"/>
          <p:nvPr/>
        </p:nvSpPr>
        <p:spPr>
          <a:xfrm>
            <a:off x="6146739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End</a:t>
            </a:r>
            <a:endParaRPr sz="1800" b="1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35" name="Google Shape;2553;p57">
            <a:hlinkClick r:id="rId14" action="ppaction://hlinksldjump"/>
            <a:extLst>
              <a:ext uri="{FF2B5EF4-FFF2-40B4-BE49-F238E27FC236}">
                <a16:creationId xmlns:a16="http://schemas.microsoft.com/office/drawing/2014/main" id="{F7240671-61E4-502B-B2F7-546028CF2E41}"/>
              </a:ext>
            </a:extLst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6" name="Google Shape;2554;p57">
            <a:hlinkClick r:id="rId14" action="ppaction://hlinksldjump"/>
            <a:extLst>
              <a:ext uri="{FF2B5EF4-FFF2-40B4-BE49-F238E27FC236}">
                <a16:creationId xmlns:a16="http://schemas.microsoft.com/office/drawing/2014/main" id="{850440DE-1890-0490-FFFC-6DDF5B21EF58}"/>
              </a:ext>
            </a:extLst>
          </p:cNvPr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2303;p54">
            <a:hlinkClick r:id="rId16" action="ppaction://hlinksldjump"/>
            <a:extLst>
              <a:ext uri="{FF2B5EF4-FFF2-40B4-BE49-F238E27FC236}">
                <a16:creationId xmlns:a16="http://schemas.microsoft.com/office/drawing/2014/main" id="{8D059150-C599-F194-AB8D-572B43EA7E50}"/>
              </a:ext>
            </a:extLst>
          </p:cNvPr>
          <p:cNvSpPr txBox="1"/>
          <p:nvPr/>
        </p:nvSpPr>
        <p:spPr>
          <a:xfrm>
            <a:off x="5356267" y="44913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" name="Google Shape;2302;p54">
            <a:hlinkClick r:id="rId17" action="ppaction://hlinksldjump"/>
            <a:extLst>
              <a:ext uri="{FF2B5EF4-FFF2-40B4-BE49-F238E27FC236}">
                <a16:creationId xmlns:a16="http://schemas.microsoft.com/office/drawing/2014/main" id="{C0D502E5-1283-C245-B1AA-93A2068F5BD8}"/>
              </a:ext>
            </a:extLst>
          </p:cNvPr>
          <p:cNvSpPr txBox="1"/>
          <p:nvPr/>
        </p:nvSpPr>
        <p:spPr>
          <a:xfrm>
            <a:off x="4569011" y="44913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EA16304-71B4-2B32-E324-3F02076F28AC}"/>
              </a:ext>
            </a:extLst>
          </p:cNvPr>
          <p:cNvSpPr txBox="1"/>
          <p:nvPr/>
        </p:nvSpPr>
        <p:spPr>
          <a:xfrm>
            <a:off x="1018817" y="1678314"/>
            <a:ext cx="46762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3350" indent="0" algn="l">
              <a:buSzPts val="1500"/>
              <a:buNone/>
            </a:pPr>
            <a:r>
              <a:rPr lang="en-US" sz="1200" i="1" dirty="0">
                <a:solidFill>
                  <a:schemeClr val="accent6">
                    <a:lumMod val="75000"/>
                  </a:schemeClr>
                </a:solidFill>
                <a:latin typeface="Poppins ExtraBold"/>
                <a:cs typeface="Poppins ExtraBold"/>
                <a:sym typeface="Poppins ExtraBold"/>
              </a:rPr>
              <a:t>Chatbots: Intent Recognition Dataset</a:t>
            </a:r>
          </a:p>
        </p:txBody>
      </p:sp>
      <p:sp>
        <p:nvSpPr>
          <p:cNvPr id="45" name="Google Shape;1203;p42">
            <a:extLst>
              <a:ext uri="{FF2B5EF4-FFF2-40B4-BE49-F238E27FC236}">
                <a16:creationId xmlns:a16="http://schemas.microsoft.com/office/drawing/2014/main" id="{640E5797-4E92-CB4D-DAFE-FE2CF1E77241}"/>
              </a:ext>
            </a:extLst>
          </p:cNvPr>
          <p:cNvSpPr/>
          <p:nvPr/>
        </p:nvSpPr>
        <p:spPr>
          <a:xfrm>
            <a:off x="5109890" y="1208688"/>
            <a:ext cx="3246600" cy="228760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" name="Picture 45" descr="Text&#10;&#10;Description automatically generated with medium confidence">
            <a:extLst>
              <a:ext uri="{FF2B5EF4-FFF2-40B4-BE49-F238E27FC236}">
                <a16:creationId xmlns:a16="http://schemas.microsoft.com/office/drawing/2014/main" id="{EEB553CE-5AB4-9D95-0049-62B491E2CE8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728786" y="1448065"/>
            <a:ext cx="2012791" cy="18088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nagement System Planner by Slidesgo">
  <a:themeElements>
    <a:clrScheme name="Simple Light">
      <a:dk1>
        <a:srgbClr val="36338C"/>
      </a:dk1>
      <a:lt1>
        <a:srgbClr val="DAE3F2"/>
      </a:lt1>
      <a:dk2>
        <a:srgbClr val="161620"/>
      </a:dk2>
      <a:lt2>
        <a:srgbClr val="FFFFFF"/>
      </a:lt2>
      <a:accent1>
        <a:srgbClr val="C7CEDE"/>
      </a:accent1>
      <a:accent2>
        <a:srgbClr val="7966E4"/>
      </a:accent2>
      <a:accent3>
        <a:srgbClr val="F0F5FD"/>
      </a:accent3>
      <a:accent4>
        <a:srgbClr val="F1F4FD"/>
      </a:accent4>
      <a:accent5>
        <a:srgbClr val="36338C"/>
      </a:accent5>
      <a:accent6>
        <a:srgbClr val="DAE3F2"/>
      </a:accent6>
      <a:hlink>
        <a:srgbClr val="36338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789</Words>
  <Application>Microsoft Office PowerPoint</Application>
  <PresentationFormat>On-screen Show (16:9)</PresentationFormat>
  <Paragraphs>306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Poppins ExtraBold</vt:lpstr>
      <vt:lpstr>Poppins</vt:lpstr>
      <vt:lpstr>Raleway Black</vt:lpstr>
      <vt:lpstr>Arial</vt:lpstr>
      <vt:lpstr>Open Sans</vt:lpstr>
      <vt:lpstr>Libre Franklin</vt:lpstr>
      <vt:lpstr>Management System Planner by Slidesgo</vt:lpstr>
      <vt:lpstr>PowerPoint Presentation</vt:lpstr>
      <vt:lpstr>Table of Contents</vt:lpstr>
      <vt:lpstr>Chatbot</vt:lpstr>
      <vt:lpstr>Introduction</vt:lpstr>
      <vt:lpstr>Types of Chatbots</vt:lpstr>
      <vt:lpstr>Task-oriented or Rule-based  Chatbot</vt:lpstr>
      <vt:lpstr>PowerPoint Presentation</vt:lpstr>
      <vt:lpstr>Our choice</vt:lpstr>
      <vt:lpstr>Datasets</vt:lpstr>
      <vt:lpstr>Datasets</vt:lpstr>
      <vt:lpstr>Intent Recognition</vt:lpstr>
      <vt:lpstr>Feedback</vt:lpstr>
      <vt:lpstr>Feedback</vt:lpstr>
      <vt:lpstr>Merge</vt:lpstr>
      <vt:lpstr>Strenghts</vt:lpstr>
      <vt:lpstr>Limitations</vt:lpstr>
      <vt:lpstr>Demonstration</vt:lpstr>
      <vt:lpstr>Conclusion &amp; Future Work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BEATRIZ TAVARES DA COSTA</cp:lastModifiedBy>
  <cp:revision>22</cp:revision>
  <dcterms:modified xsi:type="dcterms:W3CDTF">2022-06-17T20:13:43Z</dcterms:modified>
</cp:coreProperties>
</file>