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1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4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4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8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3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6E6F-C3BF-40C1-B45A-546187C6EDC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0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B6E6F-C3BF-40C1-B45A-546187C6EDC0}" type="datetimeFigureOut">
              <a:rPr lang="en-US" smtClean="0"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CBBD0-7E64-4505-9391-791C96F6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5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kid.com/images/542/bull-skull-decal-clipart-best-clipart-best-nBjeUC-clipar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00" r="100000">
                        <a14:foregroundMark x1="76647" y1="41517" x2="76647" y2="41517"/>
                        <a14:foregroundMark x1="57485" y1="58683" x2="57485" y2="58683"/>
                        <a14:foregroundMark x1="44112" y1="63673" x2="44112" y2="63673"/>
                        <a14:foregroundMark x1="46108" y1="89621" x2="46108" y2="89621"/>
                        <a14:foregroundMark x1="53094" y1="90220" x2="53094" y2="90220"/>
                        <a14:foregroundMark x1="45709" y1="81836" x2="45709" y2="81836"/>
                        <a14:foregroundMark x1="14371" y1="28743" x2="14371" y2="28743"/>
                        <a14:backgroundMark x1="22954" y1="33134" x2="22954" y2="33134"/>
                        <a14:backgroundMark x1="34132" y1="61277" x2="34132" y2="61277"/>
                        <a14:backgroundMark x1="33932" y1="54291" x2="33932" y2="54291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65" y="928254"/>
            <a:ext cx="47720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64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kid.com/images/542/bull-skull-decal-clipart-best-clipart-best-nBjeUC-clipart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00" r="100000">
                        <a14:foregroundMark x1="76647" y1="41517" x2="76647" y2="41517"/>
                        <a14:foregroundMark x1="57485" y1="58683" x2="57485" y2="58683"/>
                        <a14:foregroundMark x1="44112" y1="63673" x2="44112" y2="63673"/>
                        <a14:foregroundMark x1="46108" y1="89621" x2="46108" y2="89621"/>
                        <a14:foregroundMark x1="53094" y1="90220" x2="53094" y2="90220"/>
                        <a14:foregroundMark x1="45709" y1="81836" x2="45709" y2="81836"/>
                        <a14:foregroundMark x1="14371" y1="28743" x2="14371" y2="28743"/>
                        <a14:backgroundMark x1="22954" y1="33134" x2="22954" y2="33134"/>
                        <a14:backgroundMark x1="34132" y1="61277" x2="34132" y2="61277"/>
                        <a14:backgroundMark x1="33932" y1="54291" x2="33932" y2="54291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65" y="928254"/>
            <a:ext cx="47720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0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clipartfest.com/1c5f429f68f95112c6cd40f99fd069ee_-bull-skull-drawings-longhorn-skull-clipart_501-5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99" r="100000">
                        <a14:foregroundMark x1="39122" y1="43313" x2="39122" y2="43313"/>
                        <a14:foregroundMark x1="59481" y1="43513" x2="59481" y2="43513"/>
                        <a14:foregroundMark x1="37924" y1="34531" x2="37924" y2="34531"/>
                        <a14:foregroundMark x1="43114" y1="31337" x2="43114" y2="31337"/>
                        <a14:foregroundMark x1="46707" y1="46707" x2="46707" y2="46707"/>
                        <a14:foregroundMark x1="40319" y1="51297" x2="40319" y2="51297"/>
                        <a14:foregroundMark x1="64072" y1="49301" x2="64072" y2="49301"/>
                        <a14:foregroundMark x1="65868" y1="38523" x2="65868" y2="38523"/>
                        <a14:foregroundMark x1="83832" y1="30539" x2="83832" y2="30539"/>
                        <a14:foregroundMark x1="77246" y1="41717" x2="77246" y2="41717"/>
                        <a14:foregroundMark x1="43713" y1="57685" x2="43713" y2="57685"/>
                        <a14:foregroundMark x1="44711" y1="64671" x2="44711" y2="64671"/>
                        <a14:foregroundMark x1="46108" y1="59281" x2="46108" y2="59281"/>
                        <a14:foregroundMark x1="48503" y1="53094" x2="48503" y2="53094"/>
                        <a14:foregroundMark x1="52096" y1="70060" x2="52096" y2="70060"/>
                        <a14:foregroundMark x1="51697" y1="54890" x2="51697" y2="54890"/>
                        <a14:foregroundMark x1="61677" y1="74251" x2="61677" y2="74251"/>
                        <a14:foregroundMark x1="52695" y1="89222" x2="52695" y2="89222"/>
                        <a14:foregroundMark x1="46906" y1="90818" x2="46906" y2="90818"/>
                        <a14:foregroundMark x1="46906" y1="86028" x2="46906" y2="86028"/>
                        <a14:foregroundMark x1="52495" y1="84431" x2="52495" y2="84431"/>
                        <a14:foregroundMark x1="53293" y1="80040" x2="53293" y2="80040"/>
                        <a14:foregroundMark x1="46906" y1="83832" x2="46906" y2="83832"/>
                        <a14:foregroundMark x1="44311" y1="84830" x2="44311" y2="84830"/>
                        <a14:foregroundMark x1="40519" y1="79242" x2="40519" y2="79242"/>
                        <a14:foregroundMark x1="40519" y1="73453" x2="40519" y2="73453"/>
                        <a14:foregroundMark x1="41517" y1="63074" x2="41517" y2="63074"/>
                        <a14:foregroundMark x1="55689" y1="85629" x2="55689" y2="85629"/>
                        <a14:foregroundMark x1="58483" y1="77445" x2="58483" y2="77445"/>
                        <a14:foregroundMark x1="58283" y1="65868" x2="58283" y2="65868"/>
                        <a14:foregroundMark x1="61477" y1="54291" x2="61477" y2="54291"/>
                        <a14:foregroundMark x1="53094" y1="49301" x2="53094" y2="49301"/>
                        <a14:foregroundMark x1="52695" y1="37525" x2="52695" y2="37525"/>
                        <a14:foregroundMark x1="52096" y1="28144" x2="52096" y2="28144"/>
                        <a14:foregroundMark x1="69062" y1="31737" x2="69062" y2="31737"/>
                        <a14:foregroundMark x1="37725" y1="59481" x2="37725" y2="59481"/>
                        <a14:foregroundMark x1="32735" y1="48503" x2="32735" y2="48503"/>
                        <a14:foregroundMark x1="75050" y1="33134" x2="75050" y2="33134"/>
                        <a14:foregroundMark x1="79441" y1="33333" x2="79441" y2="33333"/>
                        <a14:foregroundMark x1="26547" y1="28543" x2="26547" y2="28543"/>
                        <a14:foregroundMark x1="14371" y1="10379" x2="14371" y2="10379"/>
                        <a14:foregroundMark x1="12375" y1="15369" x2="12375" y2="15369"/>
                        <a14:foregroundMark x1="14770" y1="19361" x2="14770" y2="193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66" y="1302327"/>
            <a:ext cx="47720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08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clipartfest.com/1c5f429f68f95112c6cd40f99fd069ee_-bull-skull-drawings-longhorn-skull-clipart_501-5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99" r="100000">
                        <a14:foregroundMark x1="39122" y1="43313" x2="39122" y2="43313"/>
                        <a14:foregroundMark x1="59481" y1="43513" x2="59481" y2="43513"/>
                        <a14:foregroundMark x1="37924" y1="34531" x2="37924" y2="34531"/>
                        <a14:foregroundMark x1="43114" y1="31337" x2="43114" y2="31337"/>
                        <a14:foregroundMark x1="46707" y1="46707" x2="46707" y2="46707"/>
                        <a14:foregroundMark x1="40319" y1="51297" x2="40319" y2="51297"/>
                        <a14:foregroundMark x1="64072" y1="49301" x2="64072" y2="49301"/>
                        <a14:foregroundMark x1="65868" y1="38523" x2="65868" y2="38523"/>
                        <a14:foregroundMark x1="83832" y1="30539" x2="83832" y2="30539"/>
                        <a14:foregroundMark x1="77246" y1="41717" x2="77246" y2="41717"/>
                        <a14:foregroundMark x1="43713" y1="57685" x2="43713" y2="57685"/>
                        <a14:foregroundMark x1="44711" y1="64671" x2="44711" y2="64671"/>
                        <a14:foregroundMark x1="46108" y1="59281" x2="46108" y2="59281"/>
                        <a14:foregroundMark x1="48503" y1="53094" x2="48503" y2="53094"/>
                        <a14:foregroundMark x1="52096" y1="70060" x2="52096" y2="70060"/>
                        <a14:foregroundMark x1="51697" y1="54890" x2="51697" y2="54890"/>
                        <a14:foregroundMark x1="61677" y1="74251" x2="61677" y2="74251"/>
                        <a14:foregroundMark x1="52695" y1="89222" x2="52695" y2="89222"/>
                        <a14:foregroundMark x1="46906" y1="90818" x2="46906" y2="90818"/>
                        <a14:foregroundMark x1="46906" y1="86028" x2="46906" y2="86028"/>
                        <a14:foregroundMark x1="52495" y1="84431" x2="52495" y2="84431"/>
                        <a14:foregroundMark x1="53293" y1="80040" x2="53293" y2="80040"/>
                        <a14:foregroundMark x1="46906" y1="83832" x2="46906" y2="83832"/>
                        <a14:foregroundMark x1="44311" y1="84830" x2="44311" y2="84830"/>
                        <a14:foregroundMark x1="40519" y1="79242" x2="40519" y2="79242"/>
                        <a14:foregroundMark x1="40519" y1="73453" x2="40519" y2="73453"/>
                        <a14:foregroundMark x1="41517" y1="63074" x2="41517" y2="63074"/>
                        <a14:foregroundMark x1="55689" y1="85629" x2="55689" y2="85629"/>
                        <a14:foregroundMark x1="58483" y1="77445" x2="58483" y2="77445"/>
                        <a14:foregroundMark x1="58283" y1="65868" x2="58283" y2="65868"/>
                        <a14:foregroundMark x1="61477" y1="54291" x2="61477" y2="54291"/>
                        <a14:foregroundMark x1="53094" y1="49301" x2="53094" y2="49301"/>
                        <a14:foregroundMark x1="52695" y1="37525" x2="52695" y2="37525"/>
                        <a14:foregroundMark x1="52096" y1="28144" x2="52096" y2="28144"/>
                        <a14:foregroundMark x1="69062" y1="31737" x2="69062" y2="31737"/>
                        <a14:foregroundMark x1="37725" y1="59481" x2="37725" y2="59481"/>
                        <a14:foregroundMark x1="32735" y1="48503" x2="32735" y2="48503"/>
                        <a14:foregroundMark x1="75050" y1="33134" x2="75050" y2="33134"/>
                        <a14:foregroundMark x1="79441" y1="33333" x2="79441" y2="33333"/>
                        <a14:foregroundMark x1="26547" y1="28543" x2="26547" y2="28543"/>
                        <a14:foregroundMark x1="14371" y1="10379" x2="14371" y2="10379"/>
                        <a14:foregroundMark x1="12375" y1="15369" x2="12375" y2="15369"/>
                        <a14:foregroundMark x1="14770" y1="19361" x2="14770" y2="1936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66" y="1302327"/>
            <a:ext cx="47720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73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clipartfest.com/1c5f429f68f95112c6cd40f99fd069ee_-bull-skull-drawings-longhorn-skull-clipart_501-501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599" r="100000">
                        <a14:foregroundMark x1="39122" y1="43313" x2="39122" y2="43313"/>
                        <a14:foregroundMark x1="59481" y1="43513" x2="59481" y2="43513"/>
                        <a14:foregroundMark x1="37924" y1="34531" x2="37924" y2="34531"/>
                        <a14:foregroundMark x1="43114" y1="31337" x2="43114" y2="31337"/>
                        <a14:foregroundMark x1="46707" y1="46707" x2="46707" y2="46707"/>
                        <a14:foregroundMark x1="40319" y1="51297" x2="40319" y2="51297"/>
                        <a14:foregroundMark x1="64072" y1="49301" x2="64072" y2="49301"/>
                        <a14:foregroundMark x1="65868" y1="38523" x2="65868" y2="38523"/>
                        <a14:foregroundMark x1="83832" y1="30539" x2="83832" y2="30539"/>
                        <a14:foregroundMark x1="77246" y1="41717" x2="77246" y2="41717"/>
                        <a14:foregroundMark x1="43713" y1="57685" x2="43713" y2="57685"/>
                        <a14:foregroundMark x1="44711" y1="64671" x2="44711" y2="64671"/>
                        <a14:foregroundMark x1="46108" y1="59281" x2="46108" y2="59281"/>
                        <a14:foregroundMark x1="48503" y1="53094" x2="48503" y2="53094"/>
                        <a14:foregroundMark x1="52096" y1="70060" x2="52096" y2="70060"/>
                        <a14:foregroundMark x1="51697" y1="54890" x2="51697" y2="54890"/>
                        <a14:foregroundMark x1="61677" y1="74251" x2="61677" y2="74251"/>
                        <a14:foregroundMark x1="52695" y1="89222" x2="52695" y2="89222"/>
                        <a14:foregroundMark x1="46906" y1="90818" x2="46906" y2="90818"/>
                        <a14:foregroundMark x1="46906" y1="86028" x2="46906" y2="86028"/>
                        <a14:foregroundMark x1="52495" y1="84431" x2="52495" y2="84431"/>
                        <a14:foregroundMark x1="53293" y1="80040" x2="53293" y2="80040"/>
                        <a14:foregroundMark x1="46906" y1="83832" x2="46906" y2="83832"/>
                        <a14:foregroundMark x1="44311" y1="84830" x2="44311" y2="84830"/>
                        <a14:foregroundMark x1="40519" y1="79242" x2="40519" y2="79242"/>
                        <a14:foregroundMark x1="40519" y1="73453" x2="40519" y2="73453"/>
                        <a14:foregroundMark x1="41517" y1="63074" x2="41517" y2="63074"/>
                        <a14:foregroundMark x1="55689" y1="85629" x2="55689" y2="85629"/>
                        <a14:foregroundMark x1="58483" y1="77445" x2="58483" y2="77445"/>
                        <a14:foregroundMark x1="58283" y1="65868" x2="58283" y2="65868"/>
                        <a14:foregroundMark x1="61477" y1="54291" x2="61477" y2="54291"/>
                        <a14:foregroundMark x1="53094" y1="49301" x2="53094" y2="49301"/>
                        <a14:foregroundMark x1="52695" y1="37525" x2="52695" y2="37525"/>
                        <a14:foregroundMark x1="52096" y1="28144" x2="52096" y2="28144"/>
                        <a14:foregroundMark x1="69062" y1="31737" x2="69062" y2="31737"/>
                        <a14:foregroundMark x1="37725" y1="59481" x2="37725" y2="59481"/>
                        <a14:foregroundMark x1="32735" y1="48503" x2="32735" y2="48503"/>
                        <a14:foregroundMark x1="75050" y1="33134" x2="75050" y2="33134"/>
                        <a14:foregroundMark x1="79441" y1="33333" x2="79441" y2="33333"/>
                        <a14:foregroundMark x1="26547" y1="28543" x2="26547" y2="28543"/>
                        <a14:foregroundMark x1="14371" y1="10379" x2="14371" y2="10379"/>
                        <a14:foregroundMark x1="12375" y1="15369" x2="12375" y2="15369"/>
                        <a14:foregroundMark x1="14770" y1="19361" x2="14770" y2="1936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66" y="1302327"/>
            <a:ext cx="47720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6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lfgreenfield</dc:creator>
  <cp:lastModifiedBy>lfgreenfield</cp:lastModifiedBy>
  <cp:revision>6</cp:revision>
  <dcterms:created xsi:type="dcterms:W3CDTF">2016-12-17T02:13:53Z</dcterms:created>
  <dcterms:modified xsi:type="dcterms:W3CDTF">2016-12-29T17:05:01Z</dcterms:modified>
</cp:coreProperties>
</file>