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4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0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6E6F-C3BF-40C1-B45A-546187C6EDC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kid.com/images/542/bull-skull-decal-clipart-best-clipart-best-nBjeUC-clipar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00" r="100000">
                        <a14:foregroundMark x1="76647" y1="41517" x2="76647" y2="41517"/>
                        <a14:foregroundMark x1="57485" y1="58683" x2="57485" y2="58683"/>
                        <a14:foregroundMark x1="44112" y1="63673" x2="44112" y2="63673"/>
                        <a14:foregroundMark x1="46108" y1="89621" x2="46108" y2="89621"/>
                        <a14:foregroundMark x1="53094" y1="90220" x2="53094" y2="90220"/>
                        <a14:foregroundMark x1="45709" y1="81836" x2="45709" y2="81836"/>
                        <a14:foregroundMark x1="14371" y1="28743" x2="14371" y2="28743"/>
                        <a14:backgroundMark x1="22954" y1="33134" x2="22954" y2="33134"/>
                        <a14:backgroundMark x1="34132" y1="61277" x2="34132" y2="61277"/>
                        <a14:backgroundMark x1="33932" y1="54291" x2="33932" y2="54291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65" y="928254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4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lfgreenfield</dc:creator>
  <cp:lastModifiedBy>lfgreenfield</cp:lastModifiedBy>
  <cp:revision>3</cp:revision>
  <dcterms:created xsi:type="dcterms:W3CDTF">2016-12-17T02:13:53Z</dcterms:created>
  <dcterms:modified xsi:type="dcterms:W3CDTF">2016-12-17T02:47:38Z</dcterms:modified>
</cp:coreProperties>
</file>