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765" cy="7559040"/>
          </a:xfrm>
          <a:custGeom>
            <a:avLst/>
            <a:gdLst/>
            <a:ahLst/>
            <a:cxnLst/>
            <a:rect l="l" t="t" r="r" b="b"/>
            <a:pathLst>
              <a:path w="10692765" h="7559040">
                <a:moveTo>
                  <a:pt x="10692383" y="7559039"/>
                </a:moveTo>
                <a:lnTo>
                  <a:pt x="0" y="7559039"/>
                </a:lnTo>
                <a:lnTo>
                  <a:pt x="0" y="0"/>
                </a:lnTo>
                <a:lnTo>
                  <a:pt x="10692383" y="0"/>
                </a:lnTo>
                <a:lnTo>
                  <a:pt x="10692383" y="7559039"/>
                </a:lnTo>
                <a:close/>
              </a:path>
            </a:pathLst>
          </a:custGeom>
          <a:solidFill>
            <a:srgbClr val="183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95695" y="1325377"/>
            <a:ext cx="1879600" cy="3863975"/>
          </a:xfrm>
          <a:custGeom>
            <a:avLst/>
            <a:gdLst/>
            <a:ahLst/>
            <a:cxnLst/>
            <a:rect l="l" t="t" r="r" b="b"/>
            <a:pathLst>
              <a:path w="1879600" h="3863975">
                <a:moveTo>
                  <a:pt x="0" y="0"/>
                </a:moveTo>
                <a:lnTo>
                  <a:pt x="1879091" y="0"/>
                </a:lnTo>
                <a:lnTo>
                  <a:pt x="1879091" y="3863797"/>
                </a:lnTo>
                <a:lnTo>
                  <a:pt x="0" y="3863797"/>
                </a:lnTo>
                <a:lnTo>
                  <a:pt x="0" y="0"/>
                </a:lnTo>
                <a:close/>
              </a:path>
            </a:pathLst>
          </a:custGeom>
          <a:ln w="2690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513271" y="1350690"/>
            <a:ext cx="1879600" cy="1892935"/>
          </a:xfrm>
          <a:custGeom>
            <a:avLst/>
            <a:gdLst/>
            <a:ahLst/>
            <a:cxnLst/>
            <a:rect l="l" t="t" r="r" b="b"/>
            <a:pathLst>
              <a:path w="1879600" h="1892935">
                <a:moveTo>
                  <a:pt x="0" y="0"/>
                </a:moveTo>
                <a:lnTo>
                  <a:pt x="1879091" y="0"/>
                </a:lnTo>
                <a:lnTo>
                  <a:pt x="1879091" y="1892808"/>
                </a:lnTo>
                <a:lnTo>
                  <a:pt x="0" y="1892808"/>
                </a:lnTo>
                <a:lnTo>
                  <a:pt x="0" y="0"/>
                </a:lnTo>
                <a:close/>
              </a:path>
            </a:pathLst>
          </a:custGeom>
          <a:ln w="3186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34108" y="1359088"/>
            <a:ext cx="1879600" cy="3837304"/>
          </a:xfrm>
          <a:custGeom>
            <a:avLst/>
            <a:gdLst/>
            <a:ahLst/>
            <a:cxnLst/>
            <a:rect l="l" t="t" r="r" b="b"/>
            <a:pathLst>
              <a:path w="1879600" h="3837304">
                <a:moveTo>
                  <a:pt x="0" y="0"/>
                </a:moveTo>
                <a:lnTo>
                  <a:pt x="1879091" y="0"/>
                </a:lnTo>
                <a:lnTo>
                  <a:pt x="1879091" y="3837279"/>
                </a:lnTo>
                <a:lnTo>
                  <a:pt x="0" y="3837279"/>
                </a:lnTo>
                <a:lnTo>
                  <a:pt x="0" y="0"/>
                </a:lnTo>
                <a:close/>
              </a:path>
            </a:pathLst>
          </a:custGeom>
          <a:ln w="3366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935413" y="855061"/>
            <a:ext cx="855980" cy="854075"/>
          </a:xfrm>
          <a:custGeom>
            <a:avLst/>
            <a:gdLst/>
            <a:ahLst/>
            <a:cxnLst/>
            <a:rect l="l" t="t" r="r" b="b"/>
            <a:pathLst>
              <a:path w="855979" h="854075">
                <a:moveTo>
                  <a:pt x="452298" y="853975"/>
                </a:moveTo>
                <a:lnTo>
                  <a:pt x="403092" y="853975"/>
                </a:lnTo>
                <a:lnTo>
                  <a:pt x="354138" y="848316"/>
                </a:lnTo>
                <a:lnTo>
                  <a:pt x="305942" y="836998"/>
                </a:lnTo>
                <a:lnTo>
                  <a:pt x="259010" y="820020"/>
                </a:lnTo>
                <a:lnTo>
                  <a:pt x="213847" y="797383"/>
                </a:lnTo>
                <a:lnTo>
                  <a:pt x="171661" y="769589"/>
                </a:lnTo>
                <a:lnTo>
                  <a:pt x="133492" y="737434"/>
                </a:lnTo>
                <a:lnTo>
                  <a:pt x="99592" y="701354"/>
                </a:lnTo>
                <a:lnTo>
                  <a:pt x="70214" y="661789"/>
                </a:lnTo>
                <a:lnTo>
                  <a:pt x="45611" y="619174"/>
                </a:lnTo>
                <a:lnTo>
                  <a:pt x="26035" y="573949"/>
                </a:lnTo>
                <a:lnTo>
                  <a:pt x="11739" y="526551"/>
                </a:lnTo>
                <a:lnTo>
                  <a:pt x="2977" y="477418"/>
                </a:lnTo>
                <a:lnTo>
                  <a:pt x="0" y="426987"/>
                </a:lnTo>
                <a:lnTo>
                  <a:pt x="2977" y="376557"/>
                </a:lnTo>
                <a:lnTo>
                  <a:pt x="11739" y="327423"/>
                </a:lnTo>
                <a:lnTo>
                  <a:pt x="26035" y="280026"/>
                </a:lnTo>
                <a:lnTo>
                  <a:pt x="45611" y="234801"/>
                </a:lnTo>
                <a:lnTo>
                  <a:pt x="70214" y="192186"/>
                </a:lnTo>
                <a:lnTo>
                  <a:pt x="99592" y="152621"/>
                </a:lnTo>
                <a:lnTo>
                  <a:pt x="133492" y="116541"/>
                </a:lnTo>
                <a:lnTo>
                  <a:pt x="171661" y="84386"/>
                </a:lnTo>
                <a:lnTo>
                  <a:pt x="213847" y="56592"/>
                </a:lnTo>
                <a:lnTo>
                  <a:pt x="259010" y="33955"/>
                </a:lnTo>
                <a:lnTo>
                  <a:pt x="305942" y="16977"/>
                </a:lnTo>
                <a:lnTo>
                  <a:pt x="354138" y="5659"/>
                </a:lnTo>
                <a:lnTo>
                  <a:pt x="403092" y="0"/>
                </a:lnTo>
                <a:lnTo>
                  <a:pt x="452298" y="0"/>
                </a:lnTo>
                <a:lnTo>
                  <a:pt x="501252" y="5659"/>
                </a:lnTo>
                <a:lnTo>
                  <a:pt x="549448" y="16977"/>
                </a:lnTo>
                <a:lnTo>
                  <a:pt x="596380" y="33955"/>
                </a:lnTo>
                <a:lnTo>
                  <a:pt x="641543" y="56592"/>
                </a:lnTo>
                <a:lnTo>
                  <a:pt x="683728" y="84386"/>
                </a:lnTo>
                <a:lnTo>
                  <a:pt x="721898" y="116541"/>
                </a:lnTo>
                <a:lnTo>
                  <a:pt x="755798" y="152621"/>
                </a:lnTo>
                <a:lnTo>
                  <a:pt x="785176" y="192186"/>
                </a:lnTo>
                <a:lnTo>
                  <a:pt x="809779" y="234801"/>
                </a:lnTo>
                <a:lnTo>
                  <a:pt x="829355" y="280026"/>
                </a:lnTo>
                <a:lnTo>
                  <a:pt x="843650" y="327423"/>
                </a:lnTo>
                <a:lnTo>
                  <a:pt x="852413" y="376557"/>
                </a:lnTo>
                <a:lnTo>
                  <a:pt x="855390" y="426987"/>
                </a:lnTo>
                <a:lnTo>
                  <a:pt x="852413" y="477418"/>
                </a:lnTo>
                <a:lnTo>
                  <a:pt x="843650" y="526551"/>
                </a:lnTo>
                <a:lnTo>
                  <a:pt x="829355" y="573949"/>
                </a:lnTo>
                <a:lnTo>
                  <a:pt x="809779" y="619174"/>
                </a:lnTo>
                <a:lnTo>
                  <a:pt x="785176" y="661789"/>
                </a:lnTo>
                <a:lnTo>
                  <a:pt x="755798" y="701354"/>
                </a:lnTo>
                <a:lnTo>
                  <a:pt x="721898" y="737434"/>
                </a:lnTo>
                <a:lnTo>
                  <a:pt x="683728" y="769589"/>
                </a:lnTo>
                <a:lnTo>
                  <a:pt x="641543" y="797383"/>
                </a:lnTo>
                <a:lnTo>
                  <a:pt x="596380" y="820020"/>
                </a:lnTo>
                <a:lnTo>
                  <a:pt x="549448" y="836998"/>
                </a:lnTo>
                <a:lnTo>
                  <a:pt x="501252" y="848316"/>
                </a:lnTo>
                <a:lnTo>
                  <a:pt x="452298" y="853975"/>
                </a:lnTo>
                <a:close/>
              </a:path>
            </a:pathLst>
          </a:custGeom>
          <a:solidFill>
            <a:srgbClr val="89D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042068" y="855061"/>
            <a:ext cx="855980" cy="854075"/>
          </a:xfrm>
          <a:custGeom>
            <a:avLst/>
            <a:gdLst/>
            <a:ahLst/>
            <a:cxnLst/>
            <a:rect l="l" t="t" r="r" b="b"/>
            <a:pathLst>
              <a:path w="855979" h="854075">
                <a:moveTo>
                  <a:pt x="452298" y="853975"/>
                </a:moveTo>
                <a:lnTo>
                  <a:pt x="403092" y="853975"/>
                </a:lnTo>
                <a:lnTo>
                  <a:pt x="354138" y="848316"/>
                </a:lnTo>
                <a:lnTo>
                  <a:pt x="305942" y="836998"/>
                </a:lnTo>
                <a:lnTo>
                  <a:pt x="259010" y="820020"/>
                </a:lnTo>
                <a:lnTo>
                  <a:pt x="213847" y="797383"/>
                </a:lnTo>
                <a:lnTo>
                  <a:pt x="171661" y="769589"/>
                </a:lnTo>
                <a:lnTo>
                  <a:pt x="133492" y="737434"/>
                </a:lnTo>
                <a:lnTo>
                  <a:pt x="99592" y="701354"/>
                </a:lnTo>
                <a:lnTo>
                  <a:pt x="70214" y="661789"/>
                </a:lnTo>
                <a:lnTo>
                  <a:pt x="45611" y="619174"/>
                </a:lnTo>
                <a:lnTo>
                  <a:pt x="26035" y="573949"/>
                </a:lnTo>
                <a:lnTo>
                  <a:pt x="11739" y="526551"/>
                </a:lnTo>
                <a:lnTo>
                  <a:pt x="2977" y="477418"/>
                </a:lnTo>
                <a:lnTo>
                  <a:pt x="0" y="426987"/>
                </a:lnTo>
                <a:lnTo>
                  <a:pt x="2977" y="376557"/>
                </a:lnTo>
                <a:lnTo>
                  <a:pt x="11739" y="327423"/>
                </a:lnTo>
                <a:lnTo>
                  <a:pt x="26035" y="280026"/>
                </a:lnTo>
                <a:lnTo>
                  <a:pt x="45611" y="234801"/>
                </a:lnTo>
                <a:lnTo>
                  <a:pt x="70214" y="192186"/>
                </a:lnTo>
                <a:lnTo>
                  <a:pt x="99592" y="152621"/>
                </a:lnTo>
                <a:lnTo>
                  <a:pt x="133492" y="116541"/>
                </a:lnTo>
                <a:lnTo>
                  <a:pt x="171661" y="84386"/>
                </a:lnTo>
                <a:lnTo>
                  <a:pt x="213847" y="56592"/>
                </a:lnTo>
                <a:lnTo>
                  <a:pt x="259010" y="33955"/>
                </a:lnTo>
                <a:lnTo>
                  <a:pt x="305942" y="16977"/>
                </a:lnTo>
                <a:lnTo>
                  <a:pt x="354138" y="5659"/>
                </a:lnTo>
                <a:lnTo>
                  <a:pt x="403092" y="0"/>
                </a:lnTo>
                <a:lnTo>
                  <a:pt x="452298" y="0"/>
                </a:lnTo>
                <a:lnTo>
                  <a:pt x="501252" y="5659"/>
                </a:lnTo>
                <a:lnTo>
                  <a:pt x="549448" y="16977"/>
                </a:lnTo>
                <a:lnTo>
                  <a:pt x="596380" y="33955"/>
                </a:lnTo>
                <a:lnTo>
                  <a:pt x="641543" y="56592"/>
                </a:lnTo>
                <a:lnTo>
                  <a:pt x="683728" y="84386"/>
                </a:lnTo>
                <a:lnTo>
                  <a:pt x="721898" y="116541"/>
                </a:lnTo>
                <a:lnTo>
                  <a:pt x="755798" y="152621"/>
                </a:lnTo>
                <a:lnTo>
                  <a:pt x="785176" y="192186"/>
                </a:lnTo>
                <a:lnTo>
                  <a:pt x="809779" y="234801"/>
                </a:lnTo>
                <a:lnTo>
                  <a:pt x="829355" y="280026"/>
                </a:lnTo>
                <a:lnTo>
                  <a:pt x="843650" y="327423"/>
                </a:lnTo>
                <a:lnTo>
                  <a:pt x="852413" y="376557"/>
                </a:lnTo>
                <a:lnTo>
                  <a:pt x="855390" y="426987"/>
                </a:lnTo>
                <a:lnTo>
                  <a:pt x="852413" y="477418"/>
                </a:lnTo>
                <a:lnTo>
                  <a:pt x="843650" y="526551"/>
                </a:lnTo>
                <a:lnTo>
                  <a:pt x="829355" y="573949"/>
                </a:lnTo>
                <a:lnTo>
                  <a:pt x="809779" y="619174"/>
                </a:lnTo>
                <a:lnTo>
                  <a:pt x="785176" y="661789"/>
                </a:lnTo>
                <a:lnTo>
                  <a:pt x="755798" y="701354"/>
                </a:lnTo>
                <a:lnTo>
                  <a:pt x="721898" y="737434"/>
                </a:lnTo>
                <a:lnTo>
                  <a:pt x="683728" y="769589"/>
                </a:lnTo>
                <a:lnTo>
                  <a:pt x="641543" y="797383"/>
                </a:lnTo>
                <a:lnTo>
                  <a:pt x="596380" y="820020"/>
                </a:lnTo>
                <a:lnTo>
                  <a:pt x="549448" y="836998"/>
                </a:lnTo>
                <a:lnTo>
                  <a:pt x="501252" y="848316"/>
                </a:lnTo>
                <a:lnTo>
                  <a:pt x="452298" y="853975"/>
                </a:lnTo>
                <a:close/>
              </a:path>
            </a:pathLst>
          </a:custGeom>
          <a:solidFill>
            <a:srgbClr val="89D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01114" y="872374"/>
            <a:ext cx="855980" cy="854075"/>
          </a:xfrm>
          <a:custGeom>
            <a:avLst/>
            <a:gdLst/>
            <a:ahLst/>
            <a:cxnLst/>
            <a:rect l="l" t="t" r="r" b="b"/>
            <a:pathLst>
              <a:path w="855979" h="854075">
                <a:moveTo>
                  <a:pt x="452298" y="853975"/>
                </a:moveTo>
                <a:lnTo>
                  <a:pt x="403092" y="853975"/>
                </a:lnTo>
                <a:lnTo>
                  <a:pt x="354138" y="848316"/>
                </a:lnTo>
                <a:lnTo>
                  <a:pt x="305942" y="836998"/>
                </a:lnTo>
                <a:lnTo>
                  <a:pt x="259010" y="820020"/>
                </a:lnTo>
                <a:lnTo>
                  <a:pt x="213847" y="797383"/>
                </a:lnTo>
                <a:lnTo>
                  <a:pt x="171661" y="769589"/>
                </a:lnTo>
                <a:lnTo>
                  <a:pt x="133492" y="737434"/>
                </a:lnTo>
                <a:lnTo>
                  <a:pt x="99592" y="701354"/>
                </a:lnTo>
                <a:lnTo>
                  <a:pt x="70214" y="661789"/>
                </a:lnTo>
                <a:lnTo>
                  <a:pt x="45611" y="619174"/>
                </a:lnTo>
                <a:lnTo>
                  <a:pt x="26035" y="573949"/>
                </a:lnTo>
                <a:lnTo>
                  <a:pt x="11739" y="526551"/>
                </a:lnTo>
                <a:lnTo>
                  <a:pt x="2977" y="477418"/>
                </a:lnTo>
                <a:lnTo>
                  <a:pt x="0" y="426987"/>
                </a:lnTo>
                <a:lnTo>
                  <a:pt x="2977" y="376557"/>
                </a:lnTo>
                <a:lnTo>
                  <a:pt x="11739" y="327423"/>
                </a:lnTo>
                <a:lnTo>
                  <a:pt x="26035" y="280026"/>
                </a:lnTo>
                <a:lnTo>
                  <a:pt x="45611" y="234801"/>
                </a:lnTo>
                <a:lnTo>
                  <a:pt x="70214" y="192186"/>
                </a:lnTo>
                <a:lnTo>
                  <a:pt x="99592" y="152621"/>
                </a:lnTo>
                <a:lnTo>
                  <a:pt x="133492" y="116541"/>
                </a:lnTo>
                <a:lnTo>
                  <a:pt x="171661" y="84386"/>
                </a:lnTo>
                <a:lnTo>
                  <a:pt x="213847" y="56592"/>
                </a:lnTo>
                <a:lnTo>
                  <a:pt x="259010" y="33955"/>
                </a:lnTo>
                <a:lnTo>
                  <a:pt x="305942" y="16977"/>
                </a:lnTo>
                <a:lnTo>
                  <a:pt x="354138" y="5659"/>
                </a:lnTo>
                <a:lnTo>
                  <a:pt x="403092" y="0"/>
                </a:lnTo>
                <a:lnTo>
                  <a:pt x="452298" y="0"/>
                </a:lnTo>
                <a:lnTo>
                  <a:pt x="501252" y="5659"/>
                </a:lnTo>
                <a:lnTo>
                  <a:pt x="549448" y="16977"/>
                </a:lnTo>
                <a:lnTo>
                  <a:pt x="596380" y="33955"/>
                </a:lnTo>
                <a:lnTo>
                  <a:pt x="641543" y="56592"/>
                </a:lnTo>
                <a:lnTo>
                  <a:pt x="683728" y="84386"/>
                </a:lnTo>
                <a:lnTo>
                  <a:pt x="721898" y="116541"/>
                </a:lnTo>
                <a:lnTo>
                  <a:pt x="755798" y="152621"/>
                </a:lnTo>
                <a:lnTo>
                  <a:pt x="785176" y="192186"/>
                </a:lnTo>
                <a:lnTo>
                  <a:pt x="809779" y="234801"/>
                </a:lnTo>
                <a:lnTo>
                  <a:pt x="829355" y="280026"/>
                </a:lnTo>
                <a:lnTo>
                  <a:pt x="843650" y="327423"/>
                </a:lnTo>
                <a:lnTo>
                  <a:pt x="852413" y="376557"/>
                </a:lnTo>
                <a:lnTo>
                  <a:pt x="855390" y="426987"/>
                </a:lnTo>
                <a:lnTo>
                  <a:pt x="852413" y="477418"/>
                </a:lnTo>
                <a:lnTo>
                  <a:pt x="843650" y="526551"/>
                </a:lnTo>
                <a:lnTo>
                  <a:pt x="829355" y="573949"/>
                </a:lnTo>
                <a:lnTo>
                  <a:pt x="809779" y="619174"/>
                </a:lnTo>
                <a:lnTo>
                  <a:pt x="785176" y="661789"/>
                </a:lnTo>
                <a:lnTo>
                  <a:pt x="755798" y="701354"/>
                </a:lnTo>
                <a:lnTo>
                  <a:pt x="721898" y="737434"/>
                </a:lnTo>
                <a:lnTo>
                  <a:pt x="683728" y="769589"/>
                </a:lnTo>
                <a:lnTo>
                  <a:pt x="641543" y="797383"/>
                </a:lnTo>
                <a:lnTo>
                  <a:pt x="596380" y="820020"/>
                </a:lnTo>
                <a:lnTo>
                  <a:pt x="549448" y="836998"/>
                </a:lnTo>
                <a:lnTo>
                  <a:pt x="501252" y="848316"/>
                </a:lnTo>
                <a:lnTo>
                  <a:pt x="452298" y="853975"/>
                </a:lnTo>
                <a:close/>
              </a:path>
            </a:pathLst>
          </a:custGeom>
          <a:solidFill>
            <a:srgbClr val="89D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342205" y="1349319"/>
            <a:ext cx="1879600" cy="1892935"/>
          </a:xfrm>
          <a:custGeom>
            <a:avLst/>
            <a:gdLst/>
            <a:ahLst/>
            <a:cxnLst/>
            <a:rect l="l" t="t" r="r" b="b"/>
            <a:pathLst>
              <a:path w="1879600" h="1892935">
                <a:moveTo>
                  <a:pt x="0" y="0"/>
                </a:moveTo>
                <a:lnTo>
                  <a:pt x="1879091" y="0"/>
                </a:lnTo>
                <a:lnTo>
                  <a:pt x="1879091" y="1892808"/>
                </a:lnTo>
                <a:lnTo>
                  <a:pt x="0" y="1892808"/>
                </a:lnTo>
                <a:lnTo>
                  <a:pt x="0" y="0"/>
                </a:lnTo>
                <a:close/>
              </a:path>
            </a:pathLst>
          </a:custGeom>
          <a:ln w="289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840" y="1322832"/>
            <a:ext cx="1908047" cy="388924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845125" y="862682"/>
            <a:ext cx="855980" cy="854075"/>
          </a:xfrm>
          <a:custGeom>
            <a:avLst/>
            <a:gdLst/>
            <a:ahLst/>
            <a:cxnLst/>
            <a:rect l="l" t="t" r="r" b="b"/>
            <a:pathLst>
              <a:path w="855979" h="854075">
                <a:moveTo>
                  <a:pt x="452298" y="853975"/>
                </a:moveTo>
                <a:lnTo>
                  <a:pt x="403092" y="853975"/>
                </a:lnTo>
                <a:lnTo>
                  <a:pt x="354138" y="848316"/>
                </a:lnTo>
                <a:lnTo>
                  <a:pt x="305942" y="836998"/>
                </a:lnTo>
                <a:lnTo>
                  <a:pt x="259010" y="820020"/>
                </a:lnTo>
                <a:lnTo>
                  <a:pt x="213847" y="797383"/>
                </a:lnTo>
                <a:lnTo>
                  <a:pt x="171661" y="769589"/>
                </a:lnTo>
                <a:lnTo>
                  <a:pt x="133492" y="737434"/>
                </a:lnTo>
                <a:lnTo>
                  <a:pt x="99592" y="701354"/>
                </a:lnTo>
                <a:lnTo>
                  <a:pt x="70214" y="661789"/>
                </a:lnTo>
                <a:lnTo>
                  <a:pt x="45611" y="619174"/>
                </a:lnTo>
                <a:lnTo>
                  <a:pt x="26035" y="573949"/>
                </a:lnTo>
                <a:lnTo>
                  <a:pt x="11739" y="526551"/>
                </a:lnTo>
                <a:lnTo>
                  <a:pt x="2977" y="477418"/>
                </a:lnTo>
                <a:lnTo>
                  <a:pt x="0" y="426987"/>
                </a:lnTo>
                <a:lnTo>
                  <a:pt x="2977" y="376557"/>
                </a:lnTo>
                <a:lnTo>
                  <a:pt x="11739" y="327423"/>
                </a:lnTo>
                <a:lnTo>
                  <a:pt x="26035" y="280026"/>
                </a:lnTo>
                <a:lnTo>
                  <a:pt x="45611" y="234801"/>
                </a:lnTo>
                <a:lnTo>
                  <a:pt x="70214" y="192186"/>
                </a:lnTo>
                <a:lnTo>
                  <a:pt x="99592" y="152621"/>
                </a:lnTo>
                <a:lnTo>
                  <a:pt x="133492" y="116541"/>
                </a:lnTo>
                <a:lnTo>
                  <a:pt x="171661" y="84386"/>
                </a:lnTo>
                <a:lnTo>
                  <a:pt x="213847" y="56592"/>
                </a:lnTo>
                <a:lnTo>
                  <a:pt x="259010" y="33955"/>
                </a:lnTo>
                <a:lnTo>
                  <a:pt x="305942" y="16977"/>
                </a:lnTo>
                <a:lnTo>
                  <a:pt x="354138" y="5659"/>
                </a:lnTo>
                <a:lnTo>
                  <a:pt x="403092" y="0"/>
                </a:lnTo>
                <a:lnTo>
                  <a:pt x="452298" y="0"/>
                </a:lnTo>
                <a:lnTo>
                  <a:pt x="501252" y="5659"/>
                </a:lnTo>
                <a:lnTo>
                  <a:pt x="549448" y="16977"/>
                </a:lnTo>
                <a:lnTo>
                  <a:pt x="596380" y="33955"/>
                </a:lnTo>
                <a:lnTo>
                  <a:pt x="641543" y="56592"/>
                </a:lnTo>
                <a:lnTo>
                  <a:pt x="683728" y="84386"/>
                </a:lnTo>
                <a:lnTo>
                  <a:pt x="721898" y="116541"/>
                </a:lnTo>
                <a:lnTo>
                  <a:pt x="755798" y="152621"/>
                </a:lnTo>
                <a:lnTo>
                  <a:pt x="785176" y="192186"/>
                </a:lnTo>
                <a:lnTo>
                  <a:pt x="809779" y="234801"/>
                </a:lnTo>
                <a:lnTo>
                  <a:pt x="829355" y="280026"/>
                </a:lnTo>
                <a:lnTo>
                  <a:pt x="843650" y="327423"/>
                </a:lnTo>
                <a:lnTo>
                  <a:pt x="852413" y="376557"/>
                </a:lnTo>
                <a:lnTo>
                  <a:pt x="855390" y="426987"/>
                </a:lnTo>
                <a:lnTo>
                  <a:pt x="852413" y="477418"/>
                </a:lnTo>
                <a:lnTo>
                  <a:pt x="843650" y="526551"/>
                </a:lnTo>
                <a:lnTo>
                  <a:pt x="829355" y="573949"/>
                </a:lnTo>
                <a:lnTo>
                  <a:pt x="809779" y="619174"/>
                </a:lnTo>
                <a:lnTo>
                  <a:pt x="785176" y="661789"/>
                </a:lnTo>
                <a:lnTo>
                  <a:pt x="755798" y="701354"/>
                </a:lnTo>
                <a:lnTo>
                  <a:pt x="721898" y="737434"/>
                </a:lnTo>
                <a:lnTo>
                  <a:pt x="683728" y="769589"/>
                </a:lnTo>
                <a:lnTo>
                  <a:pt x="641543" y="797383"/>
                </a:lnTo>
                <a:lnTo>
                  <a:pt x="596380" y="820020"/>
                </a:lnTo>
                <a:lnTo>
                  <a:pt x="549448" y="836998"/>
                </a:lnTo>
                <a:lnTo>
                  <a:pt x="501252" y="848316"/>
                </a:lnTo>
                <a:lnTo>
                  <a:pt x="452298" y="853975"/>
                </a:lnTo>
                <a:close/>
              </a:path>
            </a:pathLst>
          </a:custGeom>
          <a:solidFill>
            <a:srgbClr val="89D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48009" y="881091"/>
            <a:ext cx="855980" cy="854075"/>
          </a:xfrm>
          <a:custGeom>
            <a:avLst/>
            <a:gdLst/>
            <a:ahLst/>
            <a:cxnLst/>
            <a:rect l="l" t="t" r="r" b="b"/>
            <a:pathLst>
              <a:path w="855980" h="854075">
                <a:moveTo>
                  <a:pt x="452298" y="853975"/>
                </a:moveTo>
                <a:lnTo>
                  <a:pt x="403092" y="853975"/>
                </a:lnTo>
                <a:lnTo>
                  <a:pt x="354138" y="848316"/>
                </a:lnTo>
                <a:lnTo>
                  <a:pt x="305942" y="836998"/>
                </a:lnTo>
                <a:lnTo>
                  <a:pt x="259010" y="820020"/>
                </a:lnTo>
                <a:lnTo>
                  <a:pt x="213847" y="797383"/>
                </a:lnTo>
                <a:lnTo>
                  <a:pt x="171661" y="769589"/>
                </a:lnTo>
                <a:lnTo>
                  <a:pt x="133492" y="737434"/>
                </a:lnTo>
                <a:lnTo>
                  <a:pt x="99592" y="701354"/>
                </a:lnTo>
                <a:lnTo>
                  <a:pt x="70214" y="661789"/>
                </a:lnTo>
                <a:lnTo>
                  <a:pt x="45611" y="619174"/>
                </a:lnTo>
                <a:lnTo>
                  <a:pt x="26035" y="573949"/>
                </a:lnTo>
                <a:lnTo>
                  <a:pt x="11739" y="526551"/>
                </a:lnTo>
                <a:lnTo>
                  <a:pt x="2977" y="477418"/>
                </a:lnTo>
                <a:lnTo>
                  <a:pt x="0" y="426987"/>
                </a:lnTo>
                <a:lnTo>
                  <a:pt x="2977" y="376557"/>
                </a:lnTo>
                <a:lnTo>
                  <a:pt x="11739" y="327423"/>
                </a:lnTo>
                <a:lnTo>
                  <a:pt x="26035" y="280026"/>
                </a:lnTo>
                <a:lnTo>
                  <a:pt x="45611" y="234801"/>
                </a:lnTo>
                <a:lnTo>
                  <a:pt x="70214" y="192186"/>
                </a:lnTo>
                <a:lnTo>
                  <a:pt x="99592" y="152621"/>
                </a:lnTo>
                <a:lnTo>
                  <a:pt x="133492" y="116541"/>
                </a:lnTo>
                <a:lnTo>
                  <a:pt x="171661" y="84386"/>
                </a:lnTo>
                <a:lnTo>
                  <a:pt x="213847" y="56592"/>
                </a:lnTo>
                <a:lnTo>
                  <a:pt x="259010" y="33955"/>
                </a:lnTo>
                <a:lnTo>
                  <a:pt x="305942" y="16977"/>
                </a:lnTo>
                <a:lnTo>
                  <a:pt x="354138" y="5659"/>
                </a:lnTo>
                <a:lnTo>
                  <a:pt x="403092" y="0"/>
                </a:lnTo>
                <a:lnTo>
                  <a:pt x="452298" y="0"/>
                </a:lnTo>
                <a:lnTo>
                  <a:pt x="501252" y="5659"/>
                </a:lnTo>
                <a:lnTo>
                  <a:pt x="549448" y="16977"/>
                </a:lnTo>
                <a:lnTo>
                  <a:pt x="596380" y="33955"/>
                </a:lnTo>
                <a:lnTo>
                  <a:pt x="641543" y="56592"/>
                </a:lnTo>
                <a:lnTo>
                  <a:pt x="683728" y="84386"/>
                </a:lnTo>
                <a:lnTo>
                  <a:pt x="721898" y="116541"/>
                </a:lnTo>
                <a:lnTo>
                  <a:pt x="755798" y="152621"/>
                </a:lnTo>
                <a:lnTo>
                  <a:pt x="785176" y="192186"/>
                </a:lnTo>
                <a:lnTo>
                  <a:pt x="809779" y="234801"/>
                </a:lnTo>
                <a:lnTo>
                  <a:pt x="829355" y="280026"/>
                </a:lnTo>
                <a:lnTo>
                  <a:pt x="843650" y="327423"/>
                </a:lnTo>
                <a:lnTo>
                  <a:pt x="852413" y="376557"/>
                </a:lnTo>
                <a:lnTo>
                  <a:pt x="855390" y="426987"/>
                </a:lnTo>
                <a:lnTo>
                  <a:pt x="852413" y="477418"/>
                </a:lnTo>
                <a:lnTo>
                  <a:pt x="843650" y="526551"/>
                </a:lnTo>
                <a:lnTo>
                  <a:pt x="829355" y="573949"/>
                </a:lnTo>
                <a:lnTo>
                  <a:pt x="809779" y="619174"/>
                </a:lnTo>
                <a:lnTo>
                  <a:pt x="785176" y="661789"/>
                </a:lnTo>
                <a:lnTo>
                  <a:pt x="755798" y="701354"/>
                </a:lnTo>
                <a:lnTo>
                  <a:pt x="721898" y="737434"/>
                </a:lnTo>
                <a:lnTo>
                  <a:pt x="683728" y="769589"/>
                </a:lnTo>
                <a:lnTo>
                  <a:pt x="641543" y="797383"/>
                </a:lnTo>
                <a:lnTo>
                  <a:pt x="596380" y="820020"/>
                </a:lnTo>
                <a:lnTo>
                  <a:pt x="549448" y="836998"/>
                </a:lnTo>
                <a:lnTo>
                  <a:pt x="501252" y="848316"/>
                </a:lnTo>
                <a:lnTo>
                  <a:pt x="452298" y="853975"/>
                </a:lnTo>
                <a:close/>
              </a:path>
            </a:pathLst>
          </a:custGeom>
          <a:solidFill>
            <a:srgbClr val="89D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460278" y="5564886"/>
            <a:ext cx="4988560" cy="1767205"/>
          </a:xfrm>
          <a:custGeom>
            <a:avLst/>
            <a:gdLst/>
            <a:ahLst/>
            <a:cxnLst/>
            <a:rect l="l" t="t" r="r" b="b"/>
            <a:pathLst>
              <a:path w="4988559" h="1767204">
                <a:moveTo>
                  <a:pt x="0" y="0"/>
                </a:moveTo>
                <a:lnTo>
                  <a:pt x="4988051" y="0"/>
                </a:lnTo>
                <a:lnTo>
                  <a:pt x="4988051" y="1767108"/>
                </a:lnTo>
                <a:lnTo>
                  <a:pt x="0" y="1767108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54264" y="5547360"/>
            <a:ext cx="5011420" cy="1786889"/>
          </a:xfrm>
          <a:custGeom>
            <a:avLst/>
            <a:gdLst/>
            <a:ahLst/>
            <a:cxnLst/>
            <a:rect l="l" t="t" r="r" b="b"/>
            <a:pathLst>
              <a:path w="5011420" h="1786890">
                <a:moveTo>
                  <a:pt x="0" y="0"/>
                </a:moveTo>
                <a:lnTo>
                  <a:pt x="5010911" y="0"/>
                </a:lnTo>
                <a:lnTo>
                  <a:pt x="5010911" y="1786371"/>
                </a:lnTo>
                <a:lnTo>
                  <a:pt x="0" y="1786371"/>
                </a:lnTo>
                <a:lnTo>
                  <a:pt x="0" y="0"/>
                </a:lnTo>
                <a:close/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510223" y="3500049"/>
            <a:ext cx="1879600" cy="1711325"/>
          </a:xfrm>
          <a:custGeom>
            <a:avLst/>
            <a:gdLst/>
            <a:ahLst/>
            <a:cxnLst/>
            <a:rect l="l" t="t" r="r" b="b"/>
            <a:pathLst>
              <a:path w="1879600" h="1711325">
                <a:moveTo>
                  <a:pt x="0" y="0"/>
                </a:moveTo>
                <a:lnTo>
                  <a:pt x="1879091" y="0"/>
                </a:lnTo>
                <a:lnTo>
                  <a:pt x="1879091" y="1710964"/>
                </a:lnTo>
                <a:lnTo>
                  <a:pt x="0" y="1710964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342205" y="3492063"/>
            <a:ext cx="1879600" cy="1711960"/>
          </a:xfrm>
          <a:custGeom>
            <a:avLst/>
            <a:gdLst/>
            <a:ahLst/>
            <a:cxnLst/>
            <a:rect l="l" t="t" r="r" b="b"/>
            <a:pathLst>
              <a:path w="1879600" h="1711960">
                <a:moveTo>
                  <a:pt x="0" y="0"/>
                </a:moveTo>
                <a:lnTo>
                  <a:pt x="1879091" y="0"/>
                </a:lnTo>
                <a:lnTo>
                  <a:pt x="1879091" y="1711451"/>
                </a:lnTo>
                <a:lnTo>
                  <a:pt x="0" y="1711451"/>
                </a:lnTo>
                <a:lnTo>
                  <a:pt x="0" y="0"/>
                </a:lnTo>
                <a:close/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2936" y="954895"/>
            <a:ext cx="639007" cy="62738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5215676" y="973683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76078" y="266273"/>
                </a:moveTo>
                <a:lnTo>
                  <a:pt x="0" y="266273"/>
                </a:lnTo>
                <a:lnTo>
                  <a:pt x="0" y="38039"/>
                </a:lnTo>
                <a:lnTo>
                  <a:pt x="2989" y="23231"/>
                </a:lnTo>
                <a:lnTo>
                  <a:pt x="11140" y="11140"/>
                </a:lnTo>
                <a:lnTo>
                  <a:pt x="23231" y="2989"/>
                </a:lnTo>
                <a:lnTo>
                  <a:pt x="38039" y="0"/>
                </a:lnTo>
                <a:lnTo>
                  <a:pt x="52846" y="2989"/>
                </a:lnTo>
                <a:lnTo>
                  <a:pt x="64937" y="11140"/>
                </a:lnTo>
                <a:lnTo>
                  <a:pt x="73089" y="23231"/>
                </a:lnTo>
                <a:lnTo>
                  <a:pt x="76078" y="38039"/>
                </a:lnTo>
                <a:lnTo>
                  <a:pt x="76078" y="266273"/>
                </a:lnTo>
                <a:close/>
              </a:path>
            </a:pathLst>
          </a:custGeom>
          <a:solidFill>
            <a:srgbClr val="EA7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215835" y="970339"/>
            <a:ext cx="174625" cy="276225"/>
          </a:xfrm>
          <a:custGeom>
            <a:avLst/>
            <a:gdLst/>
            <a:ahLst/>
            <a:cxnLst/>
            <a:rect l="l" t="t" r="r" b="b"/>
            <a:pathLst>
              <a:path w="174625" h="276225">
                <a:moveTo>
                  <a:pt x="68812" y="275931"/>
                </a:moveTo>
                <a:lnTo>
                  <a:pt x="0" y="244549"/>
                </a:lnTo>
                <a:lnTo>
                  <a:pt x="101386" y="22249"/>
                </a:lnTo>
                <a:lnTo>
                  <a:pt x="137067" y="0"/>
                </a:lnTo>
                <a:lnTo>
                  <a:pt x="151775" y="3419"/>
                </a:lnTo>
                <a:lnTo>
                  <a:pt x="164003" y="12288"/>
                </a:lnTo>
                <a:lnTo>
                  <a:pt x="171621" y="24726"/>
                </a:lnTo>
                <a:lnTo>
                  <a:pt x="174019" y="39111"/>
                </a:lnTo>
                <a:lnTo>
                  <a:pt x="170592" y="53821"/>
                </a:lnTo>
                <a:lnTo>
                  <a:pt x="69383" y="275716"/>
                </a:lnTo>
                <a:lnTo>
                  <a:pt x="68812" y="275931"/>
                </a:lnTo>
                <a:close/>
              </a:path>
            </a:pathLst>
          </a:custGeom>
          <a:solidFill>
            <a:srgbClr val="F5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190317" y="1430152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312" y="0"/>
                </a:moveTo>
                <a:lnTo>
                  <a:pt x="304312" y="76078"/>
                </a:lnTo>
                <a:lnTo>
                  <a:pt x="0" y="76078"/>
                </a:lnTo>
                <a:lnTo>
                  <a:pt x="0" y="0"/>
                </a:lnTo>
                <a:lnTo>
                  <a:pt x="304312" y="0"/>
                </a:lnTo>
                <a:close/>
              </a:path>
            </a:pathLst>
          </a:custGeom>
          <a:solidFill>
            <a:srgbClr val="6C1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5215676" y="1430152"/>
            <a:ext cx="254000" cy="38100"/>
          </a:xfrm>
          <a:custGeom>
            <a:avLst/>
            <a:gdLst/>
            <a:ahLst/>
            <a:cxnLst/>
            <a:rect l="l" t="t" r="r" b="b"/>
            <a:pathLst>
              <a:path w="254000" h="38100">
                <a:moveTo>
                  <a:pt x="253593" y="0"/>
                </a:moveTo>
                <a:lnTo>
                  <a:pt x="253593" y="38039"/>
                </a:lnTo>
                <a:lnTo>
                  <a:pt x="0" y="38039"/>
                </a:lnTo>
                <a:lnTo>
                  <a:pt x="0" y="0"/>
                </a:lnTo>
                <a:lnTo>
                  <a:pt x="253593" y="0"/>
                </a:lnTo>
                <a:close/>
              </a:path>
            </a:pathLst>
          </a:custGeom>
          <a:solidFill>
            <a:srgbClr val="210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215676" y="995380"/>
            <a:ext cx="357505" cy="434975"/>
          </a:xfrm>
          <a:custGeom>
            <a:avLst/>
            <a:gdLst/>
            <a:ahLst/>
            <a:cxnLst/>
            <a:rect l="l" t="t" r="r" b="b"/>
            <a:pathLst>
              <a:path w="357504" h="434975">
                <a:moveTo>
                  <a:pt x="253872" y="434803"/>
                </a:moveTo>
                <a:lnTo>
                  <a:pt x="0" y="434803"/>
                </a:lnTo>
                <a:lnTo>
                  <a:pt x="0" y="219249"/>
                </a:lnTo>
                <a:lnTo>
                  <a:pt x="786" y="219249"/>
                </a:lnTo>
                <a:lnTo>
                  <a:pt x="191970" y="12202"/>
                </a:lnTo>
                <a:lnTo>
                  <a:pt x="204211" y="3353"/>
                </a:lnTo>
                <a:lnTo>
                  <a:pt x="218402" y="0"/>
                </a:lnTo>
                <a:lnTo>
                  <a:pt x="232815" y="2212"/>
                </a:lnTo>
                <a:lnTo>
                  <a:pt x="245719" y="10059"/>
                </a:lnTo>
                <a:lnTo>
                  <a:pt x="254568" y="22300"/>
                </a:lnTo>
                <a:lnTo>
                  <a:pt x="257922" y="36492"/>
                </a:lnTo>
                <a:lnTo>
                  <a:pt x="255710" y="50904"/>
                </a:lnTo>
                <a:lnTo>
                  <a:pt x="247862" y="63808"/>
                </a:lnTo>
                <a:lnTo>
                  <a:pt x="118795" y="203589"/>
                </a:lnTo>
                <a:lnTo>
                  <a:pt x="204016" y="145998"/>
                </a:lnTo>
                <a:lnTo>
                  <a:pt x="210009" y="143016"/>
                </a:lnTo>
                <a:lnTo>
                  <a:pt x="216464" y="141714"/>
                </a:lnTo>
                <a:lnTo>
                  <a:pt x="223037" y="142116"/>
                </a:lnTo>
                <a:lnTo>
                  <a:pt x="316611" y="187068"/>
                </a:lnTo>
                <a:lnTo>
                  <a:pt x="339650" y="222537"/>
                </a:lnTo>
                <a:lnTo>
                  <a:pt x="336784" y="237064"/>
                </a:lnTo>
                <a:lnTo>
                  <a:pt x="327791" y="249937"/>
                </a:lnTo>
                <a:lnTo>
                  <a:pt x="314966" y="257847"/>
                </a:lnTo>
                <a:lnTo>
                  <a:pt x="300110" y="260178"/>
                </a:lnTo>
                <a:lnTo>
                  <a:pt x="285026" y="256311"/>
                </a:lnTo>
                <a:lnTo>
                  <a:pt x="222211" y="225487"/>
                </a:lnTo>
                <a:lnTo>
                  <a:pt x="184159" y="251214"/>
                </a:lnTo>
                <a:lnTo>
                  <a:pt x="184552" y="251531"/>
                </a:lnTo>
                <a:lnTo>
                  <a:pt x="173815" y="264335"/>
                </a:lnTo>
                <a:lnTo>
                  <a:pt x="168608" y="279704"/>
                </a:lnTo>
                <a:lnTo>
                  <a:pt x="169268" y="295935"/>
                </a:lnTo>
                <a:lnTo>
                  <a:pt x="176133" y="311328"/>
                </a:lnTo>
                <a:lnTo>
                  <a:pt x="188929" y="323521"/>
                </a:lnTo>
                <a:lnTo>
                  <a:pt x="204856" y="329644"/>
                </a:lnTo>
                <a:lnTo>
                  <a:pt x="221919" y="329348"/>
                </a:lnTo>
                <a:lnTo>
                  <a:pt x="238124" y="322284"/>
                </a:lnTo>
                <a:lnTo>
                  <a:pt x="247469" y="315741"/>
                </a:lnTo>
                <a:lnTo>
                  <a:pt x="292368" y="270842"/>
                </a:lnTo>
                <a:lnTo>
                  <a:pt x="304953" y="262483"/>
                </a:lnTo>
                <a:lnTo>
                  <a:pt x="319267" y="259697"/>
                </a:lnTo>
                <a:lnTo>
                  <a:pt x="333582" y="262483"/>
                </a:lnTo>
                <a:lnTo>
                  <a:pt x="346167" y="270842"/>
                </a:lnTo>
                <a:lnTo>
                  <a:pt x="354527" y="283428"/>
                </a:lnTo>
                <a:lnTo>
                  <a:pt x="357314" y="297741"/>
                </a:lnTo>
                <a:lnTo>
                  <a:pt x="354532" y="312051"/>
                </a:lnTo>
                <a:lnTo>
                  <a:pt x="346180" y="324629"/>
                </a:lnTo>
                <a:lnTo>
                  <a:pt x="253872" y="416937"/>
                </a:lnTo>
                <a:lnTo>
                  <a:pt x="253872" y="434803"/>
                </a:lnTo>
                <a:close/>
              </a:path>
            </a:pathLst>
          </a:custGeom>
          <a:solidFill>
            <a:srgbClr val="FAD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209617" y="1078528"/>
            <a:ext cx="502284" cy="403225"/>
          </a:xfrm>
          <a:custGeom>
            <a:avLst/>
            <a:gdLst/>
            <a:ahLst/>
            <a:cxnLst/>
            <a:rect l="l" t="t" r="r" b="b"/>
            <a:pathLst>
              <a:path w="502284" h="403225">
                <a:moveTo>
                  <a:pt x="250911" y="402652"/>
                </a:moveTo>
                <a:lnTo>
                  <a:pt x="56753" y="252106"/>
                </a:lnTo>
                <a:lnTo>
                  <a:pt x="15383" y="203641"/>
                </a:lnTo>
                <a:lnTo>
                  <a:pt x="0" y="140390"/>
                </a:lnTo>
                <a:lnTo>
                  <a:pt x="7283" y="95967"/>
                </a:lnTo>
                <a:lnTo>
                  <a:pt x="27585" y="57422"/>
                </a:lnTo>
                <a:lnTo>
                  <a:pt x="58584" y="27050"/>
                </a:lnTo>
                <a:lnTo>
                  <a:pt x="97955" y="7144"/>
                </a:lnTo>
                <a:lnTo>
                  <a:pt x="143377" y="0"/>
                </a:lnTo>
                <a:lnTo>
                  <a:pt x="174629" y="3351"/>
                </a:lnTo>
                <a:lnTo>
                  <a:pt x="203417" y="12918"/>
                </a:lnTo>
                <a:lnTo>
                  <a:pt x="229068" y="27975"/>
                </a:lnTo>
                <a:lnTo>
                  <a:pt x="250911" y="47792"/>
                </a:lnTo>
                <a:lnTo>
                  <a:pt x="464408" y="47792"/>
                </a:lnTo>
                <a:lnTo>
                  <a:pt x="474236" y="57422"/>
                </a:lnTo>
                <a:lnTo>
                  <a:pt x="494539" y="95967"/>
                </a:lnTo>
                <a:lnTo>
                  <a:pt x="501822" y="140390"/>
                </a:lnTo>
                <a:lnTo>
                  <a:pt x="498051" y="172426"/>
                </a:lnTo>
                <a:lnTo>
                  <a:pt x="487335" y="201774"/>
                </a:lnTo>
                <a:lnTo>
                  <a:pt x="470570" y="227761"/>
                </a:lnTo>
                <a:lnTo>
                  <a:pt x="448653" y="249716"/>
                </a:lnTo>
                <a:lnTo>
                  <a:pt x="250911" y="402652"/>
                </a:lnTo>
                <a:close/>
              </a:path>
              <a:path w="502284" h="403225">
                <a:moveTo>
                  <a:pt x="464408" y="47792"/>
                </a:moveTo>
                <a:lnTo>
                  <a:pt x="250911" y="47792"/>
                </a:lnTo>
                <a:lnTo>
                  <a:pt x="272754" y="27975"/>
                </a:lnTo>
                <a:lnTo>
                  <a:pt x="298405" y="12918"/>
                </a:lnTo>
                <a:lnTo>
                  <a:pt x="327192" y="3351"/>
                </a:lnTo>
                <a:lnTo>
                  <a:pt x="358444" y="0"/>
                </a:lnTo>
                <a:lnTo>
                  <a:pt x="403866" y="7144"/>
                </a:lnTo>
                <a:lnTo>
                  <a:pt x="443238" y="27050"/>
                </a:lnTo>
                <a:lnTo>
                  <a:pt x="464408" y="47792"/>
                </a:lnTo>
                <a:close/>
              </a:path>
            </a:pathLst>
          </a:custGeom>
          <a:solidFill>
            <a:srgbClr val="F277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191695" y="1060606"/>
            <a:ext cx="537845" cy="438784"/>
          </a:xfrm>
          <a:custGeom>
            <a:avLst/>
            <a:gdLst/>
            <a:ahLst/>
            <a:cxnLst/>
            <a:rect l="l" t="t" r="r" b="b"/>
            <a:pathLst>
              <a:path w="537845" h="438784">
                <a:moveTo>
                  <a:pt x="272418" y="438497"/>
                </a:moveTo>
                <a:lnTo>
                  <a:pt x="265249" y="438497"/>
                </a:lnTo>
                <a:lnTo>
                  <a:pt x="261067" y="437302"/>
                </a:lnTo>
                <a:lnTo>
                  <a:pt x="258080" y="434913"/>
                </a:lnTo>
                <a:lnTo>
                  <a:pt x="63325" y="284366"/>
                </a:lnTo>
                <a:lnTo>
                  <a:pt x="62130" y="283171"/>
                </a:lnTo>
                <a:lnTo>
                  <a:pt x="61533" y="283171"/>
                </a:lnTo>
                <a:lnTo>
                  <a:pt x="35536" y="257697"/>
                </a:lnTo>
                <a:lnTo>
                  <a:pt x="16204" y="227687"/>
                </a:lnTo>
                <a:lnTo>
                  <a:pt x="4153" y="194204"/>
                </a:lnTo>
                <a:lnTo>
                  <a:pt x="0" y="158313"/>
                </a:lnTo>
                <a:lnTo>
                  <a:pt x="8229" y="108355"/>
                </a:lnTo>
                <a:lnTo>
                  <a:pt x="31141" y="64907"/>
                </a:lnTo>
                <a:lnTo>
                  <a:pt x="66068" y="30606"/>
                </a:lnTo>
                <a:lnTo>
                  <a:pt x="110343" y="8091"/>
                </a:lnTo>
                <a:lnTo>
                  <a:pt x="161300" y="0"/>
                </a:lnTo>
                <a:lnTo>
                  <a:pt x="190871" y="2650"/>
                </a:lnTo>
                <a:lnTo>
                  <a:pt x="219099" y="10454"/>
                </a:lnTo>
                <a:lnTo>
                  <a:pt x="245310" y="23186"/>
                </a:lnTo>
                <a:lnTo>
                  <a:pt x="262386" y="35844"/>
                </a:lnTo>
                <a:lnTo>
                  <a:pt x="160702" y="35844"/>
                </a:lnTo>
                <a:lnTo>
                  <a:pt x="111864" y="45487"/>
                </a:lnTo>
                <a:lnTo>
                  <a:pt x="71987" y="71763"/>
                </a:lnTo>
                <a:lnTo>
                  <a:pt x="45104" y="110697"/>
                </a:lnTo>
                <a:lnTo>
                  <a:pt x="35247" y="158313"/>
                </a:lnTo>
                <a:lnTo>
                  <a:pt x="38542" y="186381"/>
                </a:lnTo>
                <a:lnTo>
                  <a:pt x="48166" y="212602"/>
                </a:lnTo>
                <a:lnTo>
                  <a:pt x="63726" y="236022"/>
                </a:lnTo>
                <a:lnTo>
                  <a:pt x="84831" y="255690"/>
                </a:lnTo>
                <a:lnTo>
                  <a:pt x="86026" y="256288"/>
                </a:lnTo>
                <a:lnTo>
                  <a:pt x="87221" y="257482"/>
                </a:lnTo>
                <a:lnTo>
                  <a:pt x="268833" y="398471"/>
                </a:lnTo>
                <a:lnTo>
                  <a:pt x="327435" y="398471"/>
                </a:lnTo>
                <a:lnTo>
                  <a:pt x="279586" y="435510"/>
                </a:lnTo>
                <a:lnTo>
                  <a:pt x="276599" y="437302"/>
                </a:lnTo>
                <a:lnTo>
                  <a:pt x="272418" y="438497"/>
                </a:lnTo>
                <a:close/>
              </a:path>
              <a:path w="537845" h="438784">
                <a:moveTo>
                  <a:pt x="343908" y="40623"/>
                </a:moveTo>
                <a:lnTo>
                  <a:pt x="268833" y="40623"/>
                </a:lnTo>
                <a:lnTo>
                  <a:pt x="292356" y="23438"/>
                </a:lnTo>
                <a:lnTo>
                  <a:pt x="318567" y="10678"/>
                </a:lnTo>
                <a:lnTo>
                  <a:pt x="346795" y="2735"/>
                </a:lnTo>
                <a:lnTo>
                  <a:pt x="376367" y="0"/>
                </a:lnTo>
                <a:lnTo>
                  <a:pt x="427323" y="8091"/>
                </a:lnTo>
                <a:lnTo>
                  <a:pt x="471598" y="30606"/>
                </a:lnTo>
                <a:lnTo>
                  <a:pt x="476932" y="35844"/>
                </a:lnTo>
                <a:lnTo>
                  <a:pt x="376367" y="35844"/>
                </a:lnTo>
                <a:lnTo>
                  <a:pt x="349857" y="38682"/>
                </a:lnTo>
                <a:lnTo>
                  <a:pt x="343908" y="40623"/>
                </a:lnTo>
                <a:close/>
              </a:path>
              <a:path w="537845" h="438784">
                <a:moveTo>
                  <a:pt x="268758" y="83487"/>
                </a:moveTo>
                <a:lnTo>
                  <a:pt x="261393" y="82031"/>
                </a:lnTo>
                <a:lnTo>
                  <a:pt x="255093" y="77663"/>
                </a:lnTo>
                <a:lnTo>
                  <a:pt x="235388" y="59787"/>
                </a:lnTo>
                <a:lnTo>
                  <a:pt x="212602" y="46672"/>
                </a:lnTo>
                <a:lnTo>
                  <a:pt x="187464" y="38598"/>
                </a:lnTo>
                <a:lnTo>
                  <a:pt x="160702" y="35844"/>
                </a:lnTo>
                <a:lnTo>
                  <a:pt x="262386" y="35844"/>
                </a:lnTo>
                <a:lnTo>
                  <a:pt x="268833" y="40623"/>
                </a:lnTo>
                <a:lnTo>
                  <a:pt x="343908" y="40623"/>
                </a:lnTo>
                <a:lnTo>
                  <a:pt x="324691" y="46896"/>
                </a:lnTo>
                <a:lnTo>
                  <a:pt x="301765" y="60039"/>
                </a:lnTo>
                <a:lnTo>
                  <a:pt x="281976" y="77663"/>
                </a:lnTo>
                <a:lnTo>
                  <a:pt x="276011" y="82031"/>
                </a:lnTo>
                <a:lnTo>
                  <a:pt x="268758" y="83487"/>
                </a:lnTo>
                <a:close/>
              </a:path>
              <a:path w="537845" h="438784">
                <a:moveTo>
                  <a:pt x="327435" y="398471"/>
                </a:moveTo>
                <a:lnTo>
                  <a:pt x="268833" y="398471"/>
                </a:lnTo>
                <a:lnTo>
                  <a:pt x="455224" y="253898"/>
                </a:lnTo>
                <a:lnTo>
                  <a:pt x="475359" y="233838"/>
                </a:lnTo>
                <a:lnTo>
                  <a:pt x="489799" y="210959"/>
                </a:lnTo>
                <a:lnTo>
                  <a:pt x="498751" y="185504"/>
                </a:lnTo>
                <a:lnTo>
                  <a:pt x="501822" y="158313"/>
                </a:lnTo>
                <a:lnTo>
                  <a:pt x="491965" y="110697"/>
                </a:lnTo>
                <a:lnTo>
                  <a:pt x="465082" y="71763"/>
                </a:lnTo>
                <a:lnTo>
                  <a:pt x="425205" y="45487"/>
                </a:lnTo>
                <a:lnTo>
                  <a:pt x="376367" y="35844"/>
                </a:lnTo>
                <a:lnTo>
                  <a:pt x="476932" y="35844"/>
                </a:lnTo>
                <a:lnTo>
                  <a:pt x="506525" y="64907"/>
                </a:lnTo>
                <a:lnTo>
                  <a:pt x="529437" y="108355"/>
                </a:lnTo>
                <a:lnTo>
                  <a:pt x="537667" y="158313"/>
                </a:lnTo>
                <a:lnTo>
                  <a:pt x="533728" y="193326"/>
                </a:lnTo>
                <a:lnTo>
                  <a:pt x="522283" y="226044"/>
                </a:lnTo>
                <a:lnTo>
                  <a:pt x="503894" y="255513"/>
                </a:lnTo>
                <a:lnTo>
                  <a:pt x="477926" y="281976"/>
                </a:lnTo>
                <a:lnTo>
                  <a:pt x="327435" y="398471"/>
                </a:lnTo>
                <a:close/>
              </a:path>
            </a:pathLst>
          </a:custGeom>
          <a:solidFill>
            <a:srgbClr val="454B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bg 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32916" y="1101230"/>
            <a:ext cx="138001" cy="135611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9314296" y="1427226"/>
            <a:ext cx="441959" cy="157480"/>
          </a:xfrm>
          <a:custGeom>
            <a:avLst/>
            <a:gdLst/>
            <a:ahLst/>
            <a:cxnLst/>
            <a:rect l="l" t="t" r="r" b="b"/>
            <a:pathLst>
              <a:path w="441959" h="157480">
                <a:moveTo>
                  <a:pt x="441890" y="156911"/>
                </a:moveTo>
                <a:lnTo>
                  <a:pt x="0" y="156911"/>
                </a:lnTo>
                <a:lnTo>
                  <a:pt x="10030" y="107124"/>
                </a:lnTo>
                <a:lnTo>
                  <a:pt x="33944" y="64026"/>
                </a:lnTo>
                <a:lnTo>
                  <a:pt x="69232" y="30131"/>
                </a:lnTo>
                <a:lnTo>
                  <a:pt x="113383" y="7951"/>
                </a:lnTo>
                <a:lnTo>
                  <a:pt x="163886" y="0"/>
                </a:lnTo>
                <a:lnTo>
                  <a:pt x="278003" y="0"/>
                </a:lnTo>
                <a:lnTo>
                  <a:pt x="328507" y="7951"/>
                </a:lnTo>
                <a:lnTo>
                  <a:pt x="372661" y="30131"/>
                </a:lnTo>
                <a:lnTo>
                  <a:pt x="407951" y="64026"/>
                </a:lnTo>
                <a:lnTo>
                  <a:pt x="431865" y="107124"/>
                </a:lnTo>
                <a:lnTo>
                  <a:pt x="441890" y="156911"/>
                </a:lnTo>
                <a:close/>
              </a:path>
            </a:pathLst>
          </a:custGeom>
          <a:solidFill>
            <a:srgbClr val="8BB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9307007" y="1420093"/>
            <a:ext cx="456565" cy="171450"/>
          </a:xfrm>
          <a:custGeom>
            <a:avLst/>
            <a:gdLst/>
            <a:ahLst/>
            <a:cxnLst/>
            <a:rect l="l" t="t" r="r" b="b"/>
            <a:pathLst>
              <a:path w="456565" h="171450">
                <a:moveTo>
                  <a:pt x="456468" y="171175"/>
                </a:moveTo>
                <a:lnTo>
                  <a:pt x="0" y="171175"/>
                </a:lnTo>
                <a:lnTo>
                  <a:pt x="6114" y="125672"/>
                </a:lnTo>
                <a:lnTo>
                  <a:pt x="23371" y="84782"/>
                </a:lnTo>
                <a:lnTo>
                  <a:pt x="50138" y="50138"/>
                </a:lnTo>
                <a:lnTo>
                  <a:pt x="84782" y="23371"/>
                </a:lnTo>
                <a:lnTo>
                  <a:pt x="125672" y="6114"/>
                </a:lnTo>
                <a:lnTo>
                  <a:pt x="171175" y="0"/>
                </a:lnTo>
                <a:lnTo>
                  <a:pt x="285292" y="0"/>
                </a:lnTo>
                <a:lnTo>
                  <a:pt x="330796" y="6114"/>
                </a:lnTo>
                <a:lnTo>
                  <a:pt x="350106" y="14264"/>
                </a:lnTo>
                <a:lnTo>
                  <a:pt x="171175" y="14264"/>
                </a:lnTo>
                <a:lnTo>
                  <a:pt x="124236" y="21432"/>
                </a:lnTo>
                <a:lnTo>
                  <a:pt x="82947" y="41474"/>
                </a:lnTo>
                <a:lnTo>
                  <a:pt x="49501" y="72196"/>
                </a:lnTo>
                <a:lnTo>
                  <a:pt x="26090" y="111406"/>
                </a:lnTo>
                <a:lnTo>
                  <a:pt x="14906" y="156911"/>
                </a:lnTo>
                <a:lnTo>
                  <a:pt x="454551" y="156911"/>
                </a:lnTo>
                <a:lnTo>
                  <a:pt x="456468" y="171175"/>
                </a:lnTo>
                <a:close/>
              </a:path>
              <a:path w="456565" h="171450">
                <a:moveTo>
                  <a:pt x="454551" y="156911"/>
                </a:moveTo>
                <a:lnTo>
                  <a:pt x="441561" y="156911"/>
                </a:lnTo>
                <a:lnTo>
                  <a:pt x="430378" y="111406"/>
                </a:lnTo>
                <a:lnTo>
                  <a:pt x="406966" y="72196"/>
                </a:lnTo>
                <a:lnTo>
                  <a:pt x="373520" y="41474"/>
                </a:lnTo>
                <a:lnTo>
                  <a:pt x="332231" y="21432"/>
                </a:lnTo>
                <a:lnTo>
                  <a:pt x="285292" y="14264"/>
                </a:lnTo>
                <a:lnTo>
                  <a:pt x="350106" y="14264"/>
                </a:lnTo>
                <a:lnTo>
                  <a:pt x="371685" y="23371"/>
                </a:lnTo>
                <a:lnTo>
                  <a:pt x="406330" y="50138"/>
                </a:lnTo>
                <a:lnTo>
                  <a:pt x="433096" y="84782"/>
                </a:lnTo>
                <a:lnTo>
                  <a:pt x="450353" y="125672"/>
                </a:lnTo>
                <a:lnTo>
                  <a:pt x="454551" y="156911"/>
                </a:lnTo>
                <a:close/>
              </a:path>
            </a:pathLst>
          </a:custGeom>
          <a:solidFill>
            <a:srgbClr val="4E7AB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63918" y="1348770"/>
            <a:ext cx="142646" cy="128381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9399727" y="1241750"/>
            <a:ext cx="271145" cy="67310"/>
          </a:xfrm>
          <a:custGeom>
            <a:avLst/>
            <a:gdLst/>
            <a:ahLst/>
            <a:cxnLst/>
            <a:rect l="l" t="t" r="r" b="b"/>
            <a:pathLst>
              <a:path w="271145" h="67309">
                <a:moveTo>
                  <a:pt x="237406" y="67243"/>
                </a:moveTo>
                <a:lnTo>
                  <a:pt x="224331" y="64598"/>
                </a:lnTo>
                <a:lnTo>
                  <a:pt x="213648" y="57388"/>
                </a:lnTo>
                <a:lnTo>
                  <a:pt x="206442" y="46704"/>
                </a:lnTo>
                <a:lnTo>
                  <a:pt x="203798" y="33636"/>
                </a:lnTo>
                <a:lnTo>
                  <a:pt x="206444" y="20565"/>
                </a:lnTo>
                <a:lnTo>
                  <a:pt x="213654" y="9876"/>
                </a:lnTo>
                <a:lnTo>
                  <a:pt x="224337" y="2661"/>
                </a:lnTo>
                <a:lnTo>
                  <a:pt x="237406" y="14"/>
                </a:lnTo>
                <a:lnTo>
                  <a:pt x="254472" y="1404"/>
                </a:lnTo>
                <a:lnTo>
                  <a:pt x="264717" y="5390"/>
                </a:lnTo>
                <a:lnTo>
                  <a:pt x="269712" y="11694"/>
                </a:lnTo>
                <a:lnTo>
                  <a:pt x="271028" y="20041"/>
                </a:lnTo>
                <a:lnTo>
                  <a:pt x="268165" y="35920"/>
                </a:lnTo>
                <a:lnTo>
                  <a:pt x="260593" y="51201"/>
                </a:lnTo>
                <a:lnTo>
                  <a:pt x="249833" y="62702"/>
                </a:lnTo>
                <a:lnTo>
                  <a:pt x="237406" y="67243"/>
                </a:lnTo>
                <a:close/>
              </a:path>
              <a:path w="271145" h="67309">
                <a:moveTo>
                  <a:pt x="33621" y="67243"/>
                </a:moveTo>
                <a:lnTo>
                  <a:pt x="21195" y="62702"/>
                </a:lnTo>
                <a:lnTo>
                  <a:pt x="10434" y="51199"/>
                </a:lnTo>
                <a:lnTo>
                  <a:pt x="2862" y="35914"/>
                </a:lnTo>
                <a:lnTo>
                  <a:pt x="0" y="20027"/>
                </a:lnTo>
                <a:lnTo>
                  <a:pt x="1317" y="11680"/>
                </a:lnTo>
                <a:lnTo>
                  <a:pt x="6315" y="5375"/>
                </a:lnTo>
                <a:lnTo>
                  <a:pt x="16561" y="1390"/>
                </a:lnTo>
                <a:lnTo>
                  <a:pt x="33621" y="0"/>
                </a:lnTo>
                <a:lnTo>
                  <a:pt x="46696" y="2647"/>
                </a:lnTo>
                <a:lnTo>
                  <a:pt x="57379" y="9862"/>
                </a:lnTo>
                <a:lnTo>
                  <a:pt x="64585" y="20551"/>
                </a:lnTo>
                <a:lnTo>
                  <a:pt x="67229" y="33621"/>
                </a:lnTo>
                <a:lnTo>
                  <a:pt x="64585" y="46692"/>
                </a:lnTo>
                <a:lnTo>
                  <a:pt x="57379" y="57381"/>
                </a:lnTo>
                <a:lnTo>
                  <a:pt x="46696" y="64595"/>
                </a:lnTo>
                <a:lnTo>
                  <a:pt x="33621" y="67243"/>
                </a:lnTo>
                <a:close/>
              </a:path>
            </a:pathLst>
          </a:custGeom>
          <a:solidFill>
            <a:srgbClr val="DEB8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9392598" y="1234617"/>
            <a:ext cx="285750" cy="81915"/>
          </a:xfrm>
          <a:custGeom>
            <a:avLst/>
            <a:gdLst/>
            <a:ahLst/>
            <a:cxnLst/>
            <a:rect l="l" t="t" r="r" b="b"/>
            <a:pathLst>
              <a:path w="285750" h="81915">
                <a:moveTo>
                  <a:pt x="244535" y="81508"/>
                </a:moveTo>
                <a:lnTo>
                  <a:pt x="228671" y="78305"/>
                </a:lnTo>
                <a:lnTo>
                  <a:pt x="215717" y="69572"/>
                </a:lnTo>
                <a:lnTo>
                  <a:pt x="206983" y="56618"/>
                </a:lnTo>
                <a:lnTo>
                  <a:pt x="203781" y="40754"/>
                </a:lnTo>
                <a:lnTo>
                  <a:pt x="206983" y="24890"/>
                </a:lnTo>
                <a:lnTo>
                  <a:pt x="215717" y="11935"/>
                </a:lnTo>
                <a:lnTo>
                  <a:pt x="228671" y="3202"/>
                </a:lnTo>
                <a:lnTo>
                  <a:pt x="244535" y="0"/>
                </a:lnTo>
                <a:lnTo>
                  <a:pt x="260399" y="1080"/>
                </a:lnTo>
                <a:lnTo>
                  <a:pt x="273353" y="5144"/>
                </a:lnTo>
                <a:lnTo>
                  <a:pt x="282087" y="13425"/>
                </a:lnTo>
                <a:lnTo>
                  <a:pt x="282282" y="14264"/>
                </a:lnTo>
                <a:lnTo>
                  <a:pt x="244535" y="14264"/>
                </a:lnTo>
                <a:lnTo>
                  <a:pt x="234234" y="16351"/>
                </a:lnTo>
                <a:lnTo>
                  <a:pt x="225813" y="22038"/>
                </a:lnTo>
                <a:lnTo>
                  <a:pt x="220130" y="30464"/>
                </a:lnTo>
                <a:lnTo>
                  <a:pt x="218048" y="40754"/>
                </a:lnTo>
                <a:lnTo>
                  <a:pt x="220130" y="51069"/>
                </a:lnTo>
                <a:lnTo>
                  <a:pt x="225813" y="59490"/>
                </a:lnTo>
                <a:lnTo>
                  <a:pt x="234234" y="65172"/>
                </a:lnTo>
                <a:lnTo>
                  <a:pt x="244535" y="67257"/>
                </a:lnTo>
                <a:lnTo>
                  <a:pt x="269022" y="67257"/>
                </a:lnTo>
                <a:lnTo>
                  <a:pt x="260399" y="76181"/>
                </a:lnTo>
                <a:lnTo>
                  <a:pt x="244535" y="81508"/>
                </a:lnTo>
                <a:close/>
              </a:path>
              <a:path w="285750" h="81915">
                <a:moveTo>
                  <a:pt x="269022" y="67257"/>
                </a:moveTo>
                <a:lnTo>
                  <a:pt x="244535" y="67257"/>
                </a:lnTo>
                <a:lnTo>
                  <a:pt x="253584" y="63470"/>
                </a:lnTo>
                <a:lnTo>
                  <a:pt x="262145" y="53816"/>
                </a:lnTo>
                <a:lnTo>
                  <a:pt x="268522" y="40863"/>
                </a:lnTo>
                <a:lnTo>
                  <a:pt x="271023" y="27159"/>
                </a:lnTo>
                <a:lnTo>
                  <a:pt x="270610" y="22605"/>
                </a:lnTo>
                <a:lnTo>
                  <a:pt x="267713" y="18451"/>
                </a:lnTo>
                <a:lnTo>
                  <a:pt x="259849" y="15431"/>
                </a:lnTo>
                <a:lnTo>
                  <a:pt x="244535" y="14264"/>
                </a:lnTo>
                <a:lnTo>
                  <a:pt x="282282" y="14264"/>
                </a:lnTo>
                <a:lnTo>
                  <a:pt x="285286" y="27174"/>
                </a:lnTo>
                <a:lnTo>
                  <a:pt x="282087" y="45148"/>
                </a:lnTo>
                <a:lnTo>
                  <a:pt x="273353" y="62775"/>
                </a:lnTo>
                <a:lnTo>
                  <a:pt x="269022" y="67257"/>
                </a:lnTo>
                <a:close/>
              </a:path>
              <a:path w="285750" h="81915">
                <a:moveTo>
                  <a:pt x="40750" y="81522"/>
                </a:moveTo>
                <a:lnTo>
                  <a:pt x="24886" y="76195"/>
                </a:lnTo>
                <a:lnTo>
                  <a:pt x="11932" y="62789"/>
                </a:lnTo>
                <a:lnTo>
                  <a:pt x="3199" y="45162"/>
                </a:lnTo>
                <a:lnTo>
                  <a:pt x="0" y="27159"/>
                </a:lnTo>
                <a:lnTo>
                  <a:pt x="3199" y="13431"/>
                </a:lnTo>
                <a:lnTo>
                  <a:pt x="11932" y="5145"/>
                </a:lnTo>
                <a:lnTo>
                  <a:pt x="24886" y="1080"/>
                </a:lnTo>
                <a:lnTo>
                  <a:pt x="40750" y="0"/>
                </a:lnTo>
                <a:lnTo>
                  <a:pt x="56614" y="3204"/>
                </a:lnTo>
                <a:lnTo>
                  <a:pt x="69568" y="11943"/>
                </a:lnTo>
                <a:lnTo>
                  <a:pt x="71133" y="14264"/>
                </a:lnTo>
                <a:lnTo>
                  <a:pt x="40750" y="14264"/>
                </a:lnTo>
                <a:lnTo>
                  <a:pt x="25436" y="15430"/>
                </a:lnTo>
                <a:lnTo>
                  <a:pt x="17572" y="18449"/>
                </a:lnTo>
                <a:lnTo>
                  <a:pt x="14675" y="22599"/>
                </a:lnTo>
                <a:lnTo>
                  <a:pt x="14263" y="27174"/>
                </a:lnTo>
                <a:lnTo>
                  <a:pt x="16763" y="40855"/>
                </a:lnTo>
                <a:lnTo>
                  <a:pt x="23141" y="53808"/>
                </a:lnTo>
                <a:lnTo>
                  <a:pt x="31701" y="63457"/>
                </a:lnTo>
                <a:lnTo>
                  <a:pt x="40750" y="67243"/>
                </a:lnTo>
                <a:lnTo>
                  <a:pt x="71148" y="67243"/>
                </a:lnTo>
                <a:lnTo>
                  <a:pt x="69568" y="69586"/>
                </a:lnTo>
                <a:lnTo>
                  <a:pt x="56614" y="78320"/>
                </a:lnTo>
                <a:lnTo>
                  <a:pt x="40750" y="81522"/>
                </a:lnTo>
                <a:close/>
              </a:path>
              <a:path w="285750" h="81915">
                <a:moveTo>
                  <a:pt x="71148" y="67243"/>
                </a:moveTo>
                <a:lnTo>
                  <a:pt x="40750" y="67243"/>
                </a:lnTo>
                <a:lnTo>
                  <a:pt x="51052" y="65158"/>
                </a:lnTo>
                <a:lnTo>
                  <a:pt x="59473" y="59476"/>
                </a:lnTo>
                <a:lnTo>
                  <a:pt x="65155" y="51055"/>
                </a:lnTo>
                <a:lnTo>
                  <a:pt x="67240" y="40754"/>
                </a:lnTo>
                <a:lnTo>
                  <a:pt x="65155" y="30452"/>
                </a:lnTo>
                <a:lnTo>
                  <a:pt x="59473" y="22031"/>
                </a:lnTo>
                <a:lnTo>
                  <a:pt x="51052" y="16349"/>
                </a:lnTo>
                <a:lnTo>
                  <a:pt x="40750" y="14264"/>
                </a:lnTo>
                <a:lnTo>
                  <a:pt x="71133" y="14264"/>
                </a:lnTo>
                <a:lnTo>
                  <a:pt x="78302" y="24902"/>
                </a:lnTo>
                <a:lnTo>
                  <a:pt x="81501" y="40754"/>
                </a:lnTo>
                <a:lnTo>
                  <a:pt x="78302" y="56632"/>
                </a:lnTo>
                <a:lnTo>
                  <a:pt x="71148" y="67243"/>
                </a:lnTo>
                <a:close/>
              </a:path>
            </a:pathLst>
          </a:custGeom>
          <a:solidFill>
            <a:srgbClr val="967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9428256" y="1119024"/>
            <a:ext cx="213995" cy="294005"/>
          </a:xfrm>
          <a:custGeom>
            <a:avLst/>
            <a:gdLst/>
            <a:ahLst/>
            <a:cxnLst/>
            <a:rect l="l" t="t" r="r" b="b"/>
            <a:pathLst>
              <a:path w="213995" h="294005">
                <a:moveTo>
                  <a:pt x="115600" y="294008"/>
                </a:moveTo>
                <a:lnTo>
                  <a:pt x="106984" y="294008"/>
                </a:lnTo>
                <a:lnTo>
                  <a:pt x="98368" y="294008"/>
                </a:lnTo>
                <a:lnTo>
                  <a:pt x="90266" y="290898"/>
                </a:lnTo>
                <a:lnTo>
                  <a:pt x="82264" y="283880"/>
                </a:lnTo>
                <a:lnTo>
                  <a:pt x="80609" y="283466"/>
                </a:lnTo>
                <a:lnTo>
                  <a:pt x="47992" y="269080"/>
                </a:lnTo>
                <a:lnTo>
                  <a:pt x="22507" y="245512"/>
                </a:lnTo>
                <a:lnTo>
                  <a:pt x="5921" y="215027"/>
                </a:lnTo>
                <a:lnTo>
                  <a:pt x="0" y="179891"/>
                </a:lnTo>
                <a:lnTo>
                  <a:pt x="0" y="47244"/>
                </a:lnTo>
                <a:lnTo>
                  <a:pt x="3719" y="28873"/>
                </a:lnTo>
                <a:lnTo>
                  <a:pt x="13854" y="13854"/>
                </a:lnTo>
                <a:lnTo>
                  <a:pt x="28873" y="3719"/>
                </a:lnTo>
                <a:lnTo>
                  <a:pt x="47244" y="0"/>
                </a:lnTo>
                <a:lnTo>
                  <a:pt x="166710" y="0"/>
                </a:lnTo>
                <a:lnTo>
                  <a:pt x="185083" y="3719"/>
                </a:lnTo>
                <a:lnTo>
                  <a:pt x="200107" y="13854"/>
                </a:lnTo>
                <a:lnTo>
                  <a:pt x="210248" y="28873"/>
                </a:lnTo>
                <a:lnTo>
                  <a:pt x="213969" y="47244"/>
                </a:lnTo>
                <a:lnTo>
                  <a:pt x="213969" y="179891"/>
                </a:lnTo>
                <a:lnTo>
                  <a:pt x="191461" y="245512"/>
                </a:lnTo>
                <a:lnTo>
                  <a:pt x="133360" y="283466"/>
                </a:lnTo>
                <a:lnTo>
                  <a:pt x="131705" y="283880"/>
                </a:lnTo>
                <a:lnTo>
                  <a:pt x="123702" y="290898"/>
                </a:lnTo>
                <a:lnTo>
                  <a:pt x="115600" y="294008"/>
                </a:lnTo>
                <a:close/>
              </a:path>
            </a:pathLst>
          </a:custGeom>
          <a:solidFill>
            <a:srgbClr val="F5CE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9421124" y="1111892"/>
            <a:ext cx="228600" cy="308610"/>
          </a:xfrm>
          <a:custGeom>
            <a:avLst/>
            <a:gdLst/>
            <a:ahLst/>
            <a:cxnLst/>
            <a:rect l="l" t="t" r="r" b="b"/>
            <a:pathLst>
              <a:path w="228600" h="308609">
                <a:moveTo>
                  <a:pt x="114117" y="308273"/>
                </a:moveTo>
                <a:lnTo>
                  <a:pt x="106221" y="307521"/>
                </a:lnTo>
                <a:lnTo>
                  <a:pt x="98828" y="305370"/>
                </a:lnTo>
                <a:lnTo>
                  <a:pt x="92051" y="301978"/>
                </a:lnTo>
                <a:lnTo>
                  <a:pt x="86001" y="297503"/>
                </a:lnTo>
                <a:lnTo>
                  <a:pt x="51723" y="282447"/>
                </a:lnTo>
                <a:lnTo>
                  <a:pt x="24476" y="257551"/>
                </a:lnTo>
                <a:lnTo>
                  <a:pt x="6491" y="225011"/>
                </a:lnTo>
                <a:lnTo>
                  <a:pt x="0" y="187023"/>
                </a:lnTo>
                <a:lnTo>
                  <a:pt x="0" y="54391"/>
                </a:lnTo>
                <a:lnTo>
                  <a:pt x="4273" y="33218"/>
                </a:lnTo>
                <a:lnTo>
                  <a:pt x="15928" y="15930"/>
                </a:lnTo>
                <a:lnTo>
                  <a:pt x="33212" y="4274"/>
                </a:lnTo>
                <a:lnTo>
                  <a:pt x="54376" y="0"/>
                </a:lnTo>
                <a:lnTo>
                  <a:pt x="173843" y="0"/>
                </a:lnTo>
                <a:lnTo>
                  <a:pt x="195015" y="4274"/>
                </a:lnTo>
                <a:lnTo>
                  <a:pt x="209834" y="14264"/>
                </a:lnTo>
                <a:lnTo>
                  <a:pt x="54391" y="14264"/>
                </a:lnTo>
                <a:lnTo>
                  <a:pt x="38787" y="17423"/>
                </a:lnTo>
                <a:lnTo>
                  <a:pt x="26031" y="26031"/>
                </a:lnTo>
                <a:lnTo>
                  <a:pt x="17423" y="38787"/>
                </a:lnTo>
                <a:lnTo>
                  <a:pt x="14264" y="54391"/>
                </a:lnTo>
                <a:lnTo>
                  <a:pt x="14264" y="187023"/>
                </a:lnTo>
                <a:lnTo>
                  <a:pt x="35272" y="248254"/>
                </a:lnTo>
                <a:lnTo>
                  <a:pt x="89510" y="283680"/>
                </a:lnTo>
                <a:lnTo>
                  <a:pt x="92834" y="284522"/>
                </a:lnTo>
                <a:lnTo>
                  <a:pt x="99167" y="290085"/>
                </a:lnTo>
                <a:lnTo>
                  <a:pt x="105444" y="294008"/>
                </a:lnTo>
                <a:lnTo>
                  <a:pt x="150189" y="294008"/>
                </a:lnTo>
                <a:lnTo>
                  <a:pt x="142232" y="297503"/>
                </a:lnTo>
                <a:lnTo>
                  <a:pt x="136182" y="301978"/>
                </a:lnTo>
                <a:lnTo>
                  <a:pt x="129405" y="305370"/>
                </a:lnTo>
                <a:lnTo>
                  <a:pt x="122012" y="307521"/>
                </a:lnTo>
                <a:lnTo>
                  <a:pt x="114117" y="308273"/>
                </a:lnTo>
                <a:close/>
              </a:path>
              <a:path w="228600" h="308609">
                <a:moveTo>
                  <a:pt x="150189" y="294008"/>
                </a:moveTo>
                <a:lnTo>
                  <a:pt x="122790" y="294008"/>
                </a:lnTo>
                <a:lnTo>
                  <a:pt x="129066" y="290085"/>
                </a:lnTo>
                <a:lnTo>
                  <a:pt x="135399" y="284522"/>
                </a:lnTo>
                <a:lnTo>
                  <a:pt x="192961" y="248254"/>
                </a:lnTo>
                <a:lnTo>
                  <a:pt x="213969" y="187023"/>
                </a:lnTo>
                <a:lnTo>
                  <a:pt x="213969" y="54391"/>
                </a:lnTo>
                <a:lnTo>
                  <a:pt x="210811" y="38787"/>
                </a:lnTo>
                <a:lnTo>
                  <a:pt x="202203" y="26031"/>
                </a:lnTo>
                <a:lnTo>
                  <a:pt x="189446" y="17423"/>
                </a:lnTo>
                <a:lnTo>
                  <a:pt x="173843" y="14264"/>
                </a:lnTo>
                <a:lnTo>
                  <a:pt x="209834" y="14264"/>
                </a:lnTo>
                <a:lnTo>
                  <a:pt x="212304" y="15930"/>
                </a:lnTo>
                <a:lnTo>
                  <a:pt x="223960" y="33218"/>
                </a:lnTo>
                <a:lnTo>
                  <a:pt x="228234" y="54391"/>
                </a:lnTo>
                <a:lnTo>
                  <a:pt x="228234" y="187023"/>
                </a:lnTo>
                <a:lnTo>
                  <a:pt x="221743" y="225011"/>
                </a:lnTo>
                <a:lnTo>
                  <a:pt x="203757" y="257551"/>
                </a:lnTo>
                <a:lnTo>
                  <a:pt x="176510" y="282447"/>
                </a:lnTo>
                <a:lnTo>
                  <a:pt x="150189" y="294008"/>
                </a:lnTo>
                <a:close/>
              </a:path>
            </a:pathLst>
          </a:custGeom>
          <a:solidFill>
            <a:srgbClr val="967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9399741" y="1056359"/>
            <a:ext cx="271145" cy="228600"/>
          </a:xfrm>
          <a:custGeom>
            <a:avLst/>
            <a:gdLst/>
            <a:ahLst/>
            <a:cxnLst/>
            <a:rect l="l" t="t" r="r" b="b"/>
            <a:pathLst>
              <a:path w="271145" h="228600">
                <a:moveTo>
                  <a:pt x="244795" y="228219"/>
                </a:moveTo>
                <a:lnTo>
                  <a:pt x="242484" y="228219"/>
                </a:lnTo>
                <a:lnTo>
                  <a:pt x="242484" y="178293"/>
                </a:lnTo>
                <a:lnTo>
                  <a:pt x="235695" y="143959"/>
                </a:lnTo>
                <a:lnTo>
                  <a:pt x="220620" y="118892"/>
                </a:lnTo>
                <a:lnTo>
                  <a:pt x="205197" y="103330"/>
                </a:lnTo>
                <a:lnTo>
                  <a:pt x="197365" y="97513"/>
                </a:lnTo>
                <a:lnTo>
                  <a:pt x="191688" y="93946"/>
                </a:lnTo>
                <a:lnTo>
                  <a:pt x="187779" y="99424"/>
                </a:lnTo>
                <a:lnTo>
                  <a:pt x="181565" y="106567"/>
                </a:lnTo>
                <a:lnTo>
                  <a:pt x="164375" y="120639"/>
                </a:lnTo>
                <a:lnTo>
                  <a:pt x="135656" y="134396"/>
                </a:lnTo>
                <a:lnTo>
                  <a:pt x="94859" y="140592"/>
                </a:lnTo>
                <a:lnTo>
                  <a:pt x="77575" y="141404"/>
                </a:lnTo>
                <a:lnTo>
                  <a:pt x="55542" y="147089"/>
                </a:lnTo>
                <a:lnTo>
                  <a:pt x="36586" y="162521"/>
                </a:lnTo>
                <a:lnTo>
                  <a:pt x="28529" y="192572"/>
                </a:lnTo>
                <a:lnTo>
                  <a:pt x="28529" y="228234"/>
                </a:lnTo>
                <a:lnTo>
                  <a:pt x="25975" y="228234"/>
                </a:lnTo>
                <a:lnTo>
                  <a:pt x="19293" y="212038"/>
                </a:lnTo>
                <a:lnTo>
                  <a:pt x="10655" y="186996"/>
                </a:lnTo>
                <a:lnTo>
                  <a:pt x="3184" y="156940"/>
                </a:lnTo>
                <a:lnTo>
                  <a:pt x="0" y="125700"/>
                </a:lnTo>
                <a:lnTo>
                  <a:pt x="9261" y="74339"/>
                </a:lnTo>
                <a:lnTo>
                  <a:pt x="35395" y="34654"/>
                </a:lnTo>
                <a:lnTo>
                  <a:pt x="75927" y="9067"/>
                </a:lnTo>
                <a:lnTo>
                  <a:pt x="128381" y="0"/>
                </a:lnTo>
                <a:lnTo>
                  <a:pt x="162621" y="5786"/>
                </a:lnTo>
                <a:lnTo>
                  <a:pt x="184605" y="18633"/>
                </a:lnTo>
                <a:lnTo>
                  <a:pt x="196448" y="31774"/>
                </a:lnTo>
                <a:lnTo>
                  <a:pt x="200261" y="38443"/>
                </a:lnTo>
                <a:lnTo>
                  <a:pt x="202129" y="42765"/>
                </a:lnTo>
                <a:lnTo>
                  <a:pt x="206823" y="42779"/>
                </a:lnTo>
                <a:lnTo>
                  <a:pt x="226908" y="46337"/>
                </a:lnTo>
                <a:lnTo>
                  <a:pt x="247857" y="58823"/>
                </a:lnTo>
                <a:lnTo>
                  <a:pt x="264336" y="82955"/>
                </a:lnTo>
                <a:lnTo>
                  <a:pt x="271013" y="121449"/>
                </a:lnTo>
                <a:lnTo>
                  <a:pt x="267781" y="151716"/>
                </a:lnTo>
                <a:lnTo>
                  <a:pt x="260210" y="183018"/>
                </a:lnTo>
                <a:lnTo>
                  <a:pt x="251485" y="210229"/>
                </a:lnTo>
                <a:lnTo>
                  <a:pt x="244795" y="228219"/>
                </a:lnTo>
                <a:close/>
              </a:path>
            </a:pathLst>
          </a:custGeom>
          <a:solidFill>
            <a:srgbClr val="A671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9392599" y="1049213"/>
            <a:ext cx="285750" cy="242570"/>
          </a:xfrm>
          <a:custGeom>
            <a:avLst/>
            <a:gdLst/>
            <a:ahLst/>
            <a:cxnLst/>
            <a:rect l="l" t="t" r="r" b="b"/>
            <a:pathLst>
              <a:path w="285750" h="242569">
                <a:moveTo>
                  <a:pt x="42789" y="242498"/>
                </a:moveTo>
                <a:lnTo>
                  <a:pt x="28525" y="242498"/>
                </a:lnTo>
                <a:lnTo>
                  <a:pt x="24067" y="232444"/>
                </a:lnTo>
                <a:lnTo>
                  <a:pt x="14260" y="206546"/>
                </a:lnTo>
                <a:lnTo>
                  <a:pt x="4453" y="171204"/>
                </a:lnTo>
                <a:lnTo>
                  <a:pt x="0" y="132789"/>
                </a:lnTo>
                <a:lnTo>
                  <a:pt x="6120" y="89809"/>
                </a:lnTo>
                <a:lnTo>
                  <a:pt x="23791" y="53220"/>
                </a:lnTo>
                <a:lnTo>
                  <a:pt x="51950" y="24855"/>
                </a:lnTo>
                <a:lnTo>
                  <a:pt x="89542" y="6514"/>
                </a:lnTo>
                <a:lnTo>
                  <a:pt x="135510" y="0"/>
                </a:lnTo>
                <a:lnTo>
                  <a:pt x="173326" y="6686"/>
                </a:lnTo>
                <a:lnTo>
                  <a:pt x="185756" y="14264"/>
                </a:lnTo>
                <a:lnTo>
                  <a:pt x="135510" y="14264"/>
                </a:lnTo>
                <a:lnTo>
                  <a:pt x="85969" y="22816"/>
                </a:lnTo>
                <a:lnTo>
                  <a:pt x="47689" y="46950"/>
                </a:lnTo>
                <a:lnTo>
                  <a:pt x="23007" y="84379"/>
                </a:lnTo>
                <a:lnTo>
                  <a:pt x="14265" y="132789"/>
                </a:lnTo>
                <a:lnTo>
                  <a:pt x="15504" y="151334"/>
                </a:lnTo>
                <a:lnTo>
                  <a:pt x="18766" y="169977"/>
                </a:lnTo>
                <a:lnTo>
                  <a:pt x="23341" y="187881"/>
                </a:lnTo>
                <a:lnTo>
                  <a:pt x="28525" y="204184"/>
                </a:lnTo>
                <a:lnTo>
                  <a:pt x="42789" y="204184"/>
                </a:lnTo>
                <a:lnTo>
                  <a:pt x="42789" y="242498"/>
                </a:lnTo>
                <a:close/>
              </a:path>
              <a:path w="285750" h="242569">
                <a:moveTo>
                  <a:pt x="271613" y="200532"/>
                </a:moveTo>
                <a:lnTo>
                  <a:pt x="256759" y="200532"/>
                </a:lnTo>
                <a:lnTo>
                  <a:pt x="261955" y="183075"/>
                </a:lnTo>
                <a:lnTo>
                  <a:pt x="266528" y="164515"/>
                </a:lnTo>
                <a:lnTo>
                  <a:pt x="269784" y="145980"/>
                </a:lnTo>
                <a:lnTo>
                  <a:pt x="271024" y="128595"/>
                </a:lnTo>
                <a:lnTo>
                  <a:pt x="265809" y="95139"/>
                </a:lnTo>
                <a:lnTo>
                  <a:pt x="252364" y="73024"/>
                </a:lnTo>
                <a:lnTo>
                  <a:pt x="233983" y="60810"/>
                </a:lnTo>
                <a:lnTo>
                  <a:pt x="213965" y="57058"/>
                </a:lnTo>
                <a:lnTo>
                  <a:pt x="204465" y="57058"/>
                </a:lnTo>
                <a:lnTo>
                  <a:pt x="200799" y="48285"/>
                </a:lnTo>
                <a:lnTo>
                  <a:pt x="197349" y="42440"/>
                </a:lnTo>
                <a:lnTo>
                  <a:pt x="186577" y="30804"/>
                </a:lnTo>
                <a:lnTo>
                  <a:pt x="166593" y="19403"/>
                </a:lnTo>
                <a:lnTo>
                  <a:pt x="135510" y="14264"/>
                </a:lnTo>
                <a:lnTo>
                  <a:pt x="185756" y="14264"/>
                </a:lnTo>
                <a:lnTo>
                  <a:pt x="197456" y="21396"/>
                </a:lnTo>
                <a:lnTo>
                  <a:pt x="210226" y="36107"/>
                </a:lnTo>
                <a:lnTo>
                  <a:pt x="213965" y="42793"/>
                </a:lnTo>
                <a:lnTo>
                  <a:pt x="237885" y="47139"/>
                </a:lnTo>
                <a:lnTo>
                  <a:pt x="260983" y="61532"/>
                </a:lnTo>
                <a:lnTo>
                  <a:pt x="278403" y="88006"/>
                </a:lnTo>
                <a:lnTo>
                  <a:pt x="285288" y="128595"/>
                </a:lnTo>
                <a:lnTo>
                  <a:pt x="280831" y="165752"/>
                </a:lnTo>
                <a:lnTo>
                  <a:pt x="271613" y="200532"/>
                </a:lnTo>
                <a:close/>
              </a:path>
              <a:path w="285750" h="242569">
                <a:moveTo>
                  <a:pt x="42789" y="204184"/>
                </a:moveTo>
                <a:lnTo>
                  <a:pt x="28525" y="204184"/>
                </a:lnTo>
                <a:lnTo>
                  <a:pt x="28525" y="199704"/>
                </a:lnTo>
                <a:lnTo>
                  <a:pt x="33149" y="173927"/>
                </a:lnTo>
                <a:lnTo>
                  <a:pt x="46978" y="155448"/>
                </a:lnTo>
                <a:lnTo>
                  <a:pt x="69946" y="144320"/>
                </a:lnTo>
                <a:lnTo>
                  <a:pt x="101988" y="140592"/>
                </a:lnTo>
                <a:lnTo>
                  <a:pt x="140615" y="134686"/>
                </a:lnTo>
                <a:lnTo>
                  <a:pt x="167703" y="121664"/>
                </a:lnTo>
                <a:lnTo>
                  <a:pt x="183705" y="108571"/>
                </a:lnTo>
                <a:lnTo>
                  <a:pt x="189073" y="102448"/>
                </a:lnTo>
                <a:lnTo>
                  <a:pt x="196876" y="91436"/>
                </a:lnTo>
                <a:lnTo>
                  <a:pt x="208302" y="98625"/>
                </a:lnTo>
                <a:lnTo>
                  <a:pt x="216710" y="104872"/>
                </a:lnTo>
                <a:lnTo>
                  <a:pt x="222492" y="110707"/>
                </a:lnTo>
                <a:lnTo>
                  <a:pt x="200727" y="110707"/>
                </a:lnTo>
                <a:lnTo>
                  <a:pt x="194788" y="117608"/>
                </a:lnTo>
                <a:lnTo>
                  <a:pt x="176659" y="132789"/>
                </a:lnTo>
                <a:lnTo>
                  <a:pt x="145880" y="147970"/>
                </a:lnTo>
                <a:lnTo>
                  <a:pt x="101988" y="154871"/>
                </a:lnTo>
                <a:lnTo>
                  <a:pt x="79944" y="156524"/>
                </a:lnTo>
                <a:lnTo>
                  <a:pt x="61016" y="163016"/>
                </a:lnTo>
                <a:lnTo>
                  <a:pt x="47774" y="176643"/>
                </a:lnTo>
                <a:lnTo>
                  <a:pt x="42789" y="199704"/>
                </a:lnTo>
                <a:lnTo>
                  <a:pt x="42789" y="204184"/>
                </a:lnTo>
                <a:close/>
              </a:path>
              <a:path w="285750" h="242569">
                <a:moveTo>
                  <a:pt x="256759" y="242498"/>
                </a:moveTo>
                <a:lnTo>
                  <a:pt x="242494" y="242498"/>
                </a:lnTo>
                <a:lnTo>
                  <a:pt x="242494" y="185440"/>
                </a:lnTo>
                <a:lnTo>
                  <a:pt x="235968" y="153296"/>
                </a:lnTo>
                <a:lnTo>
                  <a:pt x="221611" y="129881"/>
                </a:lnTo>
                <a:lnTo>
                  <a:pt x="207254" y="115562"/>
                </a:lnTo>
                <a:lnTo>
                  <a:pt x="200727" y="110707"/>
                </a:lnTo>
                <a:lnTo>
                  <a:pt x="222492" y="110707"/>
                </a:lnTo>
                <a:lnTo>
                  <a:pt x="233274" y="121588"/>
                </a:lnTo>
                <a:lnTo>
                  <a:pt x="249466" y="148526"/>
                </a:lnTo>
                <a:lnTo>
                  <a:pt x="256759" y="185440"/>
                </a:lnTo>
                <a:lnTo>
                  <a:pt x="256759" y="200532"/>
                </a:lnTo>
                <a:lnTo>
                  <a:pt x="271613" y="200532"/>
                </a:lnTo>
                <a:lnTo>
                  <a:pt x="271024" y="202755"/>
                </a:lnTo>
                <a:lnTo>
                  <a:pt x="261217" y="231154"/>
                </a:lnTo>
                <a:lnTo>
                  <a:pt x="256759" y="242498"/>
                </a:lnTo>
                <a:close/>
              </a:path>
            </a:pathLst>
          </a:custGeom>
          <a:solidFill>
            <a:srgbClr val="7A4F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8671" y="105501"/>
            <a:ext cx="5476057" cy="70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660"/>
              </a:lnSpc>
              <a:spcBef>
                <a:spcPts val="100"/>
              </a:spcBef>
            </a:pPr>
            <a:r>
              <a:rPr dirty="0" spc="-75"/>
              <a:t>#LIENZO</a:t>
            </a:r>
            <a:r>
              <a:rPr dirty="0" spc="-40"/>
              <a:t> </a:t>
            </a:r>
            <a:r>
              <a:rPr dirty="0" spc="-100"/>
              <a:t>DEL</a:t>
            </a:r>
            <a:r>
              <a:rPr dirty="0" spc="-90"/>
              <a:t> </a:t>
            </a:r>
            <a:r>
              <a:rPr dirty="0" spc="-155"/>
              <a:t>MODELO</a:t>
            </a:r>
            <a:r>
              <a:rPr dirty="0" spc="-40"/>
              <a:t> </a:t>
            </a:r>
            <a:r>
              <a:rPr dirty="0" spc="-130"/>
              <a:t>DE</a:t>
            </a:r>
            <a:r>
              <a:rPr dirty="0" spc="-40"/>
              <a:t> </a:t>
            </a:r>
            <a:r>
              <a:rPr dirty="0" spc="-135"/>
              <a:t>NEGOCIO:</a:t>
            </a:r>
          </a:p>
          <a:p>
            <a:pPr algn="ctr" marL="1270">
              <a:lnSpc>
                <a:spcPts val="2660"/>
              </a:lnSpc>
            </a:pPr>
            <a:r>
              <a:rPr dirty="0" spc="-10"/>
              <a:t>UniTalento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95045" y="1288298"/>
            <a:ext cx="548005" cy="231775"/>
            <a:chOff x="895045" y="1288298"/>
            <a:chExt cx="548005" cy="231775"/>
          </a:xfrm>
        </p:grpSpPr>
        <p:sp>
          <p:nvSpPr>
            <p:cNvPr id="4" name="object 4" descr=""/>
            <p:cNvSpPr/>
            <p:nvPr/>
          </p:nvSpPr>
          <p:spPr>
            <a:xfrm>
              <a:off x="1066172" y="1326374"/>
              <a:ext cx="297815" cy="96520"/>
            </a:xfrm>
            <a:custGeom>
              <a:avLst/>
              <a:gdLst/>
              <a:ahLst/>
              <a:cxnLst/>
              <a:rect l="l" t="t" r="r" b="b"/>
              <a:pathLst>
                <a:path w="297815" h="96519">
                  <a:moveTo>
                    <a:pt x="224601" y="96005"/>
                  </a:moveTo>
                  <a:lnTo>
                    <a:pt x="0" y="96005"/>
                  </a:lnTo>
                  <a:lnTo>
                    <a:pt x="0" y="59429"/>
                  </a:lnTo>
                  <a:lnTo>
                    <a:pt x="135111" y="59429"/>
                  </a:lnTo>
                  <a:lnTo>
                    <a:pt x="244425" y="3882"/>
                  </a:lnTo>
                  <a:lnTo>
                    <a:pt x="258424" y="0"/>
                  </a:lnTo>
                  <a:lnTo>
                    <a:pt x="272340" y="1723"/>
                  </a:lnTo>
                  <a:lnTo>
                    <a:pt x="284594" y="8537"/>
                  </a:lnTo>
                  <a:lnTo>
                    <a:pt x="293607" y="19927"/>
                  </a:lnTo>
                  <a:lnTo>
                    <a:pt x="297490" y="33921"/>
                  </a:lnTo>
                  <a:lnTo>
                    <a:pt x="295765" y="47836"/>
                  </a:lnTo>
                  <a:lnTo>
                    <a:pt x="288947" y="60089"/>
                  </a:lnTo>
                  <a:lnTo>
                    <a:pt x="277550" y="69097"/>
                  </a:lnTo>
                  <a:lnTo>
                    <a:pt x="224601" y="96005"/>
                  </a:lnTo>
                  <a:close/>
                </a:path>
              </a:pathLst>
            </a:custGeom>
            <a:solidFill>
              <a:srgbClr val="EA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5045" y="1288298"/>
              <a:ext cx="97790" cy="231775"/>
            </a:xfrm>
            <a:custGeom>
              <a:avLst/>
              <a:gdLst/>
              <a:ahLst/>
              <a:cxnLst/>
              <a:rect l="l" t="t" r="r" b="b"/>
              <a:pathLst>
                <a:path w="97790" h="231775">
                  <a:moveTo>
                    <a:pt x="97535" y="231647"/>
                  </a:moveTo>
                  <a:lnTo>
                    <a:pt x="0" y="231647"/>
                  </a:lnTo>
                  <a:lnTo>
                    <a:pt x="0" y="0"/>
                  </a:lnTo>
                  <a:lnTo>
                    <a:pt x="97535" y="0"/>
                  </a:lnTo>
                  <a:lnTo>
                    <a:pt x="97535" y="231647"/>
                  </a:lnTo>
                  <a:close/>
                </a:path>
              </a:pathLst>
            </a:custGeom>
            <a:solidFill>
              <a:srgbClr val="6C1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6005" y="1312682"/>
              <a:ext cx="36830" cy="182880"/>
            </a:xfrm>
            <a:custGeom>
              <a:avLst/>
              <a:gdLst/>
              <a:ahLst/>
              <a:cxnLst/>
              <a:rect l="l" t="t" r="r" b="b"/>
              <a:pathLst>
                <a:path w="36830" h="182880">
                  <a:moveTo>
                    <a:pt x="36575" y="182879"/>
                  </a:moveTo>
                  <a:lnTo>
                    <a:pt x="0" y="182879"/>
                  </a:lnTo>
                  <a:lnTo>
                    <a:pt x="0" y="0"/>
                  </a:lnTo>
                  <a:lnTo>
                    <a:pt x="36575" y="0"/>
                  </a:lnTo>
                  <a:lnTo>
                    <a:pt x="36575" y="182879"/>
                  </a:lnTo>
                  <a:close/>
                </a:path>
              </a:pathLst>
            </a:custGeom>
            <a:solidFill>
              <a:srgbClr val="210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2550" y="1312651"/>
              <a:ext cx="450215" cy="184150"/>
            </a:xfrm>
            <a:custGeom>
              <a:avLst/>
              <a:gdLst/>
              <a:ahLst/>
              <a:cxnLst/>
              <a:rect l="l" t="t" r="r" b="b"/>
              <a:pathLst>
                <a:path w="450215" h="184150">
                  <a:moveTo>
                    <a:pt x="250972" y="183574"/>
                  </a:moveTo>
                  <a:lnTo>
                    <a:pt x="243986" y="182879"/>
                  </a:lnTo>
                  <a:lnTo>
                    <a:pt x="0" y="182879"/>
                  </a:lnTo>
                  <a:lnTo>
                    <a:pt x="0" y="0"/>
                  </a:lnTo>
                  <a:lnTo>
                    <a:pt x="219455" y="0"/>
                  </a:lnTo>
                  <a:lnTo>
                    <a:pt x="233693" y="2874"/>
                  </a:lnTo>
                  <a:lnTo>
                    <a:pt x="245319" y="10712"/>
                  </a:lnTo>
                  <a:lnTo>
                    <a:pt x="253157" y="22338"/>
                  </a:lnTo>
                  <a:lnTo>
                    <a:pt x="256031" y="36575"/>
                  </a:lnTo>
                  <a:lnTo>
                    <a:pt x="253157" y="50813"/>
                  </a:lnTo>
                  <a:lnTo>
                    <a:pt x="245319" y="62439"/>
                  </a:lnTo>
                  <a:lnTo>
                    <a:pt x="233693" y="70277"/>
                  </a:lnTo>
                  <a:lnTo>
                    <a:pt x="219455" y="73151"/>
                  </a:lnTo>
                  <a:lnTo>
                    <a:pt x="97535" y="73151"/>
                  </a:lnTo>
                  <a:lnTo>
                    <a:pt x="97535" y="109727"/>
                  </a:lnTo>
                  <a:lnTo>
                    <a:pt x="241511" y="109727"/>
                  </a:lnTo>
                  <a:lnTo>
                    <a:pt x="397203" y="22762"/>
                  </a:lnTo>
                  <a:lnTo>
                    <a:pt x="410675" y="18443"/>
                  </a:lnTo>
                  <a:lnTo>
                    <a:pt x="424284" y="19586"/>
                  </a:lnTo>
                  <a:lnTo>
                    <a:pt x="436472" y="25749"/>
                  </a:lnTo>
                  <a:lnTo>
                    <a:pt x="445776" y="36661"/>
                  </a:lnTo>
                  <a:lnTo>
                    <a:pt x="450087" y="50133"/>
                  </a:lnTo>
                  <a:lnTo>
                    <a:pt x="448941" y="63742"/>
                  </a:lnTo>
                  <a:lnTo>
                    <a:pt x="442777" y="75930"/>
                  </a:lnTo>
                  <a:lnTo>
                    <a:pt x="432035" y="85136"/>
                  </a:lnTo>
                  <a:lnTo>
                    <a:pt x="258226" y="182209"/>
                  </a:lnTo>
                  <a:lnTo>
                    <a:pt x="250972" y="183574"/>
                  </a:lnTo>
                  <a:close/>
                </a:path>
              </a:pathLst>
            </a:custGeom>
            <a:solidFill>
              <a:srgbClr val="F5BC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25310" y="1056650"/>
            <a:ext cx="345440" cy="182880"/>
            <a:chOff x="1025310" y="1056650"/>
            <a:chExt cx="345440" cy="182880"/>
          </a:xfrm>
        </p:grpSpPr>
        <p:sp>
          <p:nvSpPr>
            <p:cNvPr id="9" name="object 9" descr=""/>
            <p:cNvSpPr/>
            <p:nvPr/>
          </p:nvSpPr>
          <p:spPr>
            <a:xfrm>
              <a:off x="1025310" y="1056650"/>
              <a:ext cx="345440" cy="182880"/>
            </a:xfrm>
            <a:custGeom>
              <a:avLst/>
              <a:gdLst/>
              <a:ahLst/>
              <a:cxnLst/>
              <a:rect l="l" t="t" r="r" b="b"/>
              <a:pathLst>
                <a:path w="345440" h="182880">
                  <a:moveTo>
                    <a:pt x="253813" y="182879"/>
                  </a:moveTo>
                  <a:lnTo>
                    <a:pt x="228529" y="179338"/>
                  </a:lnTo>
                  <a:lnTo>
                    <a:pt x="205965" y="169372"/>
                  </a:lnTo>
                  <a:lnTo>
                    <a:pt x="187105" y="153968"/>
                  </a:lnTo>
                  <a:lnTo>
                    <a:pt x="172931" y="134111"/>
                  </a:lnTo>
                  <a:lnTo>
                    <a:pt x="113605" y="134111"/>
                  </a:lnTo>
                  <a:lnTo>
                    <a:pt x="113605" y="170687"/>
                  </a:lnTo>
                  <a:lnTo>
                    <a:pt x="50962" y="170687"/>
                  </a:lnTo>
                  <a:lnTo>
                    <a:pt x="50962" y="134111"/>
                  </a:lnTo>
                  <a:lnTo>
                    <a:pt x="42671" y="134111"/>
                  </a:lnTo>
                  <a:lnTo>
                    <a:pt x="0" y="91439"/>
                  </a:lnTo>
                  <a:lnTo>
                    <a:pt x="42671" y="48767"/>
                  </a:lnTo>
                  <a:lnTo>
                    <a:pt x="172931" y="48767"/>
                  </a:lnTo>
                  <a:lnTo>
                    <a:pt x="187100" y="28911"/>
                  </a:lnTo>
                  <a:lnTo>
                    <a:pt x="205960" y="13507"/>
                  </a:lnTo>
                  <a:lnTo>
                    <a:pt x="228527" y="3541"/>
                  </a:lnTo>
                  <a:lnTo>
                    <a:pt x="253813" y="0"/>
                  </a:lnTo>
                  <a:lnTo>
                    <a:pt x="289404" y="7186"/>
                  </a:lnTo>
                  <a:lnTo>
                    <a:pt x="318470" y="26782"/>
                  </a:lnTo>
                  <a:lnTo>
                    <a:pt x="338067" y="55848"/>
                  </a:lnTo>
                  <a:lnTo>
                    <a:pt x="345253" y="91439"/>
                  </a:lnTo>
                  <a:lnTo>
                    <a:pt x="338067" y="127031"/>
                  </a:lnTo>
                  <a:lnTo>
                    <a:pt x="318470" y="156097"/>
                  </a:lnTo>
                  <a:lnTo>
                    <a:pt x="289404" y="175693"/>
                  </a:lnTo>
                  <a:lnTo>
                    <a:pt x="253813" y="182879"/>
                  </a:lnTo>
                  <a:close/>
                </a:path>
              </a:pathLst>
            </a:custGeom>
            <a:solidFill>
              <a:srgbClr val="F5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421" y="1105418"/>
              <a:ext cx="85343" cy="8534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76248" y="1166378"/>
              <a:ext cx="62865" cy="24765"/>
            </a:xfrm>
            <a:custGeom>
              <a:avLst/>
              <a:gdLst/>
              <a:ahLst/>
              <a:cxnLst/>
              <a:rect l="l" t="t" r="r" b="b"/>
              <a:pathLst>
                <a:path w="62865" h="24765">
                  <a:moveTo>
                    <a:pt x="6266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62666" y="0"/>
                  </a:lnTo>
                  <a:lnTo>
                    <a:pt x="62666" y="24383"/>
                  </a:lnTo>
                  <a:close/>
                </a:path>
              </a:pathLst>
            </a:custGeom>
            <a:solidFill>
              <a:srgbClr val="EA79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7042068" y="3150754"/>
            <a:ext cx="855980" cy="854075"/>
            <a:chOff x="7042068" y="3150754"/>
            <a:chExt cx="855980" cy="854075"/>
          </a:xfrm>
        </p:grpSpPr>
        <p:sp>
          <p:nvSpPr>
            <p:cNvPr id="13" name="object 13" descr=""/>
            <p:cNvSpPr/>
            <p:nvPr/>
          </p:nvSpPr>
          <p:spPr>
            <a:xfrm>
              <a:off x="7042068" y="3150754"/>
              <a:ext cx="855980" cy="854075"/>
            </a:xfrm>
            <a:custGeom>
              <a:avLst/>
              <a:gdLst/>
              <a:ahLst/>
              <a:cxnLst/>
              <a:rect l="l" t="t" r="r" b="b"/>
              <a:pathLst>
                <a:path w="855979" h="854075">
                  <a:moveTo>
                    <a:pt x="452298" y="853975"/>
                  </a:moveTo>
                  <a:lnTo>
                    <a:pt x="403092" y="853975"/>
                  </a:lnTo>
                  <a:lnTo>
                    <a:pt x="354138" y="848316"/>
                  </a:lnTo>
                  <a:lnTo>
                    <a:pt x="305942" y="836998"/>
                  </a:lnTo>
                  <a:lnTo>
                    <a:pt x="259010" y="820020"/>
                  </a:lnTo>
                  <a:lnTo>
                    <a:pt x="213847" y="797383"/>
                  </a:lnTo>
                  <a:lnTo>
                    <a:pt x="171661" y="769589"/>
                  </a:lnTo>
                  <a:lnTo>
                    <a:pt x="133492" y="737434"/>
                  </a:lnTo>
                  <a:lnTo>
                    <a:pt x="99592" y="701354"/>
                  </a:lnTo>
                  <a:lnTo>
                    <a:pt x="70214" y="661789"/>
                  </a:lnTo>
                  <a:lnTo>
                    <a:pt x="45611" y="619174"/>
                  </a:lnTo>
                  <a:lnTo>
                    <a:pt x="26035" y="573949"/>
                  </a:lnTo>
                  <a:lnTo>
                    <a:pt x="11739" y="526551"/>
                  </a:lnTo>
                  <a:lnTo>
                    <a:pt x="2977" y="477418"/>
                  </a:lnTo>
                  <a:lnTo>
                    <a:pt x="0" y="426987"/>
                  </a:lnTo>
                  <a:lnTo>
                    <a:pt x="2977" y="376557"/>
                  </a:lnTo>
                  <a:lnTo>
                    <a:pt x="11739" y="327423"/>
                  </a:lnTo>
                  <a:lnTo>
                    <a:pt x="26035" y="280026"/>
                  </a:lnTo>
                  <a:lnTo>
                    <a:pt x="45611" y="234801"/>
                  </a:lnTo>
                  <a:lnTo>
                    <a:pt x="70214" y="192186"/>
                  </a:lnTo>
                  <a:lnTo>
                    <a:pt x="99592" y="152621"/>
                  </a:lnTo>
                  <a:lnTo>
                    <a:pt x="133492" y="116541"/>
                  </a:lnTo>
                  <a:lnTo>
                    <a:pt x="171661" y="84386"/>
                  </a:lnTo>
                  <a:lnTo>
                    <a:pt x="213847" y="56592"/>
                  </a:lnTo>
                  <a:lnTo>
                    <a:pt x="259010" y="33955"/>
                  </a:lnTo>
                  <a:lnTo>
                    <a:pt x="305942" y="16977"/>
                  </a:lnTo>
                  <a:lnTo>
                    <a:pt x="354138" y="5659"/>
                  </a:lnTo>
                  <a:lnTo>
                    <a:pt x="403092" y="0"/>
                  </a:lnTo>
                  <a:lnTo>
                    <a:pt x="452298" y="0"/>
                  </a:lnTo>
                  <a:lnTo>
                    <a:pt x="501252" y="5659"/>
                  </a:lnTo>
                  <a:lnTo>
                    <a:pt x="549448" y="16977"/>
                  </a:lnTo>
                  <a:lnTo>
                    <a:pt x="596380" y="33955"/>
                  </a:lnTo>
                  <a:lnTo>
                    <a:pt x="641543" y="56592"/>
                  </a:lnTo>
                  <a:lnTo>
                    <a:pt x="683728" y="84386"/>
                  </a:lnTo>
                  <a:lnTo>
                    <a:pt x="721898" y="116541"/>
                  </a:lnTo>
                  <a:lnTo>
                    <a:pt x="755798" y="152621"/>
                  </a:lnTo>
                  <a:lnTo>
                    <a:pt x="785176" y="192186"/>
                  </a:lnTo>
                  <a:lnTo>
                    <a:pt x="809779" y="234801"/>
                  </a:lnTo>
                  <a:lnTo>
                    <a:pt x="829355" y="280026"/>
                  </a:lnTo>
                  <a:lnTo>
                    <a:pt x="843650" y="327423"/>
                  </a:lnTo>
                  <a:lnTo>
                    <a:pt x="852413" y="376557"/>
                  </a:lnTo>
                  <a:lnTo>
                    <a:pt x="855390" y="426987"/>
                  </a:lnTo>
                  <a:lnTo>
                    <a:pt x="852413" y="477418"/>
                  </a:lnTo>
                  <a:lnTo>
                    <a:pt x="843650" y="526551"/>
                  </a:lnTo>
                  <a:lnTo>
                    <a:pt x="829355" y="573949"/>
                  </a:lnTo>
                  <a:lnTo>
                    <a:pt x="809779" y="619174"/>
                  </a:lnTo>
                  <a:lnTo>
                    <a:pt x="785176" y="661789"/>
                  </a:lnTo>
                  <a:lnTo>
                    <a:pt x="755798" y="701354"/>
                  </a:lnTo>
                  <a:lnTo>
                    <a:pt x="721898" y="737434"/>
                  </a:lnTo>
                  <a:lnTo>
                    <a:pt x="683728" y="769589"/>
                  </a:lnTo>
                  <a:lnTo>
                    <a:pt x="641543" y="797383"/>
                  </a:lnTo>
                  <a:lnTo>
                    <a:pt x="596380" y="820020"/>
                  </a:lnTo>
                  <a:lnTo>
                    <a:pt x="549448" y="836998"/>
                  </a:lnTo>
                  <a:lnTo>
                    <a:pt x="501252" y="848316"/>
                  </a:lnTo>
                  <a:lnTo>
                    <a:pt x="452298" y="853975"/>
                  </a:lnTo>
                  <a:close/>
                </a:path>
              </a:pathLst>
            </a:custGeom>
            <a:solidFill>
              <a:srgbClr val="89D2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234371" y="3322594"/>
              <a:ext cx="457200" cy="456565"/>
            </a:xfrm>
            <a:custGeom>
              <a:avLst/>
              <a:gdLst/>
              <a:ahLst/>
              <a:cxnLst/>
              <a:rect l="l" t="t" r="r" b="b"/>
              <a:pathLst>
                <a:path w="457200" h="456564">
                  <a:moveTo>
                    <a:pt x="183146" y="456310"/>
                  </a:moveTo>
                  <a:lnTo>
                    <a:pt x="179153" y="456468"/>
                  </a:lnTo>
                  <a:lnTo>
                    <a:pt x="177202" y="455855"/>
                  </a:lnTo>
                  <a:lnTo>
                    <a:pt x="173079" y="452883"/>
                  </a:lnTo>
                  <a:lnTo>
                    <a:pt x="171612" y="450014"/>
                  </a:lnTo>
                  <a:lnTo>
                    <a:pt x="171612" y="374771"/>
                  </a:lnTo>
                  <a:lnTo>
                    <a:pt x="162148" y="365308"/>
                  </a:lnTo>
                  <a:lnTo>
                    <a:pt x="128976" y="398481"/>
                  </a:lnTo>
                  <a:lnTo>
                    <a:pt x="126542" y="399409"/>
                  </a:lnTo>
                  <a:lnTo>
                    <a:pt x="121676" y="399409"/>
                  </a:lnTo>
                  <a:lnTo>
                    <a:pt x="119243" y="398481"/>
                  </a:lnTo>
                  <a:lnTo>
                    <a:pt x="111283" y="390521"/>
                  </a:lnTo>
                  <a:lnTo>
                    <a:pt x="98723" y="415370"/>
                  </a:lnTo>
                  <a:lnTo>
                    <a:pt x="77125" y="436423"/>
                  </a:lnTo>
                  <a:lnTo>
                    <a:pt x="47284" y="451012"/>
                  </a:lnTo>
                  <a:lnTo>
                    <a:pt x="9992" y="456468"/>
                  </a:lnTo>
                  <a:lnTo>
                    <a:pt x="4736" y="456468"/>
                  </a:lnTo>
                  <a:lnTo>
                    <a:pt x="482" y="452215"/>
                  </a:lnTo>
                  <a:lnTo>
                    <a:pt x="482" y="446958"/>
                  </a:lnTo>
                  <a:lnTo>
                    <a:pt x="5938" y="409666"/>
                  </a:lnTo>
                  <a:lnTo>
                    <a:pt x="20527" y="379825"/>
                  </a:lnTo>
                  <a:lnTo>
                    <a:pt x="41581" y="358227"/>
                  </a:lnTo>
                  <a:lnTo>
                    <a:pt x="66430" y="345667"/>
                  </a:lnTo>
                  <a:lnTo>
                    <a:pt x="56612" y="335850"/>
                  </a:lnTo>
                  <a:lnTo>
                    <a:pt x="56612" y="329832"/>
                  </a:lnTo>
                  <a:lnTo>
                    <a:pt x="91642" y="294802"/>
                  </a:lnTo>
                  <a:lnTo>
                    <a:pt x="82133" y="285292"/>
                  </a:lnTo>
                  <a:lnTo>
                    <a:pt x="6937" y="285292"/>
                  </a:lnTo>
                  <a:lnTo>
                    <a:pt x="4067" y="283825"/>
                  </a:lnTo>
                  <a:lnTo>
                    <a:pt x="492" y="278866"/>
                  </a:lnTo>
                  <a:lnTo>
                    <a:pt x="0" y="275671"/>
                  </a:lnTo>
                  <a:lnTo>
                    <a:pt x="975" y="272774"/>
                  </a:lnTo>
                  <a:lnTo>
                    <a:pt x="19648" y="231005"/>
                  </a:lnTo>
                  <a:lnTo>
                    <a:pt x="48173" y="199273"/>
                  </a:lnTo>
                  <a:lnTo>
                    <a:pt x="91640" y="178908"/>
                  </a:lnTo>
                  <a:lnTo>
                    <a:pt x="155139" y="171239"/>
                  </a:lnTo>
                  <a:lnTo>
                    <a:pt x="188306" y="132631"/>
                  </a:lnTo>
                  <a:lnTo>
                    <a:pt x="223348" y="96843"/>
                  </a:lnTo>
                  <a:lnTo>
                    <a:pt x="260858" y="65011"/>
                  </a:lnTo>
                  <a:lnTo>
                    <a:pt x="301430" y="38274"/>
                  </a:lnTo>
                  <a:lnTo>
                    <a:pt x="345656" y="17769"/>
                  </a:lnTo>
                  <a:lnTo>
                    <a:pt x="394128" y="4631"/>
                  </a:lnTo>
                  <a:lnTo>
                    <a:pt x="447441" y="0"/>
                  </a:lnTo>
                  <a:lnTo>
                    <a:pt x="452698" y="0"/>
                  </a:lnTo>
                  <a:lnTo>
                    <a:pt x="456951" y="4253"/>
                  </a:lnTo>
                  <a:lnTo>
                    <a:pt x="456951" y="9509"/>
                  </a:lnTo>
                  <a:lnTo>
                    <a:pt x="452318" y="62831"/>
                  </a:lnTo>
                  <a:lnTo>
                    <a:pt x="439176" y="111311"/>
                  </a:lnTo>
                  <a:lnTo>
                    <a:pt x="418664" y="155543"/>
                  </a:lnTo>
                  <a:lnTo>
                    <a:pt x="391919" y="196119"/>
                  </a:lnTo>
                  <a:lnTo>
                    <a:pt x="360079" y="233634"/>
                  </a:lnTo>
                  <a:lnTo>
                    <a:pt x="324282" y="268680"/>
                  </a:lnTo>
                  <a:lnTo>
                    <a:pt x="285664" y="301851"/>
                  </a:lnTo>
                  <a:lnTo>
                    <a:pt x="277990" y="365331"/>
                  </a:lnTo>
                  <a:lnTo>
                    <a:pt x="257624" y="408786"/>
                  </a:lnTo>
                  <a:lnTo>
                    <a:pt x="225894" y="437305"/>
                  </a:lnTo>
                  <a:lnTo>
                    <a:pt x="183146" y="456310"/>
                  </a:lnTo>
                  <a:close/>
                </a:path>
              </a:pathLst>
            </a:custGeom>
            <a:solidFill>
              <a:srgbClr val="303C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7838" y="3513454"/>
              <a:ext cx="115933" cy="755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92" y="3630760"/>
              <a:ext cx="128816" cy="12886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425051" y="3640183"/>
              <a:ext cx="75565" cy="116205"/>
            </a:xfrm>
            <a:custGeom>
              <a:avLst/>
              <a:gdLst/>
              <a:ahLst/>
              <a:cxnLst/>
              <a:rect l="l" t="t" r="r" b="b"/>
              <a:pathLst>
                <a:path w="75565" h="116204">
                  <a:moveTo>
                    <a:pt x="0" y="115895"/>
                  </a:moveTo>
                  <a:lnTo>
                    <a:pt x="0" y="58078"/>
                  </a:lnTo>
                  <a:lnTo>
                    <a:pt x="62577" y="10136"/>
                  </a:lnTo>
                  <a:lnTo>
                    <a:pt x="75504" y="0"/>
                  </a:lnTo>
                  <a:lnTo>
                    <a:pt x="68380" y="45568"/>
                  </a:lnTo>
                  <a:lnTo>
                    <a:pt x="53247" y="77942"/>
                  </a:lnTo>
                  <a:lnTo>
                    <a:pt x="30366" y="100318"/>
                  </a:lnTo>
                  <a:lnTo>
                    <a:pt x="0" y="115895"/>
                  </a:lnTo>
                  <a:close/>
                </a:path>
              </a:pathLst>
            </a:custGeom>
            <a:solidFill>
              <a:srgbClr val="D2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5051" y="3640183"/>
              <a:ext cx="75504" cy="11589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425051" y="3640088"/>
              <a:ext cx="75565" cy="78105"/>
            </a:xfrm>
            <a:custGeom>
              <a:avLst/>
              <a:gdLst/>
              <a:ahLst/>
              <a:cxnLst/>
              <a:rect l="l" t="t" r="r" b="b"/>
              <a:pathLst>
                <a:path w="75565" h="78104">
                  <a:moveTo>
                    <a:pt x="333" y="77716"/>
                  </a:moveTo>
                  <a:lnTo>
                    <a:pt x="0" y="77628"/>
                  </a:lnTo>
                  <a:lnTo>
                    <a:pt x="0" y="58078"/>
                  </a:lnTo>
                  <a:lnTo>
                    <a:pt x="49578" y="20197"/>
                  </a:lnTo>
                  <a:lnTo>
                    <a:pt x="75504" y="0"/>
                  </a:lnTo>
                  <a:lnTo>
                    <a:pt x="75070" y="7621"/>
                  </a:lnTo>
                  <a:lnTo>
                    <a:pt x="73318" y="21161"/>
                  </a:lnTo>
                  <a:lnTo>
                    <a:pt x="61007" y="30797"/>
                  </a:lnTo>
                  <a:lnTo>
                    <a:pt x="23819" y="59359"/>
                  </a:lnTo>
                  <a:lnTo>
                    <a:pt x="333" y="77716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33006" y="334181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90" h="339089">
                  <a:moveTo>
                    <a:pt x="83331" y="339091"/>
                  </a:moveTo>
                  <a:lnTo>
                    <a:pt x="0" y="255760"/>
                  </a:lnTo>
                  <a:lnTo>
                    <a:pt x="44624" y="197433"/>
                  </a:lnTo>
                  <a:lnTo>
                    <a:pt x="74201" y="160378"/>
                  </a:lnTo>
                  <a:lnTo>
                    <a:pt x="104918" y="124951"/>
                  </a:lnTo>
                  <a:lnTo>
                    <a:pt x="137238" y="92106"/>
                  </a:lnTo>
                  <a:lnTo>
                    <a:pt x="171623" y="62796"/>
                  </a:lnTo>
                  <a:lnTo>
                    <a:pt x="208538" y="37977"/>
                  </a:lnTo>
                  <a:lnTo>
                    <a:pt x="248445" y="18602"/>
                  </a:lnTo>
                  <a:lnTo>
                    <a:pt x="291808" y="5625"/>
                  </a:lnTo>
                  <a:lnTo>
                    <a:pt x="339091" y="0"/>
                  </a:lnTo>
                  <a:lnTo>
                    <a:pt x="333466" y="47282"/>
                  </a:lnTo>
                  <a:lnTo>
                    <a:pt x="320489" y="90646"/>
                  </a:lnTo>
                  <a:lnTo>
                    <a:pt x="301113" y="130553"/>
                  </a:lnTo>
                  <a:lnTo>
                    <a:pt x="276294" y="167468"/>
                  </a:lnTo>
                  <a:lnTo>
                    <a:pt x="246985" y="201853"/>
                  </a:lnTo>
                  <a:lnTo>
                    <a:pt x="214140" y="234173"/>
                  </a:lnTo>
                  <a:lnTo>
                    <a:pt x="178713" y="264889"/>
                  </a:lnTo>
                  <a:lnTo>
                    <a:pt x="141658" y="294467"/>
                  </a:lnTo>
                  <a:lnTo>
                    <a:pt x="103929" y="323368"/>
                  </a:lnTo>
                  <a:lnTo>
                    <a:pt x="83331" y="33909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99067" y="3345952"/>
              <a:ext cx="273050" cy="335280"/>
            </a:xfrm>
            <a:custGeom>
              <a:avLst/>
              <a:gdLst/>
              <a:ahLst/>
              <a:cxnLst/>
              <a:rect l="l" t="t" r="r" b="b"/>
              <a:pathLst>
                <a:path w="273050" h="335279">
                  <a:moveTo>
                    <a:pt x="17365" y="334816"/>
                  </a:moveTo>
                  <a:lnTo>
                    <a:pt x="0" y="317450"/>
                  </a:lnTo>
                  <a:lnTo>
                    <a:pt x="39277" y="287731"/>
                  </a:lnTo>
                  <a:lnTo>
                    <a:pt x="78048" y="257458"/>
                  </a:lnTo>
                  <a:lnTo>
                    <a:pt x="115570" y="226272"/>
                  </a:lnTo>
                  <a:lnTo>
                    <a:pt x="151097" y="193818"/>
                  </a:lnTo>
                  <a:lnTo>
                    <a:pt x="183886" y="159737"/>
                  </a:lnTo>
                  <a:lnTo>
                    <a:pt x="213193" y="123672"/>
                  </a:lnTo>
                  <a:lnTo>
                    <a:pt x="238273" y="85265"/>
                  </a:lnTo>
                  <a:lnTo>
                    <a:pt x="258383" y="44160"/>
                  </a:lnTo>
                  <a:lnTo>
                    <a:pt x="272778" y="0"/>
                  </a:lnTo>
                  <a:lnTo>
                    <a:pt x="266567" y="46476"/>
                  </a:lnTo>
                  <a:lnTo>
                    <a:pt x="253232" y="89151"/>
                  </a:lnTo>
                  <a:lnTo>
                    <a:pt x="233696" y="128473"/>
                  </a:lnTo>
                  <a:lnTo>
                    <a:pt x="208882" y="164890"/>
                  </a:lnTo>
                  <a:lnTo>
                    <a:pt x="179714" y="198850"/>
                  </a:lnTo>
                  <a:lnTo>
                    <a:pt x="147115" y="230803"/>
                  </a:lnTo>
                  <a:lnTo>
                    <a:pt x="112008" y="261195"/>
                  </a:lnTo>
                  <a:lnTo>
                    <a:pt x="75316" y="290476"/>
                  </a:lnTo>
                  <a:lnTo>
                    <a:pt x="17365" y="334816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1127" y="3417692"/>
              <a:ext cx="95097" cy="9509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7838" y="3513454"/>
              <a:ext cx="115933" cy="7550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4371" y="3322594"/>
              <a:ext cx="456951" cy="456468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2854055" y="3171724"/>
            <a:ext cx="855980" cy="854075"/>
            <a:chOff x="2854055" y="3171724"/>
            <a:chExt cx="855980" cy="854075"/>
          </a:xfrm>
        </p:grpSpPr>
        <p:sp>
          <p:nvSpPr>
            <p:cNvPr id="26" name="object 26" descr=""/>
            <p:cNvSpPr/>
            <p:nvPr/>
          </p:nvSpPr>
          <p:spPr>
            <a:xfrm>
              <a:off x="2854055" y="3171724"/>
              <a:ext cx="855980" cy="854075"/>
            </a:xfrm>
            <a:custGeom>
              <a:avLst/>
              <a:gdLst/>
              <a:ahLst/>
              <a:cxnLst/>
              <a:rect l="l" t="t" r="r" b="b"/>
              <a:pathLst>
                <a:path w="855979" h="854075">
                  <a:moveTo>
                    <a:pt x="452298" y="853975"/>
                  </a:moveTo>
                  <a:lnTo>
                    <a:pt x="403092" y="853975"/>
                  </a:lnTo>
                  <a:lnTo>
                    <a:pt x="354138" y="848316"/>
                  </a:lnTo>
                  <a:lnTo>
                    <a:pt x="305942" y="836998"/>
                  </a:lnTo>
                  <a:lnTo>
                    <a:pt x="259010" y="820020"/>
                  </a:lnTo>
                  <a:lnTo>
                    <a:pt x="213847" y="797383"/>
                  </a:lnTo>
                  <a:lnTo>
                    <a:pt x="171661" y="769589"/>
                  </a:lnTo>
                  <a:lnTo>
                    <a:pt x="133492" y="737434"/>
                  </a:lnTo>
                  <a:lnTo>
                    <a:pt x="99592" y="701354"/>
                  </a:lnTo>
                  <a:lnTo>
                    <a:pt x="70214" y="661789"/>
                  </a:lnTo>
                  <a:lnTo>
                    <a:pt x="45611" y="619174"/>
                  </a:lnTo>
                  <a:lnTo>
                    <a:pt x="26035" y="573949"/>
                  </a:lnTo>
                  <a:lnTo>
                    <a:pt x="11739" y="526551"/>
                  </a:lnTo>
                  <a:lnTo>
                    <a:pt x="2977" y="477418"/>
                  </a:lnTo>
                  <a:lnTo>
                    <a:pt x="0" y="426987"/>
                  </a:lnTo>
                  <a:lnTo>
                    <a:pt x="2977" y="376557"/>
                  </a:lnTo>
                  <a:lnTo>
                    <a:pt x="11739" y="327423"/>
                  </a:lnTo>
                  <a:lnTo>
                    <a:pt x="26035" y="280026"/>
                  </a:lnTo>
                  <a:lnTo>
                    <a:pt x="45611" y="234801"/>
                  </a:lnTo>
                  <a:lnTo>
                    <a:pt x="70214" y="192186"/>
                  </a:lnTo>
                  <a:lnTo>
                    <a:pt x="99592" y="152621"/>
                  </a:lnTo>
                  <a:lnTo>
                    <a:pt x="133492" y="116541"/>
                  </a:lnTo>
                  <a:lnTo>
                    <a:pt x="171661" y="84386"/>
                  </a:lnTo>
                  <a:lnTo>
                    <a:pt x="213847" y="56592"/>
                  </a:lnTo>
                  <a:lnTo>
                    <a:pt x="259010" y="33955"/>
                  </a:lnTo>
                  <a:lnTo>
                    <a:pt x="305942" y="16977"/>
                  </a:lnTo>
                  <a:lnTo>
                    <a:pt x="354138" y="5659"/>
                  </a:lnTo>
                  <a:lnTo>
                    <a:pt x="403092" y="0"/>
                  </a:lnTo>
                  <a:lnTo>
                    <a:pt x="452298" y="0"/>
                  </a:lnTo>
                  <a:lnTo>
                    <a:pt x="501252" y="5659"/>
                  </a:lnTo>
                  <a:lnTo>
                    <a:pt x="549448" y="16977"/>
                  </a:lnTo>
                  <a:lnTo>
                    <a:pt x="596380" y="33955"/>
                  </a:lnTo>
                  <a:lnTo>
                    <a:pt x="641543" y="56592"/>
                  </a:lnTo>
                  <a:lnTo>
                    <a:pt x="683728" y="84386"/>
                  </a:lnTo>
                  <a:lnTo>
                    <a:pt x="721898" y="116541"/>
                  </a:lnTo>
                  <a:lnTo>
                    <a:pt x="755798" y="152621"/>
                  </a:lnTo>
                  <a:lnTo>
                    <a:pt x="785176" y="192186"/>
                  </a:lnTo>
                  <a:lnTo>
                    <a:pt x="809779" y="234801"/>
                  </a:lnTo>
                  <a:lnTo>
                    <a:pt x="829355" y="280026"/>
                  </a:lnTo>
                  <a:lnTo>
                    <a:pt x="843650" y="327423"/>
                  </a:lnTo>
                  <a:lnTo>
                    <a:pt x="852413" y="376557"/>
                  </a:lnTo>
                  <a:lnTo>
                    <a:pt x="855390" y="426987"/>
                  </a:lnTo>
                  <a:lnTo>
                    <a:pt x="852413" y="477418"/>
                  </a:lnTo>
                  <a:lnTo>
                    <a:pt x="843650" y="526551"/>
                  </a:lnTo>
                  <a:lnTo>
                    <a:pt x="829355" y="573949"/>
                  </a:lnTo>
                  <a:lnTo>
                    <a:pt x="809779" y="619174"/>
                  </a:lnTo>
                  <a:lnTo>
                    <a:pt x="785176" y="661789"/>
                  </a:lnTo>
                  <a:lnTo>
                    <a:pt x="755798" y="701354"/>
                  </a:lnTo>
                  <a:lnTo>
                    <a:pt x="721898" y="737434"/>
                  </a:lnTo>
                  <a:lnTo>
                    <a:pt x="683728" y="769589"/>
                  </a:lnTo>
                  <a:lnTo>
                    <a:pt x="641543" y="797383"/>
                  </a:lnTo>
                  <a:lnTo>
                    <a:pt x="596380" y="820020"/>
                  </a:lnTo>
                  <a:lnTo>
                    <a:pt x="549448" y="836998"/>
                  </a:lnTo>
                  <a:lnTo>
                    <a:pt x="501252" y="848316"/>
                  </a:lnTo>
                  <a:lnTo>
                    <a:pt x="452298" y="853975"/>
                  </a:lnTo>
                  <a:close/>
                </a:path>
              </a:pathLst>
            </a:custGeom>
            <a:solidFill>
              <a:srgbClr val="89D2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6929" y="3478402"/>
              <a:ext cx="111049" cy="16607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111429" y="3567919"/>
              <a:ext cx="360680" cy="295910"/>
            </a:xfrm>
            <a:custGeom>
              <a:avLst/>
              <a:gdLst/>
              <a:ahLst/>
              <a:cxnLst/>
              <a:rect l="l" t="t" r="r" b="b"/>
              <a:pathLst>
                <a:path w="360679" h="295910">
                  <a:moveTo>
                    <a:pt x="360211" y="295645"/>
                  </a:moveTo>
                  <a:lnTo>
                    <a:pt x="0" y="295645"/>
                  </a:lnTo>
                  <a:lnTo>
                    <a:pt x="0" y="60410"/>
                  </a:lnTo>
                  <a:lnTo>
                    <a:pt x="3967" y="54420"/>
                  </a:lnTo>
                  <a:lnTo>
                    <a:pt x="6847" y="47894"/>
                  </a:lnTo>
                  <a:lnTo>
                    <a:pt x="8589" y="40976"/>
                  </a:lnTo>
                  <a:lnTo>
                    <a:pt x="9143" y="33813"/>
                  </a:lnTo>
                  <a:lnTo>
                    <a:pt x="9143" y="270"/>
                  </a:lnTo>
                  <a:lnTo>
                    <a:pt x="9316" y="0"/>
                  </a:lnTo>
                  <a:lnTo>
                    <a:pt x="9749" y="270"/>
                  </a:lnTo>
                  <a:lnTo>
                    <a:pt x="9749" y="43584"/>
                  </a:lnTo>
                  <a:lnTo>
                    <a:pt x="14211" y="65688"/>
                  </a:lnTo>
                  <a:lnTo>
                    <a:pt x="26381" y="83737"/>
                  </a:lnTo>
                  <a:lnTo>
                    <a:pt x="44431" y="95907"/>
                  </a:lnTo>
                  <a:lnTo>
                    <a:pt x="66534" y="100370"/>
                  </a:lnTo>
                  <a:lnTo>
                    <a:pt x="88638" y="95907"/>
                  </a:lnTo>
                  <a:lnTo>
                    <a:pt x="106688" y="83737"/>
                  </a:lnTo>
                  <a:lnTo>
                    <a:pt x="118857" y="65688"/>
                  </a:lnTo>
                  <a:lnTo>
                    <a:pt x="123320" y="43584"/>
                  </a:lnTo>
                  <a:lnTo>
                    <a:pt x="127782" y="65688"/>
                  </a:lnTo>
                  <a:lnTo>
                    <a:pt x="139952" y="83737"/>
                  </a:lnTo>
                  <a:lnTo>
                    <a:pt x="158002" y="95907"/>
                  </a:lnTo>
                  <a:lnTo>
                    <a:pt x="180105" y="100370"/>
                  </a:lnTo>
                  <a:lnTo>
                    <a:pt x="202209" y="95907"/>
                  </a:lnTo>
                  <a:lnTo>
                    <a:pt x="220258" y="83737"/>
                  </a:lnTo>
                  <a:lnTo>
                    <a:pt x="232428" y="65688"/>
                  </a:lnTo>
                  <a:lnTo>
                    <a:pt x="236891" y="43584"/>
                  </a:lnTo>
                  <a:lnTo>
                    <a:pt x="237496" y="43584"/>
                  </a:lnTo>
                  <a:lnTo>
                    <a:pt x="241959" y="65688"/>
                  </a:lnTo>
                  <a:lnTo>
                    <a:pt x="254129" y="83737"/>
                  </a:lnTo>
                  <a:lnTo>
                    <a:pt x="272178" y="95907"/>
                  </a:lnTo>
                  <a:lnTo>
                    <a:pt x="294282" y="100370"/>
                  </a:lnTo>
                  <a:lnTo>
                    <a:pt x="316385" y="95907"/>
                  </a:lnTo>
                  <a:lnTo>
                    <a:pt x="334435" y="83737"/>
                  </a:lnTo>
                  <a:lnTo>
                    <a:pt x="346605" y="65688"/>
                  </a:lnTo>
                  <a:lnTo>
                    <a:pt x="351067" y="43584"/>
                  </a:lnTo>
                  <a:lnTo>
                    <a:pt x="351067" y="34333"/>
                  </a:lnTo>
                  <a:lnTo>
                    <a:pt x="351686" y="41361"/>
                  </a:lnTo>
                  <a:lnTo>
                    <a:pt x="353449" y="48144"/>
                  </a:lnTo>
                  <a:lnTo>
                    <a:pt x="356306" y="54543"/>
                  </a:lnTo>
                  <a:lnTo>
                    <a:pt x="360211" y="60421"/>
                  </a:lnTo>
                  <a:lnTo>
                    <a:pt x="360211" y="295645"/>
                  </a:lnTo>
                  <a:close/>
                </a:path>
              </a:pathLst>
            </a:custGeom>
            <a:solidFill>
              <a:srgbClr val="00CE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5130" y="3521045"/>
              <a:ext cx="127366" cy="147243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3146130" y="3386396"/>
              <a:ext cx="290830" cy="139700"/>
            </a:xfrm>
            <a:custGeom>
              <a:avLst/>
              <a:gdLst/>
              <a:ahLst/>
              <a:cxnLst/>
              <a:rect l="l" t="t" r="r" b="b"/>
              <a:pathLst>
                <a:path w="290829" h="139700">
                  <a:moveTo>
                    <a:pt x="290809" y="139658"/>
                  </a:moveTo>
                  <a:lnTo>
                    <a:pt x="189010" y="139658"/>
                  </a:lnTo>
                  <a:lnTo>
                    <a:pt x="0" y="139658"/>
                  </a:lnTo>
                  <a:lnTo>
                    <a:pt x="0" y="0"/>
                  </a:lnTo>
                  <a:lnTo>
                    <a:pt x="290809" y="0"/>
                  </a:lnTo>
                  <a:lnTo>
                    <a:pt x="290809" y="139658"/>
                  </a:lnTo>
                  <a:close/>
                </a:path>
              </a:pathLst>
            </a:custGeom>
            <a:solidFill>
              <a:srgbClr val="00AC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5091" y="3478402"/>
              <a:ext cx="313228" cy="18988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026435" y="3378176"/>
              <a:ext cx="530225" cy="494030"/>
            </a:xfrm>
            <a:custGeom>
              <a:avLst/>
              <a:gdLst/>
              <a:ahLst/>
              <a:cxnLst/>
              <a:rect l="l" t="t" r="r" b="b"/>
              <a:pathLst>
                <a:path w="530225" h="494029">
                  <a:moveTo>
                    <a:pt x="128762" y="92077"/>
                  </a:moveTo>
                  <a:lnTo>
                    <a:pt x="111450" y="92077"/>
                  </a:lnTo>
                  <a:lnTo>
                    <a:pt x="111377" y="6033"/>
                  </a:lnTo>
                  <a:lnTo>
                    <a:pt x="112227" y="3905"/>
                  </a:lnTo>
                  <a:lnTo>
                    <a:pt x="115359" y="818"/>
                  </a:lnTo>
                  <a:lnTo>
                    <a:pt x="117499" y="0"/>
                  </a:lnTo>
                  <a:lnTo>
                    <a:pt x="119695" y="104"/>
                  </a:lnTo>
                  <a:lnTo>
                    <a:pt x="412974" y="104"/>
                  </a:lnTo>
                  <a:lnTo>
                    <a:pt x="414840" y="818"/>
                  </a:lnTo>
                  <a:lnTo>
                    <a:pt x="417972" y="3905"/>
                  </a:lnTo>
                  <a:lnTo>
                    <a:pt x="418822" y="6033"/>
                  </a:lnTo>
                  <a:lnTo>
                    <a:pt x="418749" y="17417"/>
                  </a:lnTo>
                  <a:lnTo>
                    <a:pt x="128762" y="17417"/>
                  </a:lnTo>
                  <a:lnTo>
                    <a:pt x="128762" y="92077"/>
                  </a:lnTo>
                  <a:close/>
                </a:path>
                <a:path w="530225" h="494029">
                  <a:moveTo>
                    <a:pt x="412974" y="104"/>
                  </a:moveTo>
                  <a:lnTo>
                    <a:pt x="410504" y="104"/>
                  </a:lnTo>
                  <a:lnTo>
                    <a:pt x="412700" y="0"/>
                  </a:lnTo>
                  <a:lnTo>
                    <a:pt x="412974" y="104"/>
                  </a:lnTo>
                  <a:close/>
                </a:path>
                <a:path w="530225" h="494029">
                  <a:moveTo>
                    <a:pt x="418749" y="139687"/>
                  </a:moveTo>
                  <a:lnTo>
                    <a:pt x="401437" y="139687"/>
                  </a:lnTo>
                  <a:lnTo>
                    <a:pt x="401437" y="17417"/>
                  </a:lnTo>
                  <a:lnTo>
                    <a:pt x="418749" y="17417"/>
                  </a:lnTo>
                  <a:lnTo>
                    <a:pt x="418749" y="92077"/>
                  </a:lnTo>
                  <a:lnTo>
                    <a:pt x="469130" y="92077"/>
                  </a:lnTo>
                  <a:lnTo>
                    <a:pt x="471731" y="93435"/>
                  </a:lnTo>
                  <a:lnTo>
                    <a:pt x="473338" y="95920"/>
                  </a:lnTo>
                  <a:lnTo>
                    <a:pt x="481697" y="109390"/>
                  </a:lnTo>
                  <a:lnTo>
                    <a:pt x="418749" y="109390"/>
                  </a:lnTo>
                  <a:lnTo>
                    <a:pt x="418749" y="139687"/>
                  </a:lnTo>
                  <a:close/>
                </a:path>
                <a:path w="530225" h="494029">
                  <a:moveTo>
                    <a:pt x="469130" y="92077"/>
                  </a:moveTo>
                  <a:lnTo>
                    <a:pt x="465980" y="92077"/>
                  </a:lnTo>
                  <a:lnTo>
                    <a:pt x="468942" y="91979"/>
                  </a:lnTo>
                  <a:lnTo>
                    <a:pt x="469130" y="92077"/>
                  </a:lnTo>
                  <a:close/>
                </a:path>
                <a:path w="530225" h="494029">
                  <a:moveTo>
                    <a:pt x="528612" y="184992"/>
                  </a:moveTo>
                  <a:lnTo>
                    <a:pt x="1702" y="184992"/>
                  </a:lnTo>
                  <a:lnTo>
                    <a:pt x="68258" y="95324"/>
                  </a:lnTo>
                  <a:lnTo>
                    <a:pt x="69920" y="93187"/>
                  </a:lnTo>
                  <a:lnTo>
                    <a:pt x="72507" y="91979"/>
                  </a:lnTo>
                  <a:lnTo>
                    <a:pt x="75212" y="92077"/>
                  </a:lnTo>
                  <a:lnTo>
                    <a:pt x="128762" y="92077"/>
                  </a:lnTo>
                  <a:lnTo>
                    <a:pt x="128762" y="109390"/>
                  </a:lnTo>
                  <a:lnTo>
                    <a:pt x="79571" y="109390"/>
                  </a:lnTo>
                  <a:lnTo>
                    <a:pt x="25846" y="181887"/>
                  </a:lnTo>
                  <a:lnTo>
                    <a:pt x="526685" y="181887"/>
                  </a:lnTo>
                  <a:lnTo>
                    <a:pt x="528612" y="184992"/>
                  </a:lnTo>
                  <a:close/>
                </a:path>
                <a:path w="530225" h="494029">
                  <a:moveTo>
                    <a:pt x="109943" y="181887"/>
                  </a:moveTo>
                  <a:lnTo>
                    <a:pt x="89397" y="181887"/>
                  </a:lnTo>
                  <a:lnTo>
                    <a:pt x="111450" y="147493"/>
                  </a:lnTo>
                  <a:lnTo>
                    <a:pt x="111450" y="109390"/>
                  </a:lnTo>
                  <a:lnTo>
                    <a:pt x="128762" y="109390"/>
                  </a:lnTo>
                  <a:lnTo>
                    <a:pt x="128762" y="139687"/>
                  </a:lnTo>
                  <a:lnTo>
                    <a:pt x="418749" y="139687"/>
                  </a:lnTo>
                  <a:lnTo>
                    <a:pt x="418749" y="140553"/>
                  </a:lnTo>
                  <a:lnTo>
                    <a:pt x="427691" y="157000"/>
                  </a:lnTo>
                  <a:lnTo>
                    <a:pt x="125799" y="157000"/>
                  </a:lnTo>
                  <a:lnTo>
                    <a:pt x="109943" y="181887"/>
                  </a:lnTo>
                  <a:close/>
                </a:path>
                <a:path w="530225" h="494029">
                  <a:moveTo>
                    <a:pt x="526685" y="181887"/>
                  </a:moveTo>
                  <a:lnTo>
                    <a:pt x="506007" y="181887"/>
                  </a:lnTo>
                  <a:lnTo>
                    <a:pt x="461156" y="109390"/>
                  </a:lnTo>
                  <a:lnTo>
                    <a:pt x="481697" y="109390"/>
                  </a:lnTo>
                  <a:lnTo>
                    <a:pt x="526685" y="181887"/>
                  </a:lnTo>
                  <a:close/>
                </a:path>
                <a:path w="530225" h="494029">
                  <a:moveTo>
                    <a:pt x="220093" y="181887"/>
                  </a:moveTo>
                  <a:lnTo>
                    <a:pt x="201953" y="181887"/>
                  </a:lnTo>
                  <a:lnTo>
                    <a:pt x="209714" y="157000"/>
                  </a:lnTo>
                  <a:lnTo>
                    <a:pt x="227856" y="157000"/>
                  </a:lnTo>
                  <a:lnTo>
                    <a:pt x="220093" y="181887"/>
                  </a:lnTo>
                  <a:close/>
                </a:path>
                <a:path w="530225" h="494029">
                  <a:moveTo>
                    <a:pt x="328246" y="181887"/>
                  </a:moveTo>
                  <a:lnTo>
                    <a:pt x="310106" y="181887"/>
                  </a:lnTo>
                  <a:lnTo>
                    <a:pt x="302343" y="157000"/>
                  </a:lnTo>
                  <a:lnTo>
                    <a:pt x="320485" y="157000"/>
                  </a:lnTo>
                  <a:lnTo>
                    <a:pt x="328246" y="181887"/>
                  </a:lnTo>
                  <a:close/>
                </a:path>
                <a:path w="530225" h="494029">
                  <a:moveTo>
                    <a:pt x="441222" y="181887"/>
                  </a:moveTo>
                  <a:lnTo>
                    <a:pt x="421541" y="181887"/>
                  </a:lnTo>
                  <a:lnTo>
                    <a:pt x="408124" y="157000"/>
                  </a:lnTo>
                  <a:lnTo>
                    <a:pt x="427691" y="157000"/>
                  </a:lnTo>
                  <a:lnTo>
                    <a:pt x="441222" y="181887"/>
                  </a:lnTo>
                  <a:close/>
                </a:path>
                <a:path w="530225" h="494029">
                  <a:moveTo>
                    <a:pt x="51983" y="274942"/>
                  </a:moveTo>
                  <a:lnTo>
                    <a:pt x="51137" y="274942"/>
                  </a:lnTo>
                  <a:lnTo>
                    <a:pt x="31330" y="270928"/>
                  </a:lnTo>
                  <a:lnTo>
                    <a:pt x="15125" y="260048"/>
                  </a:lnTo>
                  <a:lnTo>
                    <a:pt x="4141" y="243913"/>
                  </a:lnTo>
                  <a:lnTo>
                    <a:pt x="0" y="224133"/>
                  </a:lnTo>
                  <a:lnTo>
                    <a:pt x="0" y="188182"/>
                  </a:lnTo>
                  <a:lnTo>
                    <a:pt x="600" y="186396"/>
                  </a:lnTo>
                  <a:lnTo>
                    <a:pt x="1709" y="184933"/>
                  </a:lnTo>
                  <a:lnTo>
                    <a:pt x="528612" y="184992"/>
                  </a:lnTo>
                  <a:lnTo>
                    <a:pt x="529750" y="186832"/>
                  </a:lnTo>
                  <a:lnTo>
                    <a:pt x="530136" y="188182"/>
                  </a:lnTo>
                  <a:lnTo>
                    <a:pt x="530200" y="199199"/>
                  </a:lnTo>
                  <a:lnTo>
                    <a:pt x="17312" y="199199"/>
                  </a:lnTo>
                  <a:lnTo>
                    <a:pt x="17324" y="224133"/>
                  </a:lnTo>
                  <a:lnTo>
                    <a:pt x="20063" y="237145"/>
                  </a:lnTo>
                  <a:lnTo>
                    <a:pt x="27331" y="247801"/>
                  </a:lnTo>
                  <a:lnTo>
                    <a:pt x="38046" y="254984"/>
                  </a:lnTo>
                  <a:lnTo>
                    <a:pt x="51137" y="257630"/>
                  </a:lnTo>
                  <a:lnTo>
                    <a:pt x="111456" y="257630"/>
                  </a:lnTo>
                  <a:lnTo>
                    <a:pt x="115534" y="263689"/>
                  </a:lnTo>
                  <a:lnTo>
                    <a:pt x="94137" y="263689"/>
                  </a:lnTo>
                  <a:lnTo>
                    <a:pt x="94137" y="268621"/>
                  </a:lnTo>
                  <a:lnTo>
                    <a:pt x="76799" y="268633"/>
                  </a:lnTo>
                  <a:lnTo>
                    <a:pt x="70846" y="271368"/>
                  </a:lnTo>
                  <a:lnTo>
                    <a:pt x="64792" y="273309"/>
                  </a:lnTo>
                  <a:lnTo>
                    <a:pt x="58450" y="274516"/>
                  </a:lnTo>
                  <a:lnTo>
                    <a:pt x="51983" y="274942"/>
                  </a:lnTo>
                  <a:close/>
                </a:path>
                <a:path w="530225" h="494029">
                  <a:moveTo>
                    <a:pt x="111456" y="257630"/>
                  </a:moveTo>
                  <a:lnTo>
                    <a:pt x="51927" y="257630"/>
                  </a:lnTo>
                  <a:lnTo>
                    <a:pt x="65056" y="254879"/>
                  </a:lnTo>
                  <a:lnTo>
                    <a:pt x="75730" y="247573"/>
                  </a:lnTo>
                  <a:lnTo>
                    <a:pt x="82910" y="236778"/>
                  </a:lnTo>
                  <a:lnTo>
                    <a:pt x="85379" y="224133"/>
                  </a:lnTo>
                  <a:lnTo>
                    <a:pt x="85481" y="199199"/>
                  </a:lnTo>
                  <a:lnTo>
                    <a:pt x="103876" y="199199"/>
                  </a:lnTo>
                  <a:lnTo>
                    <a:pt x="103927" y="233579"/>
                  </a:lnTo>
                  <a:lnTo>
                    <a:pt x="107667" y="252000"/>
                  </a:lnTo>
                  <a:lnTo>
                    <a:pt x="111456" y="257630"/>
                  </a:lnTo>
                  <a:close/>
                </a:path>
                <a:path w="530225" h="494029">
                  <a:moveTo>
                    <a:pt x="195248" y="281444"/>
                  </a:moveTo>
                  <a:lnTo>
                    <a:pt x="151830" y="281444"/>
                  </a:lnTo>
                  <a:lnTo>
                    <a:pt x="170309" y="277590"/>
                  </a:lnTo>
                  <a:lnTo>
                    <a:pt x="200109" y="233579"/>
                  </a:lnTo>
                  <a:lnTo>
                    <a:pt x="200177" y="199199"/>
                  </a:lnTo>
                  <a:lnTo>
                    <a:pt x="217490" y="199199"/>
                  </a:lnTo>
                  <a:lnTo>
                    <a:pt x="218311" y="242396"/>
                  </a:lnTo>
                  <a:lnTo>
                    <a:pt x="229896" y="265574"/>
                  </a:lnTo>
                  <a:lnTo>
                    <a:pt x="208329" y="265574"/>
                  </a:lnTo>
                  <a:lnTo>
                    <a:pt x="199477" y="277791"/>
                  </a:lnTo>
                  <a:lnTo>
                    <a:pt x="195248" y="281444"/>
                  </a:lnTo>
                  <a:close/>
                </a:path>
                <a:path w="530225" h="494029">
                  <a:moveTo>
                    <a:pt x="308729" y="281446"/>
                  </a:moveTo>
                  <a:lnTo>
                    <a:pt x="264883" y="281446"/>
                  </a:lnTo>
                  <a:lnTo>
                    <a:pt x="283509" y="277546"/>
                  </a:lnTo>
                  <a:lnTo>
                    <a:pt x="298706" y="267191"/>
                  </a:lnTo>
                  <a:lnTo>
                    <a:pt x="308897" y="252000"/>
                  </a:lnTo>
                  <a:lnTo>
                    <a:pt x="309007" y="251603"/>
                  </a:lnTo>
                  <a:lnTo>
                    <a:pt x="312650" y="233579"/>
                  </a:lnTo>
                  <a:lnTo>
                    <a:pt x="312709" y="199199"/>
                  </a:lnTo>
                  <a:lnTo>
                    <a:pt x="331104" y="199199"/>
                  </a:lnTo>
                  <a:lnTo>
                    <a:pt x="332057" y="242751"/>
                  </a:lnTo>
                  <a:lnTo>
                    <a:pt x="343458" y="265039"/>
                  </a:lnTo>
                  <a:lnTo>
                    <a:pt x="322148" y="265039"/>
                  </a:lnTo>
                  <a:lnTo>
                    <a:pt x="311795" y="279028"/>
                  </a:lnTo>
                  <a:lnTo>
                    <a:pt x="308729" y="281446"/>
                  </a:lnTo>
                  <a:close/>
                </a:path>
                <a:path w="530225" h="494029">
                  <a:moveTo>
                    <a:pt x="422727" y="281233"/>
                  </a:moveTo>
                  <a:lnTo>
                    <a:pt x="383892" y="281233"/>
                  </a:lnTo>
                  <a:lnTo>
                    <a:pt x="397758" y="277784"/>
                  </a:lnTo>
                  <a:lnTo>
                    <a:pt x="409980" y="270432"/>
                  </a:lnTo>
                  <a:lnTo>
                    <a:pt x="419344" y="260047"/>
                  </a:lnTo>
                  <a:lnTo>
                    <a:pt x="425324" y="247407"/>
                  </a:lnTo>
                  <a:lnTo>
                    <a:pt x="427362" y="233579"/>
                  </a:lnTo>
                  <a:lnTo>
                    <a:pt x="427406" y="199199"/>
                  </a:lnTo>
                  <a:lnTo>
                    <a:pt x="444718" y="199199"/>
                  </a:lnTo>
                  <a:lnTo>
                    <a:pt x="444738" y="231430"/>
                  </a:lnTo>
                  <a:lnTo>
                    <a:pt x="447212" y="238616"/>
                  </a:lnTo>
                  <a:lnTo>
                    <a:pt x="451751" y="244462"/>
                  </a:lnTo>
                  <a:lnTo>
                    <a:pt x="451944" y="244680"/>
                  </a:lnTo>
                  <a:lnTo>
                    <a:pt x="452292" y="245146"/>
                  </a:lnTo>
                  <a:lnTo>
                    <a:pt x="457666" y="250441"/>
                  </a:lnTo>
                  <a:lnTo>
                    <a:pt x="464001" y="254366"/>
                  </a:lnTo>
                  <a:lnTo>
                    <a:pt x="471045" y="256803"/>
                  </a:lnTo>
                  <a:lnTo>
                    <a:pt x="478543" y="257630"/>
                  </a:lnTo>
                  <a:lnTo>
                    <a:pt x="517187" y="257630"/>
                  </a:lnTo>
                  <a:lnTo>
                    <a:pt x="515444" y="259780"/>
                  </a:lnTo>
                  <a:lnTo>
                    <a:pt x="509574" y="264649"/>
                  </a:lnTo>
                  <a:lnTo>
                    <a:pt x="436062" y="264649"/>
                  </a:lnTo>
                  <a:lnTo>
                    <a:pt x="427373" y="277097"/>
                  </a:lnTo>
                  <a:lnTo>
                    <a:pt x="422727" y="281233"/>
                  </a:lnTo>
                  <a:close/>
                </a:path>
                <a:path w="530225" h="494029">
                  <a:moveTo>
                    <a:pt x="517187" y="257630"/>
                  </a:moveTo>
                  <a:lnTo>
                    <a:pt x="479333" y="257630"/>
                  </a:lnTo>
                  <a:lnTo>
                    <a:pt x="485952" y="256931"/>
                  </a:lnTo>
                  <a:lnTo>
                    <a:pt x="492247" y="254972"/>
                  </a:lnTo>
                  <a:lnTo>
                    <a:pt x="512887" y="199199"/>
                  </a:lnTo>
                  <a:lnTo>
                    <a:pt x="530200" y="199199"/>
                  </a:lnTo>
                  <a:lnTo>
                    <a:pt x="530146" y="224133"/>
                  </a:lnTo>
                  <a:lnTo>
                    <a:pt x="529269" y="233579"/>
                  </a:lnTo>
                  <a:lnTo>
                    <a:pt x="526427" y="243137"/>
                  </a:lnTo>
                  <a:lnTo>
                    <a:pt x="521750" y="252000"/>
                  </a:lnTo>
                  <a:lnTo>
                    <a:pt x="517187" y="257630"/>
                  </a:lnTo>
                  <a:close/>
                </a:path>
                <a:path w="530225" h="494029">
                  <a:moveTo>
                    <a:pt x="145362" y="298451"/>
                  </a:moveTo>
                  <a:lnTo>
                    <a:pt x="105528" y="279464"/>
                  </a:lnTo>
                  <a:lnTo>
                    <a:pt x="94137" y="263689"/>
                  </a:lnTo>
                  <a:lnTo>
                    <a:pt x="115534" y="263689"/>
                  </a:lnTo>
                  <a:lnTo>
                    <a:pt x="117953" y="267273"/>
                  </a:lnTo>
                  <a:lnTo>
                    <a:pt x="133171" y="277590"/>
                  </a:lnTo>
                  <a:lnTo>
                    <a:pt x="151830" y="281444"/>
                  </a:lnTo>
                  <a:lnTo>
                    <a:pt x="195248" y="281444"/>
                  </a:lnTo>
                  <a:lnTo>
                    <a:pt x="188222" y="287513"/>
                  </a:lnTo>
                  <a:lnTo>
                    <a:pt x="175040" y="294422"/>
                  </a:lnTo>
                  <a:lnTo>
                    <a:pt x="160436" y="298171"/>
                  </a:lnTo>
                  <a:lnTo>
                    <a:pt x="145362" y="298451"/>
                  </a:lnTo>
                  <a:close/>
                </a:path>
                <a:path w="530225" h="494029">
                  <a:moveTo>
                    <a:pt x="453374" y="476202"/>
                  </a:moveTo>
                  <a:lnTo>
                    <a:pt x="436062" y="476202"/>
                  </a:lnTo>
                  <a:lnTo>
                    <a:pt x="436062" y="264649"/>
                  </a:lnTo>
                  <a:lnTo>
                    <a:pt x="509574" y="264649"/>
                  </a:lnTo>
                  <a:lnTo>
                    <a:pt x="507696" y="266206"/>
                  </a:lnTo>
                  <a:lnTo>
                    <a:pt x="503209" y="268633"/>
                  </a:lnTo>
                  <a:lnTo>
                    <a:pt x="453374" y="268633"/>
                  </a:lnTo>
                  <a:lnTo>
                    <a:pt x="453374" y="476202"/>
                  </a:lnTo>
                  <a:close/>
                </a:path>
                <a:path w="530225" h="494029">
                  <a:moveTo>
                    <a:pt x="373160" y="298487"/>
                  </a:moveTo>
                  <a:lnTo>
                    <a:pt x="333038" y="279464"/>
                  </a:lnTo>
                  <a:lnTo>
                    <a:pt x="322148" y="265039"/>
                  </a:lnTo>
                  <a:lnTo>
                    <a:pt x="343458" y="265039"/>
                  </a:lnTo>
                  <a:lnTo>
                    <a:pt x="345308" y="267273"/>
                  </a:lnTo>
                  <a:lnTo>
                    <a:pt x="356763" y="275791"/>
                  </a:lnTo>
                  <a:lnTo>
                    <a:pt x="369928" y="280506"/>
                  </a:lnTo>
                  <a:lnTo>
                    <a:pt x="383892" y="281233"/>
                  </a:lnTo>
                  <a:lnTo>
                    <a:pt x="422727" y="281233"/>
                  </a:lnTo>
                  <a:lnTo>
                    <a:pt x="416183" y="287058"/>
                  </a:lnTo>
                  <a:lnTo>
                    <a:pt x="403002" y="294177"/>
                  </a:lnTo>
                  <a:lnTo>
                    <a:pt x="388335" y="298096"/>
                  </a:lnTo>
                  <a:lnTo>
                    <a:pt x="373160" y="298487"/>
                  </a:lnTo>
                  <a:close/>
                </a:path>
                <a:path w="530225" h="494029">
                  <a:moveTo>
                    <a:pt x="265396" y="298761"/>
                  </a:moveTo>
                  <a:lnTo>
                    <a:pt x="248138" y="296519"/>
                  </a:lnTo>
                  <a:lnTo>
                    <a:pt x="232346" y="289933"/>
                  </a:lnTo>
                  <a:lnTo>
                    <a:pt x="218813" y="279464"/>
                  </a:lnTo>
                  <a:lnTo>
                    <a:pt x="208329" y="265574"/>
                  </a:lnTo>
                  <a:lnTo>
                    <a:pt x="229896" y="265574"/>
                  </a:lnTo>
                  <a:lnTo>
                    <a:pt x="231200" y="267191"/>
                  </a:lnTo>
                  <a:lnTo>
                    <a:pt x="238431" y="273217"/>
                  </a:lnTo>
                  <a:lnTo>
                    <a:pt x="246623" y="277672"/>
                  </a:lnTo>
                  <a:lnTo>
                    <a:pt x="255523" y="280451"/>
                  </a:lnTo>
                  <a:lnTo>
                    <a:pt x="264883" y="281446"/>
                  </a:lnTo>
                  <a:lnTo>
                    <a:pt x="308729" y="281446"/>
                  </a:lnTo>
                  <a:lnTo>
                    <a:pt x="298361" y="289623"/>
                  </a:lnTo>
                  <a:lnTo>
                    <a:pt x="282631" y="296357"/>
                  </a:lnTo>
                  <a:lnTo>
                    <a:pt x="265396" y="298761"/>
                  </a:lnTo>
                  <a:close/>
                </a:path>
                <a:path w="530225" h="494029">
                  <a:moveTo>
                    <a:pt x="82805" y="493616"/>
                  </a:moveTo>
                  <a:lnTo>
                    <a:pt x="80674" y="492794"/>
                  </a:lnTo>
                  <a:lnTo>
                    <a:pt x="77567" y="489704"/>
                  </a:lnTo>
                  <a:lnTo>
                    <a:pt x="76734" y="487577"/>
                  </a:lnTo>
                  <a:lnTo>
                    <a:pt x="76825" y="268621"/>
                  </a:lnTo>
                  <a:lnTo>
                    <a:pt x="94137" y="268621"/>
                  </a:lnTo>
                  <a:lnTo>
                    <a:pt x="94137" y="476202"/>
                  </a:lnTo>
                  <a:lnTo>
                    <a:pt x="453374" y="476202"/>
                  </a:lnTo>
                  <a:lnTo>
                    <a:pt x="453465" y="487577"/>
                  </a:lnTo>
                  <a:lnTo>
                    <a:pt x="452632" y="489704"/>
                  </a:lnTo>
                  <a:lnTo>
                    <a:pt x="449525" y="492794"/>
                  </a:lnTo>
                  <a:lnTo>
                    <a:pt x="447658" y="493514"/>
                  </a:lnTo>
                  <a:lnTo>
                    <a:pt x="84994" y="493514"/>
                  </a:lnTo>
                  <a:lnTo>
                    <a:pt x="82805" y="493616"/>
                  </a:lnTo>
                  <a:close/>
                </a:path>
                <a:path w="530225" h="494029">
                  <a:moveTo>
                    <a:pt x="479389" y="274942"/>
                  </a:moveTo>
                  <a:lnTo>
                    <a:pt x="478543" y="274942"/>
                  </a:lnTo>
                  <a:lnTo>
                    <a:pt x="471994" y="274541"/>
                  </a:lnTo>
                  <a:lnTo>
                    <a:pt x="465568" y="273344"/>
                  </a:lnTo>
                  <a:lnTo>
                    <a:pt x="459271" y="271338"/>
                  </a:lnTo>
                  <a:lnTo>
                    <a:pt x="453374" y="268633"/>
                  </a:lnTo>
                  <a:lnTo>
                    <a:pt x="503209" y="268633"/>
                  </a:lnTo>
                  <a:lnTo>
                    <a:pt x="498926" y="270950"/>
                  </a:lnTo>
                  <a:lnTo>
                    <a:pt x="489401" y="273899"/>
                  </a:lnTo>
                  <a:lnTo>
                    <a:pt x="479389" y="274942"/>
                  </a:lnTo>
                  <a:close/>
                </a:path>
                <a:path w="530225" h="494029">
                  <a:moveTo>
                    <a:pt x="447394" y="493616"/>
                  </a:moveTo>
                  <a:lnTo>
                    <a:pt x="445205" y="493514"/>
                  </a:lnTo>
                  <a:lnTo>
                    <a:pt x="447658" y="493514"/>
                  </a:lnTo>
                  <a:lnTo>
                    <a:pt x="447394" y="493616"/>
                  </a:lnTo>
                  <a:close/>
                </a:path>
              </a:pathLst>
            </a:custGeom>
            <a:solidFill>
              <a:srgbClr val="08386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2340711" y="5106991"/>
            <a:ext cx="855980" cy="854075"/>
            <a:chOff x="2340711" y="5106991"/>
            <a:chExt cx="855980" cy="854075"/>
          </a:xfrm>
        </p:grpSpPr>
        <p:sp>
          <p:nvSpPr>
            <p:cNvPr id="34" name="object 34" descr=""/>
            <p:cNvSpPr/>
            <p:nvPr/>
          </p:nvSpPr>
          <p:spPr>
            <a:xfrm>
              <a:off x="2340711" y="5106991"/>
              <a:ext cx="855980" cy="854075"/>
            </a:xfrm>
            <a:custGeom>
              <a:avLst/>
              <a:gdLst/>
              <a:ahLst/>
              <a:cxnLst/>
              <a:rect l="l" t="t" r="r" b="b"/>
              <a:pathLst>
                <a:path w="855980" h="854075">
                  <a:moveTo>
                    <a:pt x="452298" y="853975"/>
                  </a:moveTo>
                  <a:lnTo>
                    <a:pt x="403092" y="853975"/>
                  </a:lnTo>
                  <a:lnTo>
                    <a:pt x="354138" y="848316"/>
                  </a:lnTo>
                  <a:lnTo>
                    <a:pt x="305942" y="836998"/>
                  </a:lnTo>
                  <a:lnTo>
                    <a:pt x="259010" y="820020"/>
                  </a:lnTo>
                  <a:lnTo>
                    <a:pt x="213847" y="797383"/>
                  </a:lnTo>
                  <a:lnTo>
                    <a:pt x="171661" y="769589"/>
                  </a:lnTo>
                  <a:lnTo>
                    <a:pt x="133492" y="737434"/>
                  </a:lnTo>
                  <a:lnTo>
                    <a:pt x="99592" y="701354"/>
                  </a:lnTo>
                  <a:lnTo>
                    <a:pt x="70214" y="661789"/>
                  </a:lnTo>
                  <a:lnTo>
                    <a:pt x="45611" y="619174"/>
                  </a:lnTo>
                  <a:lnTo>
                    <a:pt x="26035" y="573949"/>
                  </a:lnTo>
                  <a:lnTo>
                    <a:pt x="11739" y="526551"/>
                  </a:lnTo>
                  <a:lnTo>
                    <a:pt x="2977" y="477418"/>
                  </a:lnTo>
                  <a:lnTo>
                    <a:pt x="0" y="426987"/>
                  </a:lnTo>
                  <a:lnTo>
                    <a:pt x="2977" y="376557"/>
                  </a:lnTo>
                  <a:lnTo>
                    <a:pt x="11739" y="327423"/>
                  </a:lnTo>
                  <a:lnTo>
                    <a:pt x="26035" y="280026"/>
                  </a:lnTo>
                  <a:lnTo>
                    <a:pt x="45611" y="234801"/>
                  </a:lnTo>
                  <a:lnTo>
                    <a:pt x="70214" y="192186"/>
                  </a:lnTo>
                  <a:lnTo>
                    <a:pt x="99592" y="152621"/>
                  </a:lnTo>
                  <a:lnTo>
                    <a:pt x="133492" y="116541"/>
                  </a:lnTo>
                  <a:lnTo>
                    <a:pt x="171661" y="84386"/>
                  </a:lnTo>
                  <a:lnTo>
                    <a:pt x="213847" y="56592"/>
                  </a:lnTo>
                  <a:lnTo>
                    <a:pt x="259010" y="33955"/>
                  </a:lnTo>
                  <a:lnTo>
                    <a:pt x="305942" y="16977"/>
                  </a:lnTo>
                  <a:lnTo>
                    <a:pt x="354138" y="5659"/>
                  </a:lnTo>
                  <a:lnTo>
                    <a:pt x="403092" y="0"/>
                  </a:lnTo>
                  <a:lnTo>
                    <a:pt x="452298" y="0"/>
                  </a:lnTo>
                  <a:lnTo>
                    <a:pt x="501252" y="5659"/>
                  </a:lnTo>
                  <a:lnTo>
                    <a:pt x="549448" y="16977"/>
                  </a:lnTo>
                  <a:lnTo>
                    <a:pt x="596380" y="33955"/>
                  </a:lnTo>
                  <a:lnTo>
                    <a:pt x="641543" y="56592"/>
                  </a:lnTo>
                  <a:lnTo>
                    <a:pt x="683728" y="84386"/>
                  </a:lnTo>
                  <a:lnTo>
                    <a:pt x="721898" y="116541"/>
                  </a:lnTo>
                  <a:lnTo>
                    <a:pt x="755798" y="152621"/>
                  </a:lnTo>
                  <a:lnTo>
                    <a:pt x="785176" y="192186"/>
                  </a:lnTo>
                  <a:lnTo>
                    <a:pt x="809779" y="234801"/>
                  </a:lnTo>
                  <a:lnTo>
                    <a:pt x="829355" y="280026"/>
                  </a:lnTo>
                  <a:lnTo>
                    <a:pt x="843650" y="327423"/>
                  </a:lnTo>
                  <a:lnTo>
                    <a:pt x="852413" y="376557"/>
                  </a:lnTo>
                  <a:lnTo>
                    <a:pt x="855390" y="426987"/>
                  </a:lnTo>
                  <a:lnTo>
                    <a:pt x="852413" y="477418"/>
                  </a:lnTo>
                  <a:lnTo>
                    <a:pt x="843650" y="526551"/>
                  </a:lnTo>
                  <a:lnTo>
                    <a:pt x="829355" y="573949"/>
                  </a:lnTo>
                  <a:lnTo>
                    <a:pt x="809779" y="619174"/>
                  </a:lnTo>
                  <a:lnTo>
                    <a:pt x="785176" y="661789"/>
                  </a:lnTo>
                  <a:lnTo>
                    <a:pt x="755798" y="701354"/>
                  </a:lnTo>
                  <a:lnTo>
                    <a:pt x="721898" y="737434"/>
                  </a:lnTo>
                  <a:lnTo>
                    <a:pt x="683728" y="769589"/>
                  </a:lnTo>
                  <a:lnTo>
                    <a:pt x="641543" y="797383"/>
                  </a:lnTo>
                  <a:lnTo>
                    <a:pt x="596380" y="820020"/>
                  </a:lnTo>
                  <a:lnTo>
                    <a:pt x="549448" y="836998"/>
                  </a:lnTo>
                  <a:lnTo>
                    <a:pt x="501252" y="848316"/>
                  </a:lnTo>
                  <a:lnTo>
                    <a:pt x="452298" y="853975"/>
                  </a:lnTo>
                  <a:close/>
                </a:path>
              </a:pathLst>
            </a:custGeom>
            <a:solidFill>
              <a:srgbClr val="89D2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805468" y="5337822"/>
              <a:ext cx="132080" cy="434975"/>
            </a:xfrm>
            <a:custGeom>
              <a:avLst/>
              <a:gdLst/>
              <a:ahLst/>
              <a:cxnLst/>
              <a:rect l="l" t="t" r="r" b="b"/>
              <a:pathLst>
                <a:path w="132080" h="434975">
                  <a:moveTo>
                    <a:pt x="131673" y="302844"/>
                  </a:moveTo>
                  <a:lnTo>
                    <a:pt x="0" y="302844"/>
                  </a:lnTo>
                  <a:lnTo>
                    <a:pt x="0" y="434517"/>
                  </a:lnTo>
                  <a:lnTo>
                    <a:pt x="131673" y="434517"/>
                  </a:lnTo>
                  <a:lnTo>
                    <a:pt x="131673" y="302844"/>
                  </a:lnTo>
                  <a:close/>
                </a:path>
                <a:path w="132080" h="434975">
                  <a:moveTo>
                    <a:pt x="131673" y="0"/>
                  </a:moveTo>
                  <a:lnTo>
                    <a:pt x="0" y="0"/>
                  </a:lnTo>
                  <a:lnTo>
                    <a:pt x="0" y="131673"/>
                  </a:lnTo>
                  <a:lnTo>
                    <a:pt x="131673" y="131673"/>
                  </a:lnTo>
                  <a:lnTo>
                    <a:pt x="131673" y="0"/>
                  </a:lnTo>
                  <a:close/>
                </a:path>
              </a:pathLst>
            </a:custGeom>
            <a:solidFill>
              <a:srgbClr val="78A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509205" y="5462899"/>
              <a:ext cx="145415" cy="184785"/>
            </a:xfrm>
            <a:custGeom>
              <a:avLst/>
              <a:gdLst/>
              <a:ahLst/>
              <a:cxnLst/>
              <a:rect l="l" t="t" r="r" b="b"/>
              <a:pathLst>
                <a:path w="145414" h="184785">
                  <a:moveTo>
                    <a:pt x="144840" y="184343"/>
                  </a:moveTo>
                  <a:lnTo>
                    <a:pt x="0" y="184343"/>
                  </a:lnTo>
                  <a:lnTo>
                    <a:pt x="0" y="0"/>
                  </a:lnTo>
                  <a:lnTo>
                    <a:pt x="144840" y="0"/>
                  </a:lnTo>
                  <a:lnTo>
                    <a:pt x="144840" y="184343"/>
                  </a:lnTo>
                  <a:close/>
                </a:path>
              </a:pathLst>
            </a:custGeom>
            <a:solidFill>
              <a:srgbClr val="F15A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660662" y="5418756"/>
              <a:ext cx="138430" cy="273050"/>
            </a:xfrm>
            <a:custGeom>
              <a:avLst/>
              <a:gdLst/>
              <a:ahLst/>
              <a:cxnLst/>
              <a:rect l="l" t="t" r="r" b="b"/>
              <a:pathLst>
                <a:path w="138430" h="273050">
                  <a:moveTo>
                    <a:pt x="138257" y="272498"/>
                  </a:moveTo>
                  <a:lnTo>
                    <a:pt x="0" y="207451"/>
                  </a:lnTo>
                  <a:lnTo>
                    <a:pt x="0" y="156625"/>
                  </a:lnTo>
                  <a:lnTo>
                    <a:pt x="138323" y="221672"/>
                  </a:lnTo>
                  <a:lnTo>
                    <a:pt x="138257" y="272498"/>
                  </a:lnTo>
                  <a:close/>
                </a:path>
                <a:path w="138430" h="273050">
                  <a:moveTo>
                    <a:pt x="0" y="115938"/>
                  </a:moveTo>
                  <a:lnTo>
                    <a:pt x="0" y="65046"/>
                  </a:lnTo>
                  <a:lnTo>
                    <a:pt x="138257" y="0"/>
                  </a:lnTo>
                  <a:lnTo>
                    <a:pt x="138257" y="50826"/>
                  </a:lnTo>
                  <a:lnTo>
                    <a:pt x="0" y="115938"/>
                  </a:lnTo>
                  <a:close/>
                </a:path>
              </a:pathLst>
            </a:custGeom>
            <a:solidFill>
              <a:srgbClr val="B2B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502611" y="5331231"/>
              <a:ext cx="441325" cy="448309"/>
            </a:xfrm>
            <a:custGeom>
              <a:avLst/>
              <a:gdLst/>
              <a:ahLst/>
              <a:cxnLst/>
              <a:rect l="l" t="t" r="r" b="b"/>
              <a:pathLst>
                <a:path w="441325" h="448310">
                  <a:moveTo>
                    <a:pt x="32918" y="212153"/>
                  </a:moveTo>
                  <a:lnTo>
                    <a:pt x="31445" y="210680"/>
                  </a:lnTo>
                  <a:lnTo>
                    <a:pt x="27813" y="210680"/>
                  </a:lnTo>
                  <a:lnTo>
                    <a:pt x="26339" y="212153"/>
                  </a:lnTo>
                  <a:lnTo>
                    <a:pt x="26339" y="228955"/>
                  </a:lnTo>
                  <a:lnTo>
                    <a:pt x="27813" y="230428"/>
                  </a:lnTo>
                  <a:lnTo>
                    <a:pt x="31445" y="230428"/>
                  </a:lnTo>
                  <a:lnTo>
                    <a:pt x="32918" y="228955"/>
                  </a:lnTo>
                  <a:lnTo>
                    <a:pt x="32918" y="212153"/>
                  </a:lnTo>
                  <a:close/>
                </a:path>
                <a:path w="441325" h="448310">
                  <a:moveTo>
                    <a:pt x="32918" y="192405"/>
                  </a:moveTo>
                  <a:lnTo>
                    <a:pt x="31445" y="190931"/>
                  </a:lnTo>
                  <a:lnTo>
                    <a:pt x="27813" y="190931"/>
                  </a:lnTo>
                  <a:lnTo>
                    <a:pt x="26339" y="192405"/>
                  </a:lnTo>
                  <a:lnTo>
                    <a:pt x="26339" y="202615"/>
                  </a:lnTo>
                  <a:lnTo>
                    <a:pt x="27813" y="204101"/>
                  </a:lnTo>
                  <a:lnTo>
                    <a:pt x="31445" y="204101"/>
                  </a:lnTo>
                  <a:lnTo>
                    <a:pt x="32918" y="202615"/>
                  </a:lnTo>
                  <a:lnTo>
                    <a:pt x="32918" y="192405"/>
                  </a:lnTo>
                  <a:close/>
                </a:path>
                <a:path w="441325" h="448310">
                  <a:moveTo>
                    <a:pt x="105346" y="291160"/>
                  </a:moveTo>
                  <a:lnTo>
                    <a:pt x="103873" y="289687"/>
                  </a:lnTo>
                  <a:lnTo>
                    <a:pt x="32918" y="289687"/>
                  </a:lnTo>
                  <a:lnTo>
                    <a:pt x="32918" y="245071"/>
                  </a:lnTo>
                  <a:lnTo>
                    <a:pt x="31445" y="243598"/>
                  </a:lnTo>
                  <a:lnTo>
                    <a:pt x="27813" y="243598"/>
                  </a:lnTo>
                  <a:lnTo>
                    <a:pt x="26339" y="245071"/>
                  </a:lnTo>
                  <a:lnTo>
                    <a:pt x="26339" y="294792"/>
                  </a:lnTo>
                  <a:lnTo>
                    <a:pt x="27813" y="296265"/>
                  </a:lnTo>
                  <a:lnTo>
                    <a:pt x="103873" y="296265"/>
                  </a:lnTo>
                  <a:lnTo>
                    <a:pt x="105346" y="294792"/>
                  </a:lnTo>
                  <a:lnTo>
                    <a:pt x="105346" y="291160"/>
                  </a:lnTo>
                  <a:close/>
                </a:path>
                <a:path w="441325" h="448310">
                  <a:moveTo>
                    <a:pt x="131673" y="152895"/>
                  </a:moveTo>
                  <a:lnTo>
                    <a:pt x="130200" y="151422"/>
                  </a:lnTo>
                  <a:lnTo>
                    <a:pt x="27813" y="151422"/>
                  </a:lnTo>
                  <a:lnTo>
                    <a:pt x="26339" y="152895"/>
                  </a:lnTo>
                  <a:lnTo>
                    <a:pt x="26339" y="182867"/>
                  </a:lnTo>
                  <a:lnTo>
                    <a:pt x="27813" y="184340"/>
                  </a:lnTo>
                  <a:lnTo>
                    <a:pt x="31445" y="184340"/>
                  </a:lnTo>
                  <a:lnTo>
                    <a:pt x="32918" y="182867"/>
                  </a:lnTo>
                  <a:lnTo>
                    <a:pt x="32918" y="158013"/>
                  </a:lnTo>
                  <a:lnTo>
                    <a:pt x="125095" y="158013"/>
                  </a:lnTo>
                  <a:lnTo>
                    <a:pt x="125095" y="176288"/>
                  </a:lnTo>
                  <a:lnTo>
                    <a:pt x="126568" y="177761"/>
                  </a:lnTo>
                  <a:lnTo>
                    <a:pt x="130200" y="177761"/>
                  </a:lnTo>
                  <a:lnTo>
                    <a:pt x="131673" y="176288"/>
                  </a:lnTo>
                  <a:lnTo>
                    <a:pt x="131673" y="158013"/>
                  </a:lnTo>
                  <a:lnTo>
                    <a:pt x="131673" y="152895"/>
                  </a:lnTo>
                  <a:close/>
                </a:path>
                <a:path w="441325" h="448310">
                  <a:moveTo>
                    <a:pt x="368693" y="330657"/>
                  </a:moveTo>
                  <a:lnTo>
                    <a:pt x="367220" y="329184"/>
                  </a:lnTo>
                  <a:lnTo>
                    <a:pt x="343827" y="329184"/>
                  </a:lnTo>
                  <a:lnTo>
                    <a:pt x="342353" y="330657"/>
                  </a:lnTo>
                  <a:lnTo>
                    <a:pt x="342353" y="334289"/>
                  </a:lnTo>
                  <a:lnTo>
                    <a:pt x="343827" y="335775"/>
                  </a:lnTo>
                  <a:lnTo>
                    <a:pt x="367220" y="335775"/>
                  </a:lnTo>
                  <a:lnTo>
                    <a:pt x="368693" y="334289"/>
                  </a:lnTo>
                  <a:lnTo>
                    <a:pt x="368693" y="330657"/>
                  </a:lnTo>
                  <a:close/>
                </a:path>
                <a:path w="441325" h="448310">
                  <a:moveTo>
                    <a:pt x="414782" y="330657"/>
                  </a:moveTo>
                  <a:lnTo>
                    <a:pt x="413296" y="329184"/>
                  </a:lnTo>
                  <a:lnTo>
                    <a:pt x="383336" y="329184"/>
                  </a:lnTo>
                  <a:lnTo>
                    <a:pt x="381863" y="330657"/>
                  </a:lnTo>
                  <a:lnTo>
                    <a:pt x="381863" y="334289"/>
                  </a:lnTo>
                  <a:lnTo>
                    <a:pt x="383336" y="335775"/>
                  </a:lnTo>
                  <a:lnTo>
                    <a:pt x="408190" y="335775"/>
                  </a:lnTo>
                  <a:lnTo>
                    <a:pt x="408190" y="413296"/>
                  </a:lnTo>
                  <a:lnTo>
                    <a:pt x="409663" y="414769"/>
                  </a:lnTo>
                  <a:lnTo>
                    <a:pt x="413296" y="414769"/>
                  </a:lnTo>
                  <a:lnTo>
                    <a:pt x="414782" y="413296"/>
                  </a:lnTo>
                  <a:lnTo>
                    <a:pt x="414782" y="330657"/>
                  </a:lnTo>
                  <a:close/>
                </a:path>
                <a:path w="441325" h="448310">
                  <a:moveTo>
                    <a:pt x="441109" y="2959"/>
                  </a:moveTo>
                  <a:lnTo>
                    <a:pt x="438150" y="0"/>
                  </a:lnTo>
                  <a:lnTo>
                    <a:pt x="427939" y="0"/>
                  </a:lnTo>
                  <a:lnTo>
                    <a:pt x="427939" y="13169"/>
                  </a:lnTo>
                  <a:lnTo>
                    <a:pt x="427939" y="131673"/>
                  </a:lnTo>
                  <a:lnTo>
                    <a:pt x="309435" y="131673"/>
                  </a:lnTo>
                  <a:lnTo>
                    <a:pt x="309435" y="87566"/>
                  </a:lnTo>
                  <a:lnTo>
                    <a:pt x="309435" y="13169"/>
                  </a:lnTo>
                  <a:lnTo>
                    <a:pt x="427939" y="13169"/>
                  </a:lnTo>
                  <a:lnTo>
                    <a:pt x="427939" y="0"/>
                  </a:lnTo>
                  <a:lnTo>
                    <a:pt x="299237" y="0"/>
                  </a:lnTo>
                  <a:lnTo>
                    <a:pt x="296265" y="2959"/>
                  </a:lnTo>
                  <a:lnTo>
                    <a:pt x="296265" y="80251"/>
                  </a:lnTo>
                  <a:lnTo>
                    <a:pt x="296265" y="87566"/>
                  </a:lnTo>
                  <a:lnTo>
                    <a:pt x="296265" y="138391"/>
                  </a:lnTo>
                  <a:lnTo>
                    <a:pt x="158013" y="203504"/>
                  </a:lnTo>
                  <a:lnTo>
                    <a:pt x="158013" y="152615"/>
                  </a:lnTo>
                  <a:lnTo>
                    <a:pt x="173545" y="145300"/>
                  </a:lnTo>
                  <a:lnTo>
                    <a:pt x="296265" y="87566"/>
                  </a:lnTo>
                  <a:lnTo>
                    <a:pt x="296265" y="80251"/>
                  </a:lnTo>
                  <a:lnTo>
                    <a:pt x="158013" y="145300"/>
                  </a:lnTo>
                  <a:lnTo>
                    <a:pt x="158013" y="138264"/>
                  </a:lnTo>
                  <a:lnTo>
                    <a:pt x="158013" y="128054"/>
                  </a:lnTo>
                  <a:lnTo>
                    <a:pt x="155054" y="125095"/>
                  </a:lnTo>
                  <a:lnTo>
                    <a:pt x="144843" y="125095"/>
                  </a:lnTo>
                  <a:lnTo>
                    <a:pt x="144843" y="138264"/>
                  </a:lnTo>
                  <a:lnTo>
                    <a:pt x="144843" y="309435"/>
                  </a:lnTo>
                  <a:lnTo>
                    <a:pt x="13169" y="309435"/>
                  </a:lnTo>
                  <a:lnTo>
                    <a:pt x="13169" y="138264"/>
                  </a:lnTo>
                  <a:lnTo>
                    <a:pt x="144843" y="138264"/>
                  </a:lnTo>
                  <a:lnTo>
                    <a:pt x="144843" y="125095"/>
                  </a:lnTo>
                  <a:lnTo>
                    <a:pt x="2971" y="125095"/>
                  </a:lnTo>
                  <a:lnTo>
                    <a:pt x="0" y="128054"/>
                  </a:lnTo>
                  <a:lnTo>
                    <a:pt x="0" y="319633"/>
                  </a:lnTo>
                  <a:lnTo>
                    <a:pt x="2971" y="322605"/>
                  </a:lnTo>
                  <a:lnTo>
                    <a:pt x="155054" y="322605"/>
                  </a:lnTo>
                  <a:lnTo>
                    <a:pt x="158013" y="319633"/>
                  </a:lnTo>
                  <a:lnTo>
                    <a:pt x="158013" y="309435"/>
                  </a:lnTo>
                  <a:lnTo>
                    <a:pt x="158013" y="302323"/>
                  </a:lnTo>
                  <a:lnTo>
                    <a:pt x="296265" y="367372"/>
                  </a:lnTo>
                  <a:lnTo>
                    <a:pt x="296265" y="444728"/>
                  </a:lnTo>
                  <a:lnTo>
                    <a:pt x="299237" y="447687"/>
                  </a:lnTo>
                  <a:lnTo>
                    <a:pt x="438150" y="447687"/>
                  </a:lnTo>
                  <a:lnTo>
                    <a:pt x="441109" y="444728"/>
                  </a:lnTo>
                  <a:lnTo>
                    <a:pt x="441109" y="434530"/>
                  </a:lnTo>
                  <a:lnTo>
                    <a:pt x="441109" y="316014"/>
                  </a:lnTo>
                  <a:lnTo>
                    <a:pt x="441109" y="305816"/>
                  </a:lnTo>
                  <a:lnTo>
                    <a:pt x="438937" y="303644"/>
                  </a:lnTo>
                  <a:lnTo>
                    <a:pt x="438150" y="302856"/>
                  </a:lnTo>
                  <a:lnTo>
                    <a:pt x="427939" y="302856"/>
                  </a:lnTo>
                  <a:lnTo>
                    <a:pt x="427939" y="316014"/>
                  </a:lnTo>
                  <a:lnTo>
                    <a:pt x="427939" y="434530"/>
                  </a:lnTo>
                  <a:lnTo>
                    <a:pt x="309435" y="434530"/>
                  </a:lnTo>
                  <a:lnTo>
                    <a:pt x="309435" y="360057"/>
                  </a:lnTo>
                  <a:lnTo>
                    <a:pt x="309435" y="316014"/>
                  </a:lnTo>
                  <a:lnTo>
                    <a:pt x="427939" y="316014"/>
                  </a:lnTo>
                  <a:lnTo>
                    <a:pt x="427939" y="302856"/>
                  </a:lnTo>
                  <a:lnTo>
                    <a:pt x="301802" y="302856"/>
                  </a:lnTo>
                  <a:lnTo>
                    <a:pt x="300812" y="303174"/>
                  </a:lnTo>
                  <a:lnTo>
                    <a:pt x="299885" y="303644"/>
                  </a:lnTo>
                  <a:lnTo>
                    <a:pt x="296329" y="301980"/>
                  </a:lnTo>
                  <a:lnTo>
                    <a:pt x="296329" y="309232"/>
                  </a:lnTo>
                  <a:lnTo>
                    <a:pt x="296265" y="360057"/>
                  </a:lnTo>
                  <a:lnTo>
                    <a:pt x="173545" y="302323"/>
                  </a:lnTo>
                  <a:lnTo>
                    <a:pt x="158013" y="295021"/>
                  </a:lnTo>
                  <a:lnTo>
                    <a:pt x="158013" y="244195"/>
                  </a:lnTo>
                  <a:lnTo>
                    <a:pt x="296329" y="309232"/>
                  </a:lnTo>
                  <a:lnTo>
                    <a:pt x="296329" y="301980"/>
                  </a:lnTo>
                  <a:lnTo>
                    <a:pt x="173545" y="244195"/>
                  </a:lnTo>
                  <a:lnTo>
                    <a:pt x="158013" y="236880"/>
                  </a:lnTo>
                  <a:lnTo>
                    <a:pt x="158013" y="210743"/>
                  </a:lnTo>
                  <a:lnTo>
                    <a:pt x="173393" y="203504"/>
                  </a:lnTo>
                  <a:lnTo>
                    <a:pt x="299821" y="143992"/>
                  </a:lnTo>
                  <a:lnTo>
                    <a:pt x="300748" y="144513"/>
                  </a:lnTo>
                  <a:lnTo>
                    <a:pt x="301739" y="144843"/>
                  </a:lnTo>
                  <a:lnTo>
                    <a:pt x="438150" y="144843"/>
                  </a:lnTo>
                  <a:lnTo>
                    <a:pt x="439000" y="143992"/>
                  </a:lnTo>
                  <a:lnTo>
                    <a:pt x="441109" y="141884"/>
                  </a:lnTo>
                  <a:lnTo>
                    <a:pt x="441109" y="131673"/>
                  </a:lnTo>
                  <a:lnTo>
                    <a:pt x="441109" y="13169"/>
                  </a:lnTo>
                  <a:lnTo>
                    <a:pt x="441109" y="2959"/>
                  </a:lnTo>
                  <a:close/>
                </a:path>
              </a:pathLst>
            </a:custGeom>
            <a:solidFill>
              <a:srgbClr val="1F21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7642981" y="5124121"/>
            <a:ext cx="855980" cy="854075"/>
            <a:chOff x="7642981" y="5124121"/>
            <a:chExt cx="855980" cy="854075"/>
          </a:xfrm>
        </p:grpSpPr>
        <p:sp>
          <p:nvSpPr>
            <p:cNvPr id="40" name="object 40" descr=""/>
            <p:cNvSpPr/>
            <p:nvPr/>
          </p:nvSpPr>
          <p:spPr>
            <a:xfrm>
              <a:off x="7642981" y="5124121"/>
              <a:ext cx="855980" cy="854075"/>
            </a:xfrm>
            <a:custGeom>
              <a:avLst/>
              <a:gdLst/>
              <a:ahLst/>
              <a:cxnLst/>
              <a:rect l="l" t="t" r="r" b="b"/>
              <a:pathLst>
                <a:path w="855979" h="854075">
                  <a:moveTo>
                    <a:pt x="452298" y="853975"/>
                  </a:moveTo>
                  <a:lnTo>
                    <a:pt x="403092" y="853975"/>
                  </a:lnTo>
                  <a:lnTo>
                    <a:pt x="354138" y="848316"/>
                  </a:lnTo>
                  <a:lnTo>
                    <a:pt x="305942" y="836998"/>
                  </a:lnTo>
                  <a:lnTo>
                    <a:pt x="259010" y="820020"/>
                  </a:lnTo>
                  <a:lnTo>
                    <a:pt x="213847" y="797383"/>
                  </a:lnTo>
                  <a:lnTo>
                    <a:pt x="171661" y="769589"/>
                  </a:lnTo>
                  <a:lnTo>
                    <a:pt x="133492" y="737434"/>
                  </a:lnTo>
                  <a:lnTo>
                    <a:pt x="99592" y="701354"/>
                  </a:lnTo>
                  <a:lnTo>
                    <a:pt x="70214" y="661789"/>
                  </a:lnTo>
                  <a:lnTo>
                    <a:pt x="45611" y="619174"/>
                  </a:lnTo>
                  <a:lnTo>
                    <a:pt x="26035" y="573949"/>
                  </a:lnTo>
                  <a:lnTo>
                    <a:pt x="11739" y="526551"/>
                  </a:lnTo>
                  <a:lnTo>
                    <a:pt x="2977" y="477418"/>
                  </a:lnTo>
                  <a:lnTo>
                    <a:pt x="0" y="426987"/>
                  </a:lnTo>
                  <a:lnTo>
                    <a:pt x="2977" y="376557"/>
                  </a:lnTo>
                  <a:lnTo>
                    <a:pt x="11739" y="327423"/>
                  </a:lnTo>
                  <a:lnTo>
                    <a:pt x="26035" y="280026"/>
                  </a:lnTo>
                  <a:lnTo>
                    <a:pt x="45611" y="234801"/>
                  </a:lnTo>
                  <a:lnTo>
                    <a:pt x="70214" y="192186"/>
                  </a:lnTo>
                  <a:lnTo>
                    <a:pt x="99592" y="152621"/>
                  </a:lnTo>
                  <a:lnTo>
                    <a:pt x="133492" y="116541"/>
                  </a:lnTo>
                  <a:lnTo>
                    <a:pt x="171661" y="84386"/>
                  </a:lnTo>
                  <a:lnTo>
                    <a:pt x="213847" y="56592"/>
                  </a:lnTo>
                  <a:lnTo>
                    <a:pt x="259010" y="33955"/>
                  </a:lnTo>
                  <a:lnTo>
                    <a:pt x="305942" y="16977"/>
                  </a:lnTo>
                  <a:lnTo>
                    <a:pt x="354138" y="5659"/>
                  </a:lnTo>
                  <a:lnTo>
                    <a:pt x="403092" y="0"/>
                  </a:lnTo>
                  <a:lnTo>
                    <a:pt x="452298" y="0"/>
                  </a:lnTo>
                  <a:lnTo>
                    <a:pt x="501252" y="5659"/>
                  </a:lnTo>
                  <a:lnTo>
                    <a:pt x="549448" y="16977"/>
                  </a:lnTo>
                  <a:lnTo>
                    <a:pt x="596380" y="33955"/>
                  </a:lnTo>
                  <a:lnTo>
                    <a:pt x="641543" y="56592"/>
                  </a:lnTo>
                  <a:lnTo>
                    <a:pt x="683728" y="84386"/>
                  </a:lnTo>
                  <a:lnTo>
                    <a:pt x="721898" y="116541"/>
                  </a:lnTo>
                  <a:lnTo>
                    <a:pt x="755798" y="152621"/>
                  </a:lnTo>
                  <a:lnTo>
                    <a:pt x="785176" y="192186"/>
                  </a:lnTo>
                  <a:lnTo>
                    <a:pt x="809779" y="234801"/>
                  </a:lnTo>
                  <a:lnTo>
                    <a:pt x="829355" y="280026"/>
                  </a:lnTo>
                  <a:lnTo>
                    <a:pt x="843650" y="327423"/>
                  </a:lnTo>
                  <a:lnTo>
                    <a:pt x="852413" y="376557"/>
                  </a:lnTo>
                  <a:lnTo>
                    <a:pt x="855390" y="426987"/>
                  </a:lnTo>
                  <a:lnTo>
                    <a:pt x="852413" y="477418"/>
                  </a:lnTo>
                  <a:lnTo>
                    <a:pt x="843650" y="526551"/>
                  </a:lnTo>
                  <a:lnTo>
                    <a:pt x="829355" y="573949"/>
                  </a:lnTo>
                  <a:lnTo>
                    <a:pt x="809779" y="619174"/>
                  </a:lnTo>
                  <a:lnTo>
                    <a:pt x="785176" y="661789"/>
                  </a:lnTo>
                  <a:lnTo>
                    <a:pt x="755798" y="701354"/>
                  </a:lnTo>
                  <a:lnTo>
                    <a:pt x="721898" y="737434"/>
                  </a:lnTo>
                  <a:lnTo>
                    <a:pt x="683728" y="769589"/>
                  </a:lnTo>
                  <a:lnTo>
                    <a:pt x="641543" y="797383"/>
                  </a:lnTo>
                  <a:lnTo>
                    <a:pt x="596380" y="820020"/>
                  </a:lnTo>
                  <a:lnTo>
                    <a:pt x="549448" y="836998"/>
                  </a:lnTo>
                  <a:lnTo>
                    <a:pt x="501252" y="848316"/>
                  </a:lnTo>
                  <a:lnTo>
                    <a:pt x="452298" y="853975"/>
                  </a:lnTo>
                  <a:close/>
                </a:path>
              </a:pathLst>
            </a:custGeom>
            <a:solidFill>
              <a:srgbClr val="89D2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064007" y="5289642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88835" y="177671"/>
                  </a:moveTo>
                  <a:lnTo>
                    <a:pt x="44417" y="165769"/>
                  </a:lnTo>
                  <a:lnTo>
                    <a:pt x="11901" y="133253"/>
                  </a:lnTo>
                  <a:lnTo>
                    <a:pt x="0" y="88835"/>
                  </a:lnTo>
                  <a:lnTo>
                    <a:pt x="3075" y="65656"/>
                  </a:lnTo>
                  <a:lnTo>
                    <a:pt x="25881" y="26154"/>
                  </a:lnTo>
                  <a:lnTo>
                    <a:pt x="66028" y="2975"/>
                  </a:lnTo>
                  <a:lnTo>
                    <a:pt x="88835" y="0"/>
                  </a:lnTo>
                  <a:lnTo>
                    <a:pt x="111642" y="2975"/>
                  </a:lnTo>
                  <a:lnTo>
                    <a:pt x="151789" y="26154"/>
                  </a:lnTo>
                  <a:lnTo>
                    <a:pt x="174596" y="65656"/>
                  </a:lnTo>
                  <a:lnTo>
                    <a:pt x="177671" y="88835"/>
                  </a:lnTo>
                  <a:lnTo>
                    <a:pt x="174596" y="112014"/>
                  </a:lnTo>
                  <a:lnTo>
                    <a:pt x="151789" y="151517"/>
                  </a:lnTo>
                  <a:lnTo>
                    <a:pt x="111642" y="174696"/>
                  </a:lnTo>
                  <a:lnTo>
                    <a:pt x="88835" y="177671"/>
                  </a:lnTo>
                  <a:close/>
                </a:path>
              </a:pathLst>
            </a:custGeom>
            <a:solidFill>
              <a:srgbClr val="FFE7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064015" y="5289746"/>
              <a:ext cx="136525" cy="136525"/>
            </a:xfrm>
            <a:custGeom>
              <a:avLst/>
              <a:gdLst/>
              <a:ahLst/>
              <a:cxnLst/>
              <a:rect l="l" t="t" r="r" b="b"/>
              <a:pathLst>
                <a:path w="136525" h="136525">
                  <a:moveTo>
                    <a:pt x="26157" y="136240"/>
                  </a:moveTo>
                  <a:lnTo>
                    <a:pt x="614" y="99134"/>
                  </a:lnTo>
                  <a:lnTo>
                    <a:pt x="0" y="88731"/>
                  </a:lnTo>
                  <a:lnTo>
                    <a:pt x="11768" y="44373"/>
                  </a:lnTo>
                  <a:lnTo>
                    <a:pt x="42044" y="13281"/>
                  </a:lnTo>
                  <a:lnTo>
                    <a:pt x="83284" y="0"/>
                  </a:lnTo>
                  <a:lnTo>
                    <a:pt x="127946" y="9074"/>
                  </a:lnTo>
                  <a:lnTo>
                    <a:pt x="135184" y="16460"/>
                  </a:lnTo>
                  <a:lnTo>
                    <a:pt x="136179" y="25954"/>
                  </a:lnTo>
                  <a:lnTo>
                    <a:pt x="131583" y="34316"/>
                  </a:lnTo>
                  <a:lnTo>
                    <a:pt x="122049" y="38302"/>
                  </a:lnTo>
                  <a:lnTo>
                    <a:pt x="90795" y="46347"/>
                  </a:lnTo>
                  <a:lnTo>
                    <a:pt x="64765" y="64729"/>
                  </a:lnTo>
                  <a:lnTo>
                    <a:pt x="46489" y="90846"/>
                  </a:lnTo>
                  <a:lnTo>
                    <a:pt x="38493" y="122100"/>
                  </a:lnTo>
                  <a:lnTo>
                    <a:pt x="34511" y="131640"/>
                  </a:lnTo>
                  <a:lnTo>
                    <a:pt x="26157" y="136240"/>
                  </a:lnTo>
                  <a:close/>
                </a:path>
              </a:pathLst>
            </a:custGeom>
            <a:solidFill>
              <a:srgbClr val="FFF0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6197" y="5602720"/>
              <a:ext cx="75037" cy="137116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8112915" y="5515212"/>
              <a:ext cx="75565" cy="224154"/>
            </a:xfrm>
            <a:custGeom>
              <a:avLst/>
              <a:gdLst/>
              <a:ahLst/>
              <a:cxnLst/>
              <a:rect l="l" t="t" r="r" b="b"/>
              <a:pathLst>
                <a:path w="75565" h="224154">
                  <a:moveTo>
                    <a:pt x="75037" y="224020"/>
                  </a:moveTo>
                  <a:lnTo>
                    <a:pt x="0" y="224020"/>
                  </a:lnTo>
                  <a:lnTo>
                    <a:pt x="0" y="6913"/>
                  </a:lnTo>
                  <a:lnTo>
                    <a:pt x="6913" y="0"/>
                  </a:lnTo>
                  <a:lnTo>
                    <a:pt x="68123" y="0"/>
                  </a:lnTo>
                  <a:lnTo>
                    <a:pt x="75037" y="6913"/>
                  </a:lnTo>
                  <a:lnTo>
                    <a:pt x="75037" y="15449"/>
                  </a:lnTo>
                  <a:lnTo>
                    <a:pt x="75037" y="224020"/>
                  </a:lnTo>
                  <a:close/>
                </a:path>
              </a:pathLst>
            </a:custGeom>
            <a:solidFill>
              <a:srgbClr val="BEFA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979551" y="5568702"/>
              <a:ext cx="75565" cy="171450"/>
            </a:xfrm>
            <a:custGeom>
              <a:avLst/>
              <a:gdLst/>
              <a:ahLst/>
              <a:cxnLst/>
              <a:rect l="l" t="t" r="r" b="b"/>
              <a:pathLst>
                <a:path w="75565" h="171450">
                  <a:moveTo>
                    <a:pt x="75046" y="170912"/>
                  </a:moveTo>
                  <a:lnTo>
                    <a:pt x="0" y="170912"/>
                  </a:lnTo>
                  <a:lnTo>
                    <a:pt x="0" y="6913"/>
                  </a:lnTo>
                  <a:lnTo>
                    <a:pt x="6923" y="0"/>
                  </a:lnTo>
                  <a:lnTo>
                    <a:pt x="68123" y="0"/>
                  </a:lnTo>
                  <a:lnTo>
                    <a:pt x="75046" y="6913"/>
                  </a:lnTo>
                  <a:lnTo>
                    <a:pt x="75046" y="15449"/>
                  </a:lnTo>
                  <a:lnTo>
                    <a:pt x="75046" y="170912"/>
                  </a:lnTo>
                  <a:close/>
                </a:path>
              </a:pathLst>
            </a:custGeom>
            <a:solidFill>
              <a:srgbClr val="FFE7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117827" y="5343004"/>
              <a:ext cx="71120" cy="85725"/>
            </a:xfrm>
            <a:custGeom>
              <a:avLst/>
              <a:gdLst/>
              <a:ahLst/>
              <a:cxnLst/>
              <a:rect l="l" t="t" r="r" b="b"/>
              <a:pathLst>
                <a:path w="71120" h="85725">
                  <a:moveTo>
                    <a:pt x="22415" y="3454"/>
                  </a:moveTo>
                  <a:lnTo>
                    <a:pt x="18961" y="0"/>
                  </a:lnTo>
                  <a:lnTo>
                    <a:pt x="10426" y="0"/>
                  </a:lnTo>
                  <a:lnTo>
                    <a:pt x="6972" y="3454"/>
                  </a:lnTo>
                  <a:lnTo>
                    <a:pt x="6972" y="22352"/>
                  </a:lnTo>
                  <a:lnTo>
                    <a:pt x="10426" y="25806"/>
                  </a:lnTo>
                  <a:lnTo>
                    <a:pt x="14693" y="25806"/>
                  </a:lnTo>
                  <a:lnTo>
                    <a:pt x="18961" y="25806"/>
                  </a:lnTo>
                  <a:lnTo>
                    <a:pt x="22415" y="22352"/>
                  </a:lnTo>
                  <a:lnTo>
                    <a:pt x="22415" y="3454"/>
                  </a:lnTo>
                  <a:close/>
                </a:path>
                <a:path w="71120" h="85725">
                  <a:moveTo>
                    <a:pt x="64185" y="3454"/>
                  </a:moveTo>
                  <a:lnTo>
                    <a:pt x="60718" y="0"/>
                  </a:lnTo>
                  <a:lnTo>
                    <a:pt x="52184" y="0"/>
                  </a:lnTo>
                  <a:lnTo>
                    <a:pt x="48729" y="3454"/>
                  </a:lnTo>
                  <a:lnTo>
                    <a:pt x="48729" y="22352"/>
                  </a:lnTo>
                  <a:lnTo>
                    <a:pt x="52184" y="25806"/>
                  </a:lnTo>
                  <a:lnTo>
                    <a:pt x="56451" y="25806"/>
                  </a:lnTo>
                  <a:lnTo>
                    <a:pt x="60718" y="25806"/>
                  </a:lnTo>
                  <a:lnTo>
                    <a:pt x="64185" y="22352"/>
                  </a:lnTo>
                  <a:lnTo>
                    <a:pt x="64185" y="3454"/>
                  </a:lnTo>
                  <a:close/>
                </a:path>
                <a:path w="71120" h="85725">
                  <a:moveTo>
                    <a:pt x="70777" y="67602"/>
                  </a:moveTo>
                  <a:lnTo>
                    <a:pt x="65659" y="60782"/>
                  </a:lnTo>
                  <a:lnTo>
                    <a:pt x="60820" y="60083"/>
                  </a:lnTo>
                  <a:lnTo>
                    <a:pt x="57404" y="62649"/>
                  </a:lnTo>
                  <a:lnTo>
                    <a:pt x="46926" y="68122"/>
                  </a:lnTo>
                  <a:lnTo>
                    <a:pt x="35458" y="69977"/>
                  </a:lnTo>
                  <a:lnTo>
                    <a:pt x="23964" y="68173"/>
                  </a:lnTo>
                  <a:lnTo>
                    <a:pt x="13385" y="62649"/>
                  </a:lnTo>
                  <a:lnTo>
                    <a:pt x="9982" y="60083"/>
                  </a:lnTo>
                  <a:lnTo>
                    <a:pt x="5130" y="60769"/>
                  </a:lnTo>
                  <a:lnTo>
                    <a:pt x="0" y="67589"/>
                  </a:lnTo>
                  <a:lnTo>
                    <a:pt x="685" y="72440"/>
                  </a:lnTo>
                  <a:lnTo>
                    <a:pt x="4102" y="74993"/>
                  </a:lnTo>
                  <a:lnTo>
                    <a:pt x="19164" y="82854"/>
                  </a:lnTo>
                  <a:lnTo>
                    <a:pt x="35509" y="85420"/>
                  </a:lnTo>
                  <a:lnTo>
                    <a:pt x="51790" y="82778"/>
                  </a:lnTo>
                  <a:lnTo>
                    <a:pt x="66675" y="75006"/>
                  </a:lnTo>
                  <a:lnTo>
                    <a:pt x="70091" y="72453"/>
                  </a:lnTo>
                  <a:lnTo>
                    <a:pt x="70777" y="67602"/>
                  </a:lnTo>
                  <a:close/>
                </a:path>
              </a:pathLst>
            </a:custGeom>
            <a:solidFill>
              <a:srgbClr val="5859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31140" y="5450813"/>
              <a:ext cx="198166" cy="9340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979556" y="5568699"/>
              <a:ext cx="75565" cy="170815"/>
            </a:xfrm>
            <a:custGeom>
              <a:avLst/>
              <a:gdLst/>
              <a:ahLst/>
              <a:cxnLst/>
              <a:rect l="l" t="t" r="r" b="b"/>
              <a:pathLst>
                <a:path w="75565" h="170814">
                  <a:moveTo>
                    <a:pt x="28968" y="170751"/>
                  </a:moveTo>
                  <a:lnTo>
                    <a:pt x="0" y="170751"/>
                  </a:lnTo>
                  <a:lnTo>
                    <a:pt x="0" y="6916"/>
                  </a:lnTo>
                  <a:lnTo>
                    <a:pt x="6916" y="0"/>
                  </a:lnTo>
                  <a:lnTo>
                    <a:pt x="68120" y="0"/>
                  </a:lnTo>
                  <a:lnTo>
                    <a:pt x="75037" y="6917"/>
                  </a:lnTo>
                  <a:lnTo>
                    <a:pt x="75037" y="15449"/>
                  </a:lnTo>
                  <a:lnTo>
                    <a:pt x="75037" y="22915"/>
                  </a:lnTo>
                  <a:lnTo>
                    <a:pt x="68984" y="28968"/>
                  </a:lnTo>
                  <a:lnTo>
                    <a:pt x="61518" y="28968"/>
                  </a:lnTo>
                  <a:lnTo>
                    <a:pt x="48848" y="31526"/>
                  </a:lnTo>
                  <a:lnTo>
                    <a:pt x="38501" y="38501"/>
                  </a:lnTo>
                  <a:lnTo>
                    <a:pt x="31526" y="48848"/>
                  </a:lnTo>
                  <a:lnTo>
                    <a:pt x="28968" y="61518"/>
                  </a:lnTo>
                  <a:lnTo>
                    <a:pt x="28968" y="170751"/>
                  </a:lnTo>
                  <a:close/>
                </a:path>
              </a:pathLst>
            </a:custGeom>
            <a:solidFill>
              <a:srgbClr val="FFF0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12915" y="5515212"/>
              <a:ext cx="75565" cy="224154"/>
            </a:xfrm>
            <a:custGeom>
              <a:avLst/>
              <a:gdLst/>
              <a:ahLst/>
              <a:cxnLst/>
              <a:rect l="l" t="t" r="r" b="b"/>
              <a:pathLst>
                <a:path w="75565" h="224154">
                  <a:moveTo>
                    <a:pt x="28968" y="224020"/>
                  </a:moveTo>
                  <a:lnTo>
                    <a:pt x="0" y="224020"/>
                  </a:lnTo>
                  <a:lnTo>
                    <a:pt x="0" y="6916"/>
                  </a:lnTo>
                  <a:lnTo>
                    <a:pt x="6916" y="0"/>
                  </a:lnTo>
                  <a:lnTo>
                    <a:pt x="68120" y="0"/>
                  </a:lnTo>
                  <a:lnTo>
                    <a:pt x="75037" y="6917"/>
                  </a:lnTo>
                  <a:lnTo>
                    <a:pt x="75037" y="15449"/>
                  </a:lnTo>
                  <a:lnTo>
                    <a:pt x="75037" y="22915"/>
                  </a:lnTo>
                  <a:lnTo>
                    <a:pt x="68984" y="28968"/>
                  </a:lnTo>
                  <a:lnTo>
                    <a:pt x="61518" y="28968"/>
                  </a:lnTo>
                  <a:lnTo>
                    <a:pt x="48848" y="31526"/>
                  </a:lnTo>
                  <a:lnTo>
                    <a:pt x="38502" y="38501"/>
                  </a:lnTo>
                  <a:lnTo>
                    <a:pt x="31526" y="48848"/>
                  </a:lnTo>
                  <a:lnTo>
                    <a:pt x="28968" y="61518"/>
                  </a:lnTo>
                  <a:lnTo>
                    <a:pt x="28968" y="224020"/>
                  </a:lnTo>
                  <a:close/>
                </a:path>
              </a:pathLst>
            </a:custGeom>
            <a:solidFill>
              <a:srgbClr val="D0FF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783982" y="5733016"/>
              <a:ext cx="463550" cy="15875"/>
            </a:xfrm>
            <a:custGeom>
              <a:avLst/>
              <a:gdLst/>
              <a:ahLst/>
              <a:cxnLst/>
              <a:rect l="l" t="t" r="r" b="b"/>
              <a:pathLst>
                <a:path w="463550" h="15875">
                  <a:moveTo>
                    <a:pt x="460032" y="15449"/>
                  </a:moveTo>
                  <a:lnTo>
                    <a:pt x="455766" y="15449"/>
                  </a:lnTo>
                  <a:lnTo>
                    <a:pt x="3458" y="15449"/>
                  </a:lnTo>
                  <a:lnTo>
                    <a:pt x="0" y="11990"/>
                  </a:lnTo>
                  <a:lnTo>
                    <a:pt x="0" y="3458"/>
                  </a:lnTo>
                  <a:lnTo>
                    <a:pt x="3458" y="0"/>
                  </a:lnTo>
                  <a:lnTo>
                    <a:pt x="460032" y="0"/>
                  </a:lnTo>
                  <a:lnTo>
                    <a:pt x="463491" y="3458"/>
                  </a:lnTo>
                  <a:lnTo>
                    <a:pt x="463491" y="11990"/>
                  </a:lnTo>
                  <a:lnTo>
                    <a:pt x="460032" y="15449"/>
                  </a:lnTo>
                  <a:close/>
                </a:path>
              </a:pathLst>
            </a:custGeom>
            <a:solidFill>
              <a:srgbClr val="4243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04149" y="2698678"/>
            <a:ext cx="1435100" cy="47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Instituciones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Educativas: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Escuelas,</a:t>
            </a:r>
            <a:r>
              <a:rPr dirty="0" sz="85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colegios</a:t>
            </a:r>
            <a:r>
              <a:rPr dirty="0" sz="850" spc="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50">
                <a:solidFill>
                  <a:srgbClr val="FFFFFF"/>
                </a:solidFill>
                <a:latin typeface="Lucida Sans"/>
                <a:cs typeface="Lucida Sans"/>
              </a:rPr>
              <a:t>y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universidades.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04149" y="3293801"/>
            <a:ext cx="1471295" cy="47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Empresas</a:t>
            </a:r>
            <a:r>
              <a:rPr dirty="0" sz="85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Privadas: Organizaciones interesadas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8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proyectos.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04149" y="3889014"/>
            <a:ext cx="1085215" cy="47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 Usuarios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Internos: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Personal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soporte técnico.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04149" y="4484136"/>
            <a:ext cx="1166495" cy="323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 Usuarios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Generales: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Público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general.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04149" y="1756084"/>
            <a:ext cx="1368425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dirty="0" sz="1300" spc="-75" b="1">
                <a:solidFill>
                  <a:srgbClr val="FFFFFF"/>
                </a:solidFill>
                <a:latin typeface="Gill Sans MT"/>
                <a:cs typeface="Gill Sans MT"/>
              </a:rPr>
              <a:t>SOCIOS</a:t>
            </a:r>
            <a:r>
              <a:rPr dirty="0" sz="1300" spc="-3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40" b="1">
                <a:solidFill>
                  <a:srgbClr val="FFFFFF"/>
                </a:solidFill>
                <a:latin typeface="Gill Sans MT"/>
                <a:cs typeface="Gill Sans MT"/>
              </a:rPr>
              <a:t>CLAVE</a:t>
            </a:r>
            <a:endParaRPr sz="1300">
              <a:latin typeface="Gill Sans MT"/>
              <a:cs typeface="Gill Sans MT"/>
            </a:endParaRPr>
          </a:p>
          <a:p>
            <a:pPr marL="12700" marR="5080">
              <a:lnSpc>
                <a:spcPct val="114900"/>
              </a:lnSpc>
              <a:spcBef>
                <a:spcPts val="117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Estudiantes:</a:t>
            </a:r>
            <a:r>
              <a:rPr dirty="0" sz="850" spc="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Alumnos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individuales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85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equipos</a:t>
            </a:r>
            <a:r>
              <a:rPr dirty="0" sz="850" spc="-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alumnos.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722026" y="1756115"/>
            <a:ext cx="11391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65" b="1">
                <a:solidFill>
                  <a:srgbClr val="FFFFFF"/>
                </a:solidFill>
                <a:latin typeface="Gill Sans MT"/>
                <a:cs typeface="Gill Sans MT"/>
              </a:rPr>
              <a:t>ACTIVIDADES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452126" y="1805051"/>
            <a:ext cx="1591310" cy="12344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574040">
              <a:lnSpc>
                <a:spcPct val="100000"/>
              </a:lnSpc>
              <a:spcBef>
                <a:spcPts val="735"/>
              </a:spcBef>
            </a:pPr>
            <a:r>
              <a:rPr dirty="0" sz="1300" spc="-10" b="1">
                <a:solidFill>
                  <a:srgbClr val="FFFFFF"/>
                </a:solidFill>
                <a:latin typeface="Gill Sans MT"/>
                <a:cs typeface="Gill Sans MT"/>
              </a:rPr>
              <a:t>CLAVE</a:t>
            </a:r>
            <a:endParaRPr sz="1300">
              <a:latin typeface="Gill Sans MT"/>
              <a:cs typeface="Gill Sans MT"/>
            </a:endParaRPr>
          </a:p>
          <a:p>
            <a:pPr marL="12700" marR="5080">
              <a:lnSpc>
                <a:spcPct val="114900"/>
              </a:lnSpc>
              <a:spcBef>
                <a:spcPts val="28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Desarrollo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mantenimiento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la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aplicación.</a:t>
            </a:r>
            <a:endParaRPr sz="850">
              <a:latin typeface="Lucida Sans"/>
              <a:cs typeface="Lucida Sans"/>
            </a:endParaRPr>
          </a:p>
          <a:p>
            <a:pPr marL="12700" marR="369570" indent="90170">
              <a:lnSpc>
                <a:spcPct val="114900"/>
              </a:lnSpc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Registro</a:t>
            </a:r>
            <a:r>
              <a:rPr dirty="0" sz="85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gestión</a:t>
            </a:r>
            <a:r>
              <a:rPr dirty="0" sz="85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usuarios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proyectos.</a:t>
            </a:r>
            <a:endParaRPr sz="850">
              <a:latin typeface="Lucida Sans"/>
              <a:cs typeface="Lucida Sans"/>
            </a:endParaRPr>
          </a:p>
          <a:p>
            <a:pPr marL="12700" marR="53340" indent="90170">
              <a:lnSpc>
                <a:spcPct val="114900"/>
              </a:lnSpc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Soporte</a:t>
            </a:r>
            <a:r>
              <a:rPr dirty="0" sz="850" spc="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técnico</a:t>
            </a:r>
            <a:r>
              <a:rPr dirty="0" sz="850" spc="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atención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cliente.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504033" y="3968445"/>
            <a:ext cx="1515110" cy="111633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880"/>
              </a:spcBef>
            </a:pPr>
            <a:r>
              <a:rPr dirty="0" sz="1300" spc="-55" b="1">
                <a:solidFill>
                  <a:srgbClr val="FFFFFF"/>
                </a:solidFill>
                <a:latin typeface="Gill Sans MT"/>
                <a:cs typeface="Gill Sans MT"/>
              </a:rPr>
              <a:t>RECURSOS</a:t>
            </a:r>
            <a:r>
              <a:rPr dirty="0" sz="1300" spc="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45" b="1">
                <a:solidFill>
                  <a:srgbClr val="FFFFFF"/>
                </a:solidFill>
                <a:latin typeface="Gill Sans MT"/>
                <a:cs typeface="Gill Sans MT"/>
              </a:rPr>
              <a:t>CLAVE</a:t>
            </a:r>
            <a:endParaRPr sz="1300">
              <a:latin typeface="Gill Sans MT"/>
              <a:cs typeface="Gill Sans MT"/>
            </a:endParaRPr>
          </a:p>
          <a:p>
            <a:pPr marL="12700" marR="143510" indent="90170">
              <a:lnSpc>
                <a:spcPct val="114900"/>
              </a:lnSpc>
              <a:spcBef>
                <a:spcPts val="385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Equipo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desarrollo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software.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0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Equipo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diseño.</a:t>
            </a:r>
            <a:endParaRPr sz="850">
              <a:latin typeface="Lucida Sans"/>
              <a:cs typeface="Lucida Sans"/>
            </a:endParaRPr>
          </a:p>
          <a:p>
            <a:pPr marL="12700" marR="5080" indent="90170">
              <a:lnSpc>
                <a:spcPct val="114799"/>
              </a:lnSpc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Servidores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tecnología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infraestructura.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590420" y="2877505"/>
            <a:ext cx="150876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Clasificación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proyectos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por nivel</a:t>
            </a:r>
            <a:r>
              <a:rPr dirty="0" sz="8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académico,</a:t>
            </a:r>
            <a:r>
              <a:rPr dirty="0" sz="8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sector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industrial,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aporte a </a:t>
            </a:r>
            <a:r>
              <a:rPr dirty="0" sz="850" spc="-20">
                <a:solidFill>
                  <a:srgbClr val="FFFFFF"/>
                </a:solidFill>
                <a:latin typeface="Lucida Sans"/>
                <a:cs typeface="Lucida Sans"/>
              </a:rPr>
              <a:t>ODS.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Búsqueda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filtrado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proyectos.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590420" y="3770295"/>
            <a:ext cx="1362710" cy="62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Contacto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directo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Lucida Sans"/>
                <a:cs typeface="Lucida Sans"/>
              </a:rPr>
              <a:t>entre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creadores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proyectos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50">
                <a:solidFill>
                  <a:srgbClr val="FFFFFF"/>
                </a:solidFill>
                <a:latin typeface="Lucida Sans"/>
                <a:cs typeface="Lucida Sans"/>
              </a:rPr>
              <a:t>y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potenciales implementadores.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590420" y="4531349"/>
            <a:ext cx="132016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Promoción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talento.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590420" y="4811827"/>
            <a:ext cx="1588770" cy="323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 Impulso a</a:t>
            </a:r>
            <a:r>
              <a:rPr dirty="0" sz="8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la innovación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el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emprendimiento.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590420" y="1753189"/>
            <a:ext cx="1591310" cy="100139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487045" marR="134620" indent="-412750">
              <a:lnSpc>
                <a:spcPct val="75100"/>
              </a:lnSpc>
              <a:spcBef>
                <a:spcPts val="484"/>
              </a:spcBef>
            </a:pPr>
            <a:r>
              <a:rPr dirty="0" sz="1300" spc="-45" b="1">
                <a:solidFill>
                  <a:srgbClr val="FFFFFF"/>
                </a:solidFill>
                <a:latin typeface="Gill Sans MT"/>
                <a:cs typeface="Gill Sans MT"/>
              </a:rPr>
              <a:t>PROPUESTAS</a:t>
            </a:r>
            <a:r>
              <a:rPr dirty="0" sz="1300" spc="-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60" b="1">
                <a:solidFill>
                  <a:srgbClr val="FFFFFF"/>
                </a:solidFill>
                <a:latin typeface="Gill Sans MT"/>
                <a:cs typeface="Gill Sans MT"/>
              </a:rPr>
              <a:t>DE </a:t>
            </a:r>
            <a:r>
              <a:rPr dirty="0" sz="1300" spc="-10" b="1">
                <a:solidFill>
                  <a:srgbClr val="FFFFFF"/>
                </a:solidFill>
                <a:latin typeface="Gill Sans MT"/>
                <a:cs typeface="Gill Sans MT"/>
              </a:rPr>
              <a:t>VALOR</a:t>
            </a:r>
            <a:endParaRPr sz="1300">
              <a:latin typeface="Gill Sans MT"/>
              <a:cs typeface="Gill Sans MT"/>
            </a:endParaRPr>
          </a:p>
          <a:p>
            <a:pPr marL="12700" marR="5080">
              <a:lnSpc>
                <a:spcPct val="114900"/>
              </a:lnSpc>
              <a:spcBef>
                <a:spcPts val="260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Plataforma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para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registrar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50">
                <a:solidFill>
                  <a:srgbClr val="FFFFFF"/>
                </a:solidFill>
                <a:latin typeface="Lucida Sans"/>
                <a:cs typeface="Lucida Sans"/>
              </a:rPr>
              <a:t>y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consultar</a:t>
            </a:r>
            <a:r>
              <a:rPr dirty="0" sz="850" spc="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proyectos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académicos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innovadores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estudiantes</a:t>
            </a:r>
            <a:r>
              <a:rPr dirty="0" sz="850" spc="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universitarios.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639529" y="2397658"/>
            <a:ext cx="1557020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800" spc="15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0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Contacto</a:t>
            </a:r>
            <a:r>
              <a:rPr dirty="0" sz="80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80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"/>
                <a:cs typeface="Lucida Sans"/>
              </a:rPr>
              <a:t>administración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0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la</a:t>
            </a:r>
            <a:r>
              <a:rPr dirty="0" sz="80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"/>
                <a:cs typeface="Lucida Sans"/>
              </a:rPr>
              <a:t>página.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639529" y="2819227"/>
            <a:ext cx="133667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800" spc="15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0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Contacto</a:t>
            </a:r>
            <a:r>
              <a:rPr dirty="0" sz="80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80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"/>
                <a:cs typeface="Lucida Sans"/>
              </a:rPr>
              <a:t>usuarios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propietarios</a:t>
            </a:r>
            <a:r>
              <a:rPr dirty="0" sz="80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0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"/>
                <a:cs typeface="Lucida Sans"/>
              </a:rPr>
              <a:t>proyectos.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639529" y="1746483"/>
            <a:ext cx="1442085" cy="5365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37185" marR="5080" indent="-140970">
              <a:lnSpc>
                <a:spcPct val="75100"/>
              </a:lnSpc>
              <a:spcBef>
                <a:spcPts val="484"/>
              </a:spcBef>
            </a:pPr>
            <a:r>
              <a:rPr dirty="0" sz="1300" spc="-80" b="1">
                <a:solidFill>
                  <a:srgbClr val="FFFFFF"/>
                </a:solidFill>
                <a:latin typeface="Gill Sans MT"/>
                <a:cs typeface="Gill Sans MT"/>
              </a:rPr>
              <a:t>RELACIÓN</a:t>
            </a:r>
            <a:r>
              <a:rPr dirty="0" sz="1300" spc="-3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155" b="1">
                <a:solidFill>
                  <a:srgbClr val="FFFFFF"/>
                </a:solidFill>
                <a:latin typeface="Gill Sans MT"/>
                <a:cs typeface="Gill Sans MT"/>
              </a:rPr>
              <a:t>CON </a:t>
            </a:r>
            <a:r>
              <a:rPr dirty="0" sz="1300" spc="-10" b="1">
                <a:solidFill>
                  <a:srgbClr val="FFFFFF"/>
                </a:solidFill>
                <a:latin typeface="Gill Sans MT"/>
                <a:cs typeface="Gill Sans MT"/>
              </a:rPr>
              <a:t>EL</a:t>
            </a:r>
            <a:r>
              <a:rPr dirty="0" sz="1300" spc="-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Gill Sans MT"/>
                <a:cs typeface="Gill Sans MT"/>
              </a:rPr>
              <a:t>CLIENTE</a:t>
            </a:r>
            <a:endParaRPr sz="1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800" spc="15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0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Chatbot</a:t>
            </a:r>
            <a:r>
              <a:rPr dirty="0" sz="80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0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"/>
                <a:cs typeface="Lucida Sans"/>
              </a:rPr>
              <a:t>ayuda.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639590" y="4064670"/>
            <a:ext cx="1546860" cy="880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FFFFFF"/>
                </a:solidFill>
                <a:latin typeface="Gill Sans MT"/>
                <a:cs typeface="Gill Sans MT"/>
              </a:rPr>
              <a:t>CANALES</a:t>
            </a:r>
            <a:endParaRPr sz="1300">
              <a:latin typeface="Gill Sans MT"/>
              <a:cs typeface="Gill Sans MT"/>
            </a:endParaRPr>
          </a:p>
          <a:p>
            <a:pPr marL="99695" indent="-87630">
              <a:lnSpc>
                <a:spcPct val="100000"/>
              </a:lnSpc>
              <a:spcBef>
                <a:spcPts val="735"/>
              </a:spcBef>
              <a:buChar char="-"/>
              <a:tabLst>
                <a:tab pos="100330" algn="l"/>
              </a:tabLst>
            </a:pP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Página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(WebApp).</a:t>
            </a:r>
            <a:endParaRPr sz="850">
              <a:latin typeface="Lucida Sans"/>
              <a:cs typeface="Lucida Sans"/>
            </a:endParaRPr>
          </a:p>
          <a:p>
            <a:pPr marL="12700" marR="5080">
              <a:lnSpc>
                <a:spcPct val="111700"/>
              </a:lnSpc>
            </a:pPr>
            <a:r>
              <a:rPr dirty="0" sz="850" spc="145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Aplicación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para</a:t>
            </a:r>
            <a:r>
              <a:rPr dirty="0" sz="85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dispositivos móviles</a:t>
            </a:r>
            <a:r>
              <a:rPr dirty="0" sz="85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(Android).</a:t>
            </a:r>
            <a:endParaRPr sz="850">
              <a:latin typeface="Lucida Sans"/>
              <a:cs typeface="Lucida Sans"/>
            </a:endParaRPr>
          </a:p>
          <a:p>
            <a:pPr marL="99695" indent="-87630">
              <a:lnSpc>
                <a:spcPct val="100000"/>
              </a:lnSpc>
              <a:spcBef>
                <a:spcPts val="120"/>
              </a:spcBef>
              <a:buChar char="-"/>
              <a:tabLst>
                <a:tab pos="100330" algn="l"/>
              </a:tabLst>
            </a:pP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Aplicación</a:t>
            </a:r>
            <a:r>
              <a:rPr dirty="0" sz="850" spc="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cliente-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servidor.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778981" y="2693466"/>
            <a:ext cx="1572260" cy="323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Profesores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investigadores universitarios.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778981" y="3139877"/>
            <a:ext cx="1464945" cy="47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Empresas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privadas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diversos</a:t>
            </a:r>
            <a:r>
              <a:rPr dirty="0" sz="850" spc="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sectores</a:t>
            </a:r>
            <a:r>
              <a:rPr dirty="0" sz="850" spc="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(agrícola,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maquila,</a:t>
            </a:r>
            <a:r>
              <a:rPr dirty="0" sz="850" spc="-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vidrio,</a:t>
            </a:r>
            <a:r>
              <a:rPr dirty="0" sz="85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café,</a:t>
            </a:r>
            <a:r>
              <a:rPr dirty="0" sz="85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Lucida Sans"/>
                <a:cs typeface="Lucida Sans"/>
              </a:rPr>
              <a:t>etc.)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778981" y="3734999"/>
            <a:ext cx="946785" cy="323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Entidades gubernamentales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8778981" y="4198508"/>
            <a:ext cx="139890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Instituciones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educativas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778981" y="4478954"/>
            <a:ext cx="1469390" cy="323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Individuos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interesados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Lucida Sans"/>
                <a:cs typeface="Lucida Sans"/>
              </a:rPr>
              <a:t>en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proyectos</a:t>
            </a:r>
            <a:r>
              <a:rPr dirty="0" sz="850" spc="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innovadores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778981" y="1756359"/>
            <a:ext cx="1489710" cy="81406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3695" marR="68580" indent="-245745">
              <a:lnSpc>
                <a:spcPts val="1320"/>
              </a:lnSpc>
              <a:spcBef>
                <a:spcPts val="340"/>
              </a:spcBef>
            </a:pPr>
            <a:r>
              <a:rPr dirty="0" sz="1300" spc="-50" b="1">
                <a:solidFill>
                  <a:srgbClr val="FFFFFF"/>
                </a:solidFill>
                <a:latin typeface="Gill Sans MT"/>
                <a:cs typeface="Gill Sans MT"/>
              </a:rPr>
              <a:t>SEGMENTOS</a:t>
            </a:r>
            <a:r>
              <a:rPr dirty="0" sz="1300" spc="-1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70" b="1">
                <a:solidFill>
                  <a:srgbClr val="FFFFFF"/>
                </a:solidFill>
                <a:latin typeface="Gill Sans MT"/>
                <a:cs typeface="Gill Sans MT"/>
              </a:rPr>
              <a:t>DE </a:t>
            </a:r>
            <a:r>
              <a:rPr dirty="0" sz="1300" spc="-10" b="1">
                <a:solidFill>
                  <a:srgbClr val="FFFFFF"/>
                </a:solidFill>
                <a:latin typeface="Gill Sans MT"/>
                <a:cs typeface="Gill Sans MT"/>
              </a:rPr>
              <a:t>CLIENTES</a:t>
            </a:r>
            <a:endParaRPr sz="1300">
              <a:latin typeface="Gill Sans MT"/>
              <a:cs typeface="Gill Sans MT"/>
            </a:endParaRPr>
          </a:p>
          <a:p>
            <a:pPr marL="12700" marR="5080">
              <a:lnSpc>
                <a:spcPct val="114900"/>
              </a:lnSpc>
              <a:spcBef>
                <a:spcPts val="980"/>
              </a:spcBef>
            </a:pPr>
            <a:r>
              <a:rPr dirty="0" sz="850" spc="16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850" spc="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Estudiantes</a:t>
            </a:r>
            <a:r>
              <a:rPr dirty="0" sz="850" spc="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universitarios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-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pregrado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 y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posgrado.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5701294" y="5983203"/>
            <a:ext cx="3312160" cy="10185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383665">
              <a:lnSpc>
                <a:spcPct val="100000"/>
              </a:lnSpc>
              <a:spcBef>
                <a:spcPts val="415"/>
              </a:spcBef>
            </a:pPr>
            <a:r>
              <a:rPr dirty="0" sz="1300" spc="-45" b="1">
                <a:solidFill>
                  <a:srgbClr val="FFFFFF"/>
                </a:solidFill>
                <a:latin typeface="Gill Sans MT"/>
                <a:cs typeface="Gill Sans MT"/>
              </a:rPr>
              <a:t>FUENTES</a:t>
            </a:r>
            <a:r>
              <a:rPr dirty="0" sz="1300" spc="-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70" b="1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dirty="0" sz="1300" spc="-3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40" b="1">
                <a:solidFill>
                  <a:srgbClr val="FFFFFF"/>
                </a:solidFill>
                <a:latin typeface="Gill Sans MT"/>
                <a:cs typeface="Gill Sans MT"/>
              </a:rPr>
              <a:t>INGRESOS</a:t>
            </a:r>
            <a:endParaRPr sz="1300">
              <a:latin typeface="Gill Sans MT"/>
              <a:cs typeface="Gill Sans MT"/>
            </a:endParaRPr>
          </a:p>
          <a:p>
            <a:pPr marL="10223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Publicidad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promoción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empleo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8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la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bolsa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empleo.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0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Suscripción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premium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para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empresas.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5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Publicidad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sitio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0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Patrocinios</a:t>
            </a:r>
            <a:r>
              <a:rPr dirty="0" sz="8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auspicios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eventos.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0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Cobro</a:t>
            </a:r>
            <a:r>
              <a:rPr dirty="0" sz="8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8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reclutamiento</a:t>
            </a:r>
            <a:r>
              <a:rPr dirty="0" sz="850" spc="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headhunting.</a:t>
            </a:r>
            <a:endParaRPr sz="850">
              <a:latin typeface="Lucida Sans"/>
              <a:cs typeface="Lucida Sans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13811" y="5983203"/>
            <a:ext cx="3350895" cy="86931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52220">
              <a:lnSpc>
                <a:spcPct val="100000"/>
              </a:lnSpc>
              <a:spcBef>
                <a:spcPts val="415"/>
              </a:spcBef>
            </a:pPr>
            <a:r>
              <a:rPr dirty="0" sz="1300" spc="-65" b="1">
                <a:solidFill>
                  <a:srgbClr val="FFFFFF"/>
                </a:solidFill>
                <a:latin typeface="Gill Sans MT"/>
                <a:cs typeface="Gill Sans MT"/>
              </a:rPr>
              <a:t>ESTRUCTURA</a:t>
            </a:r>
            <a:r>
              <a:rPr dirty="0" sz="1300" spc="-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70" b="1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dirty="0" sz="1300" spc="-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00" spc="-35" b="1">
                <a:solidFill>
                  <a:srgbClr val="FFFFFF"/>
                </a:solidFill>
                <a:latin typeface="Gill Sans MT"/>
                <a:cs typeface="Gill Sans MT"/>
              </a:rPr>
              <a:t>COSTES</a:t>
            </a:r>
            <a:endParaRPr sz="1300">
              <a:latin typeface="Gill Sans MT"/>
              <a:cs typeface="Gill Sans MT"/>
            </a:endParaRPr>
          </a:p>
          <a:p>
            <a:pPr marL="10223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Desarrollo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mantenimiento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la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plataforma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aplicaciones.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0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Personal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soporte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técnico.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5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Publicidad</a:t>
            </a:r>
            <a:r>
              <a:rPr dirty="0" sz="8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promoción</a:t>
            </a:r>
            <a:r>
              <a:rPr dirty="0" sz="850" spc="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850" spc="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la</a:t>
            </a:r>
            <a:r>
              <a:rPr dirty="0" sz="850" spc="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plataforma.</a:t>
            </a:r>
            <a:endParaRPr sz="850">
              <a:latin typeface="Lucida Sans"/>
              <a:cs typeface="Lucida Sans"/>
            </a:endParaRPr>
          </a:p>
          <a:p>
            <a:pPr marL="102235" indent="-90170">
              <a:lnSpc>
                <a:spcPct val="100000"/>
              </a:lnSpc>
              <a:spcBef>
                <a:spcPts val="150"/>
              </a:spcBef>
              <a:buChar char="-"/>
              <a:tabLst>
                <a:tab pos="102870" algn="l"/>
              </a:tabLst>
            </a:pP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Infraestructura</a:t>
            </a:r>
            <a:r>
              <a:rPr dirty="0" sz="850" spc="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850" spc="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Lucida Sans"/>
                <a:cs typeface="Lucida Sans"/>
              </a:rPr>
              <a:t>servidores.</a:t>
            </a:r>
            <a:endParaRPr sz="8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2023-10-27T02:53:08Z</dcterms:created>
  <dcterms:modified xsi:type="dcterms:W3CDTF">2023-10-27T02:53:08Z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2023-10-27T00:00:00Z</vt:filetime>
  </property>
  <property fmtid="{D5CDD505-2E9C-101B-9397-08002B2CF9AE}" pid="3" name="Producer">
    <vt:lpwstr>iLovePDF</vt:lpwstr>
  </property>
</Properties>
</file>