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5"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Reggae One" panose="020B0604020202020204" charset="-128"/>
      <p:regular r:id="rId41"/>
    </p:embeddedFont>
    <p:embeddedFont>
      <p:font typeface="Open Sans" panose="020B0606030504020204" pitchFamily="34" charset="0"/>
      <p:regular r:id="rId42"/>
    </p:embeddedFont>
    <p:embeddedFont>
      <p:font typeface="Poppins" panose="00000500000000000000" pitchFamily="2" charset="0"/>
      <p:regular r:id="rId43"/>
      <p:bold r:id="rId44"/>
      <p:italic r:id="rId45"/>
      <p:boldItalic r:id="rId46"/>
    </p:embeddedFont>
    <p:embeddedFont>
      <p:font typeface="Roboto Condensed" panose="02000000000000000000" pitchFamily="2" charset="0"/>
      <p:regular r:id="rId47"/>
    </p:embeddedFont>
    <p:embeddedFont>
      <p:font typeface="Space Mon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BC1E36-C92E-456F-A8CD-BAC56248CBF0}">
  <a:tblStyle styleId="{24BC1E36-C92E-456F-A8CD-BAC56248CB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5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9a9a3fcf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9a9a3fcf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19a9a3fcf4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19a9a3fcf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200d38227_3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200d38227_3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1a41cb8921_1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1a41cb8921_1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d200d38227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d200d38227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200d38227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200d38227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d200d38227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d200d38227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a41cb8921_1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1a41cb8921_1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1a41cb8921_1_1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1a41cb8921_1_1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19a9a3fcf4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19a9a3fcf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200d38227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d200d38227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1a41cb8921_1_1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1a41cb8921_1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1a41cb8921_1_1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1a41cb8921_1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19c2edd72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19c2edd72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1a41cb8921_1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1a41cb8921_1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9c2edd720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9c2edd72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19c2edd720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19c2edd720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19c2edd72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19c2edd72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19a9a3fcf4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19a9a3fcf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1a41cb8921_1_8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1a41cb8921_1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11a41cb8921_1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11a41cb8921_1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200d38227_3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200d38227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11a41cb8921_1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11a41cb8921_1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1a41cb8921_1_1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1a41cb8921_1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19c2edd72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19c2edd72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19c2edd72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19c2edd72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19c2edd72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19c2edd7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1a41cb8921_1_1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1a41cb8921_1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19c2edd720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19c2edd72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g119c2edd72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9" name="Google Shape;2039;g119c2edd72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19c2edd72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19c2edd72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19a9a3fcf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19a9a3fcf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9a9a3fcf4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9a9a3fcf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d200d38227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d200d38227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d200d38227_3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d200d38227_3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200d38227_3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200d38227_3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200d38227_3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200d38227_3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E20030"/>
            </a:gs>
            <a:gs pos="100000">
              <a:srgbClr val="00216E"/>
            </a:gs>
          </a:gsLst>
          <a:lin ang="2700006" scaled="0"/>
        </a:gradFill>
        <a:effectLst/>
      </p:bgPr>
    </p:bg>
    <p:spTree>
      <p:nvGrpSpPr>
        <p:cNvPr id="1" name="Shape 9"/>
        <p:cNvGrpSpPr/>
        <p:nvPr/>
      </p:nvGrpSpPr>
      <p:grpSpPr>
        <a:xfrm>
          <a:off x="0" y="0"/>
          <a:ext cx="0" cy="0"/>
          <a:chOff x="0" y="0"/>
          <a:chExt cx="0" cy="0"/>
        </a:xfrm>
      </p:grpSpPr>
      <p:sp>
        <p:nvSpPr>
          <p:cNvPr id="10" name="Google Shape;10;p2"/>
          <p:cNvSpPr/>
          <p:nvPr/>
        </p:nvSpPr>
        <p:spPr>
          <a:xfrm>
            <a:off x="2138448" y="-142087"/>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26235"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8462"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3500" y="-548699"/>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14;p2"/>
          <p:cNvSpPr/>
          <p:nvPr/>
        </p:nvSpPr>
        <p:spPr>
          <a:xfrm>
            <a:off x="2870975" y="4401125"/>
            <a:ext cx="1539000" cy="15390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41275"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6;p2"/>
          <p:cNvSpPr/>
          <p:nvPr/>
        </p:nvSpPr>
        <p:spPr>
          <a:xfrm flipH="1">
            <a:off x="7673100"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17;p2"/>
          <p:cNvSpPr/>
          <p:nvPr/>
        </p:nvSpPr>
        <p:spPr>
          <a:xfrm flipH="1">
            <a:off x="8255925"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18;p2"/>
          <p:cNvSpPr/>
          <p:nvPr/>
        </p:nvSpPr>
        <p:spPr>
          <a:xfrm flipH="1">
            <a:off x="8510411" y="1987905"/>
            <a:ext cx="1631789" cy="146443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19;p2"/>
          <p:cNvSpPr txBox="1">
            <a:spLocks noGrp="1"/>
          </p:cNvSpPr>
          <p:nvPr>
            <p:ph type="ctrTitle"/>
          </p:nvPr>
        </p:nvSpPr>
        <p:spPr>
          <a:xfrm>
            <a:off x="713225" y="1772700"/>
            <a:ext cx="5405100" cy="1598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500">
                <a:latin typeface="Space Mono"/>
                <a:ea typeface="Space Mono"/>
                <a:cs typeface="Space Mono"/>
                <a:sym typeface="Space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668063"/>
            <a:ext cx="3016800" cy="68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1" name="Google Shape;21;p2"/>
          <p:cNvSpPr txBox="1">
            <a:spLocks noGrp="1"/>
          </p:cNvSpPr>
          <p:nvPr>
            <p:ph type="ctrTitle" idx="2"/>
          </p:nvPr>
        </p:nvSpPr>
        <p:spPr>
          <a:xfrm>
            <a:off x="708400" y="851575"/>
            <a:ext cx="1281000" cy="3651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1600">
                <a:solidFill>
                  <a:schemeClr val="dk2"/>
                </a:solidFill>
                <a:latin typeface="Space Mono"/>
                <a:ea typeface="Space Mono"/>
                <a:cs typeface="Space Mono"/>
                <a:sym typeface="Space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E20030"/>
            </a:gs>
            <a:gs pos="100000">
              <a:srgbClr val="00216E"/>
            </a:gs>
          </a:gsLst>
          <a:lin ang="2698631" scaled="0"/>
        </a:gradFill>
        <a:effectLst/>
      </p:bgPr>
    </p:bg>
    <p:spTree>
      <p:nvGrpSpPr>
        <p:cNvPr id="1" name="Shape 101"/>
        <p:cNvGrpSpPr/>
        <p:nvPr/>
      </p:nvGrpSpPr>
      <p:grpSpPr>
        <a:xfrm>
          <a:off x="0" y="0"/>
          <a:ext cx="0" cy="0"/>
          <a:chOff x="0" y="0"/>
          <a:chExt cx="0" cy="0"/>
        </a:xfrm>
      </p:grpSpPr>
      <p:sp>
        <p:nvSpPr>
          <p:cNvPr id="102" name="Google Shape;102;p11"/>
          <p:cNvSpPr/>
          <p:nvPr/>
        </p:nvSpPr>
        <p:spPr>
          <a:xfrm>
            <a:off x="-431172" y="-328528"/>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1"/>
          <p:cNvSpPr/>
          <p:nvPr/>
        </p:nvSpPr>
        <p:spPr>
          <a:xfrm flipH="1">
            <a:off x="0" y="-142087"/>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flipH="1">
            <a:off x="5324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1"/>
          <p:cNvSpPr txBox="1">
            <a:spLocks noGrp="1"/>
          </p:cNvSpPr>
          <p:nvPr>
            <p:ph type="title" hasCustomPrompt="1"/>
          </p:nvPr>
        </p:nvSpPr>
        <p:spPr>
          <a:xfrm>
            <a:off x="2010900" y="1549200"/>
            <a:ext cx="6419700" cy="14382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8" name="Google Shape;108;p11"/>
          <p:cNvSpPr txBox="1">
            <a:spLocks noGrp="1"/>
          </p:cNvSpPr>
          <p:nvPr>
            <p:ph type="sldNum" idx="12"/>
          </p:nvPr>
        </p:nvSpPr>
        <p:spPr>
          <a:xfrm>
            <a:off x="8472449" y="4615826"/>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109" name="Google Shape;109;p11"/>
          <p:cNvSpPr txBox="1">
            <a:spLocks noGrp="1"/>
          </p:cNvSpPr>
          <p:nvPr>
            <p:ph type="subTitle" idx="1"/>
          </p:nvPr>
        </p:nvSpPr>
        <p:spPr>
          <a:xfrm>
            <a:off x="2011091" y="3139800"/>
            <a:ext cx="6419700" cy="45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0" name="Google Shape;110;p11"/>
          <p:cNvSpPr/>
          <p:nvPr/>
        </p:nvSpPr>
        <p:spPr>
          <a:xfrm>
            <a:off x="8150174" y="-71475"/>
            <a:ext cx="1036592" cy="93069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4553483" y="-669473"/>
            <a:ext cx="1945080" cy="174586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1"/>
          <p:cNvSpPr/>
          <p:nvPr/>
        </p:nvSpPr>
        <p:spPr>
          <a:xfrm flipH="1">
            <a:off x="87744" y="3583389"/>
            <a:ext cx="1642131" cy="14739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E20030"/>
            </a:gs>
            <a:gs pos="100000">
              <a:srgbClr val="00216E"/>
            </a:gs>
          </a:gsLst>
          <a:lin ang="2698631" scaled="0"/>
        </a:gradFill>
        <a:effectLst/>
      </p:bgPr>
    </p:bg>
    <p:spTree>
      <p:nvGrpSpPr>
        <p:cNvPr id="1" name="Shape 114"/>
        <p:cNvGrpSpPr/>
        <p:nvPr/>
      </p:nvGrpSpPr>
      <p:grpSpPr>
        <a:xfrm>
          <a:off x="0" y="0"/>
          <a:ext cx="0" cy="0"/>
          <a:chOff x="0" y="0"/>
          <a:chExt cx="0" cy="0"/>
        </a:xfrm>
      </p:grpSpPr>
      <p:sp>
        <p:nvSpPr>
          <p:cNvPr id="115" name="Google Shape;115;p13"/>
          <p:cNvSpPr/>
          <p:nvPr/>
        </p:nvSpPr>
        <p:spPr>
          <a:xfrm flipH="1">
            <a:off x="564600"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flipH="1">
            <a:off x="1082404" y="-142087"/>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16002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3"/>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3"/>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3"/>
          <p:cNvSpPr/>
          <p:nvPr/>
        </p:nvSpPr>
        <p:spPr>
          <a:xfrm flipH="1">
            <a:off x="-517804" y="133147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3"/>
          <p:cNvSpPr txBox="1">
            <a:spLocks noGrp="1"/>
          </p:cNvSpPr>
          <p:nvPr>
            <p:ph type="title"/>
          </p:nvPr>
        </p:nvSpPr>
        <p:spPr>
          <a:xfrm>
            <a:off x="2354575" y="539500"/>
            <a:ext cx="60762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3"/>
          <p:cNvSpPr txBox="1">
            <a:spLocks noGrp="1"/>
          </p:cNvSpPr>
          <p:nvPr>
            <p:ph type="title" idx="2" hasCustomPrompt="1"/>
          </p:nvPr>
        </p:nvSpPr>
        <p:spPr>
          <a:xfrm>
            <a:off x="4555525" y="1851013"/>
            <a:ext cx="659400" cy="3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5" name="Google Shape;125;p13"/>
          <p:cNvSpPr txBox="1">
            <a:spLocks noGrp="1"/>
          </p:cNvSpPr>
          <p:nvPr>
            <p:ph type="title" idx="3" hasCustomPrompt="1"/>
          </p:nvPr>
        </p:nvSpPr>
        <p:spPr>
          <a:xfrm>
            <a:off x="7584174" y="1851013"/>
            <a:ext cx="659400" cy="3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6" name="Google Shape;126;p13"/>
          <p:cNvSpPr txBox="1">
            <a:spLocks noGrp="1"/>
          </p:cNvSpPr>
          <p:nvPr>
            <p:ph type="title" idx="4" hasCustomPrompt="1"/>
          </p:nvPr>
        </p:nvSpPr>
        <p:spPr>
          <a:xfrm>
            <a:off x="4555525" y="3407925"/>
            <a:ext cx="659400" cy="3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7" name="Google Shape;127;p13"/>
          <p:cNvSpPr txBox="1">
            <a:spLocks noGrp="1"/>
          </p:cNvSpPr>
          <p:nvPr>
            <p:ph type="title" idx="5" hasCustomPrompt="1"/>
          </p:nvPr>
        </p:nvSpPr>
        <p:spPr>
          <a:xfrm>
            <a:off x="7584174" y="3408800"/>
            <a:ext cx="659400" cy="3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28" name="Google Shape;128;p13"/>
          <p:cNvSpPr txBox="1">
            <a:spLocks noGrp="1"/>
          </p:cNvSpPr>
          <p:nvPr>
            <p:ph type="subTitle" idx="1"/>
          </p:nvPr>
        </p:nvSpPr>
        <p:spPr>
          <a:xfrm>
            <a:off x="2485738" y="3012858"/>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129" name="Google Shape;129;p13"/>
          <p:cNvSpPr txBox="1">
            <a:spLocks noGrp="1"/>
          </p:cNvSpPr>
          <p:nvPr>
            <p:ph type="subTitle" idx="6"/>
          </p:nvPr>
        </p:nvSpPr>
        <p:spPr>
          <a:xfrm>
            <a:off x="5515449" y="3012857"/>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130" name="Google Shape;130;p13"/>
          <p:cNvSpPr txBox="1">
            <a:spLocks noGrp="1"/>
          </p:cNvSpPr>
          <p:nvPr>
            <p:ph type="subTitle" idx="7"/>
          </p:nvPr>
        </p:nvSpPr>
        <p:spPr>
          <a:xfrm>
            <a:off x="2485750" y="3504750"/>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subTitle" idx="8"/>
          </p:nvPr>
        </p:nvSpPr>
        <p:spPr>
          <a:xfrm>
            <a:off x="5515451" y="3501688"/>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subTitle" idx="9"/>
          </p:nvPr>
        </p:nvSpPr>
        <p:spPr>
          <a:xfrm>
            <a:off x="2485738" y="1454475"/>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133" name="Google Shape;133;p13"/>
          <p:cNvSpPr txBox="1">
            <a:spLocks noGrp="1"/>
          </p:cNvSpPr>
          <p:nvPr>
            <p:ph type="subTitle" idx="13"/>
          </p:nvPr>
        </p:nvSpPr>
        <p:spPr>
          <a:xfrm>
            <a:off x="5515449" y="1454475"/>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134" name="Google Shape;134;p13"/>
          <p:cNvSpPr txBox="1">
            <a:spLocks noGrp="1"/>
          </p:cNvSpPr>
          <p:nvPr>
            <p:ph type="subTitle" idx="14"/>
          </p:nvPr>
        </p:nvSpPr>
        <p:spPr>
          <a:xfrm>
            <a:off x="2485750" y="1945451"/>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subTitle" idx="15"/>
          </p:nvPr>
        </p:nvSpPr>
        <p:spPr>
          <a:xfrm>
            <a:off x="5515450" y="1945450"/>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bg>
      <p:bgPr>
        <a:gradFill>
          <a:gsLst>
            <a:gs pos="0">
              <a:srgbClr val="E20030"/>
            </a:gs>
            <a:gs pos="100000">
              <a:srgbClr val="00216E"/>
            </a:gs>
          </a:gsLst>
          <a:lin ang="13500032" scaled="0"/>
        </a:gradFill>
        <a:effectLst/>
      </p:bgPr>
    </p:bg>
    <p:spTree>
      <p:nvGrpSpPr>
        <p:cNvPr id="1" name="Shape 137"/>
        <p:cNvGrpSpPr/>
        <p:nvPr/>
      </p:nvGrpSpPr>
      <p:grpSpPr>
        <a:xfrm>
          <a:off x="0" y="0"/>
          <a:ext cx="0" cy="0"/>
          <a:chOff x="0" y="0"/>
          <a:chExt cx="0" cy="0"/>
        </a:xfrm>
      </p:grpSpPr>
      <p:sp>
        <p:nvSpPr>
          <p:cNvPr id="138" name="Google Shape;138;p14"/>
          <p:cNvSpPr/>
          <p:nvPr/>
        </p:nvSpPr>
        <p:spPr>
          <a:xfrm flipH="1">
            <a:off x="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flipH="1">
            <a:off x="517811"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1035607"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4"/>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143" name="Google Shape;143;p14"/>
          <p:cNvSpPr txBox="1">
            <a:spLocks noGrp="1"/>
          </p:cNvSpPr>
          <p:nvPr>
            <p:ph type="title"/>
          </p:nvPr>
        </p:nvSpPr>
        <p:spPr>
          <a:xfrm>
            <a:off x="2259175" y="3011550"/>
            <a:ext cx="61716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14"/>
          <p:cNvSpPr txBox="1">
            <a:spLocks noGrp="1"/>
          </p:cNvSpPr>
          <p:nvPr>
            <p:ph type="subTitle" idx="1"/>
          </p:nvPr>
        </p:nvSpPr>
        <p:spPr>
          <a:xfrm>
            <a:off x="2259100" y="1593750"/>
            <a:ext cx="6171600" cy="134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4"/>
          <p:cNvSpPr/>
          <p:nvPr/>
        </p:nvSpPr>
        <p:spPr>
          <a:xfrm>
            <a:off x="287150" y="3581029"/>
            <a:ext cx="1412082" cy="12674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14"/>
          <p:cNvSpPr/>
          <p:nvPr/>
        </p:nvSpPr>
        <p:spPr>
          <a:xfrm>
            <a:off x="255812" y="1525534"/>
            <a:ext cx="811732" cy="72859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4"/>
          <p:cNvSpPr/>
          <p:nvPr/>
        </p:nvSpPr>
        <p:spPr>
          <a:xfrm>
            <a:off x="204344" y="83055"/>
            <a:ext cx="1494819" cy="134149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
    <p:bg>
      <p:bgPr>
        <a:gradFill>
          <a:gsLst>
            <a:gs pos="0">
              <a:srgbClr val="E20030"/>
            </a:gs>
            <a:gs pos="100000">
              <a:srgbClr val="00216E"/>
            </a:gs>
          </a:gsLst>
          <a:lin ang="13500032" scaled="0"/>
        </a:gradFill>
        <a:effectLst/>
      </p:bgPr>
    </p:bg>
    <p:spTree>
      <p:nvGrpSpPr>
        <p:cNvPr id="1" name="Shape 148"/>
        <p:cNvGrpSpPr/>
        <p:nvPr/>
      </p:nvGrpSpPr>
      <p:grpSpPr>
        <a:xfrm>
          <a:off x="0" y="0"/>
          <a:ext cx="0" cy="0"/>
          <a:chOff x="0" y="0"/>
          <a:chExt cx="0" cy="0"/>
        </a:xfrm>
      </p:grpSpPr>
      <p:sp>
        <p:nvSpPr>
          <p:cNvPr id="149" name="Google Shape;149;p15"/>
          <p:cNvSpPr/>
          <p:nvPr/>
        </p:nvSpPr>
        <p:spPr>
          <a:xfrm>
            <a:off x="311719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599393"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8430778" y="4279052"/>
            <a:ext cx="1479684" cy="13283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5"/>
          <p:cNvSpPr txBox="1">
            <a:spLocks noGrp="1"/>
          </p:cNvSpPr>
          <p:nvPr>
            <p:ph type="title"/>
          </p:nvPr>
        </p:nvSpPr>
        <p:spPr>
          <a:xfrm>
            <a:off x="2506950" y="2449346"/>
            <a:ext cx="4130100" cy="9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 name="Google Shape;154;p15"/>
          <p:cNvSpPr txBox="1">
            <a:spLocks noGrp="1"/>
          </p:cNvSpPr>
          <p:nvPr>
            <p:ph type="title" idx="2" hasCustomPrompt="1"/>
          </p:nvPr>
        </p:nvSpPr>
        <p:spPr>
          <a:xfrm>
            <a:off x="3509250" y="1046551"/>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5" name="Google Shape;155;p15"/>
          <p:cNvSpPr txBox="1">
            <a:spLocks noGrp="1"/>
          </p:cNvSpPr>
          <p:nvPr>
            <p:ph type="subTitle" idx="1"/>
          </p:nvPr>
        </p:nvSpPr>
        <p:spPr>
          <a:xfrm>
            <a:off x="3193150" y="3398849"/>
            <a:ext cx="27579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_1">
    <p:bg>
      <p:bgPr>
        <a:gradFill>
          <a:gsLst>
            <a:gs pos="0">
              <a:srgbClr val="E20030"/>
            </a:gs>
            <a:gs pos="100000">
              <a:srgbClr val="00216E"/>
            </a:gs>
          </a:gsLst>
          <a:lin ang="5400700" scaled="0"/>
        </a:gradFill>
        <a:effectLst/>
      </p:bgPr>
    </p:bg>
    <p:spTree>
      <p:nvGrpSpPr>
        <p:cNvPr id="1" name="Shape 156"/>
        <p:cNvGrpSpPr/>
        <p:nvPr/>
      </p:nvGrpSpPr>
      <p:grpSpPr>
        <a:xfrm>
          <a:off x="0" y="0"/>
          <a:ext cx="0" cy="0"/>
          <a:chOff x="0" y="0"/>
          <a:chExt cx="0" cy="0"/>
        </a:xfrm>
      </p:grpSpPr>
      <p:grpSp>
        <p:nvGrpSpPr>
          <p:cNvPr id="157" name="Google Shape;157;p16"/>
          <p:cNvGrpSpPr/>
          <p:nvPr/>
        </p:nvGrpSpPr>
        <p:grpSpPr>
          <a:xfrm>
            <a:off x="2102945" y="-142018"/>
            <a:ext cx="6564681" cy="5427560"/>
            <a:chOff x="502750" y="-142050"/>
            <a:chExt cx="6564681" cy="5427560"/>
          </a:xfrm>
        </p:grpSpPr>
        <p:sp>
          <p:nvSpPr>
            <p:cNvPr id="158" name="Google Shape;158;p16"/>
            <p:cNvSpPr/>
            <p:nvPr/>
          </p:nvSpPr>
          <p:spPr>
            <a:xfrm flipH="1">
              <a:off x="5027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flipH="1">
              <a:off x="102055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6"/>
          <p:cNvSpPr/>
          <p:nvPr/>
        </p:nvSpPr>
        <p:spPr>
          <a:xfrm>
            <a:off x="31385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txBox="1">
            <a:spLocks noGrp="1"/>
          </p:cNvSpPr>
          <p:nvPr>
            <p:ph type="title"/>
          </p:nvPr>
        </p:nvSpPr>
        <p:spPr>
          <a:xfrm>
            <a:off x="4300675" y="2449346"/>
            <a:ext cx="4130100" cy="9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16"/>
          <p:cNvSpPr txBox="1">
            <a:spLocks noGrp="1"/>
          </p:cNvSpPr>
          <p:nvPr>
            <p:ph type="title" idx="2" hasCustomPrompt="1"/>
          </p:nvPr>
        </p:nvSpPr>
        <p:spPr>
          <a:xfrm>
            <a:off x="5302975" y="1046551"/>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16"/>
          <p:cNvSpPr txBox="1">
            <a:spLocks noGrp="1"/>
          </p:cNvSpPr>
          <p:nvPr>
            <p:ph type="subTitle" idx="1"/>
          </p:nvPr>
        </p:nvSpPr>
        <p:spPr>
          <a:xfrm>
            <a:off x="4986875" y="3398849"/>
            <a:ext cx="27579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16"/>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16"/>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16"/>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16"/>
          <p:cNvSpPr/>
          <p:nvPr/>
        </p:nvSpPr>
        <p:spPr>
          <a:xfrm flipH="1">
            <a:off x="-364795" y="2220751"/>
            <a:ext cx="1444369" cy="12964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16"/>
          <p:cNvSpPr/>
          <p:nvPr/>
        </p:nvSpPr>
        <p:spPr>
          <a:xfrm>
            <a:off x="7924950" y="-632602"/>
            <a:ext cx="1679100" cy="16791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2_1_1">
    <p:bg>
      <p:bgPr>
        <a:gradFill>
          <a:gsLst>
            <a:gs pos="0">
              <a:srgbClr val="E20030"/>
            </a:gs>
            <a:gs pos="100000">
              <a:srgbClr val="00216E"/>
            </a:gs>
          </a:gsLst>
          <a:lin ang="10801400" scaled="0"/>
        </a:gradFill>
        <a:effectLst/>
      </p:bgPr>
    </p:bg>
    <p:spTree>
      <p:nvGrpSpPr>
        <p:cNvPr id="1" name="Shape 169"/>
        <p:cNvGrpSpPr/>
        <p:nvPr/>
      </p:nvGrpSpPr>
      <p:grpSpPr>
        <a:xfrm>
          <a:off x="0" y="0"/>
          <a:ext cx="0" cy="0"/>
          <a:chOff x="0" y="0"/>
          <a:chExt cx="0" cy="0"/>
        </a:xfrm>
      </p:grpSpPr>
      <p:sp>
        <p:nvSpPr>
          <p:cNvPr id="170" name="Google Shape;170;p17"/>
          <p:cNvSpPr/>
          <p:nvPr/>
        </p:nvSpPr>
        <p:spPr>
          <a:xfrm>
            <a:off x="-2329526"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txBox="1">
            <a:spLocks noGrp="1"/>
          </p:cNvSpPr>
          <p:nvPr>
            <p:ph type="title"/>
          </p:nvPr>
        </p:nvSpPr>
        <p:spPr>
          <a:xfrm>
            <a:off x="4300675" y="2449346"/>
            <a:ext cx="4130100" cy="949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300">
                <a:solidFill>
                  <a:schemeClr val="dk2"/>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74" name="Google Shape;174;p17"/>
          <p:cNvSpPr txBox="1">
            <a:spLocks noGrp="1"/>
          </p:cNvSpPr>
          <p:nvPr>
            <p:ph type="title" idx="2" hasCustomPrompt="1"/>
          </p:nvPr>
        </p:nvSpPr>
        <p:spPr>
          <a:xfrm>
            <a:off x="6305275" y="1046551"/>
            <a:ext cx="2125500" cy="11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75" name="Google Shape;175;p17"/>
          <p:cNvSpPr txBox="1">
            <a:spLocks noGrp="1"/>
          </p:cNvSpPr>
          <p:nvPr>
            <p:ph type="subTitle" idx="1"/>
          </p:nvPr>
        </p:nvSpPr>
        <p:spPr>
          <a:xfrm>
            <a:off x="5672875" y="3398849"/>
            <a:ext cx="27579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solidFill>
                  <a:schemeClr val="dk2"/>
                </a:solidFill>
              </a:defRPr>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76" name="Google Shape;176;p17"/>
          <p:cNvSpPr/>
          <p:nvPr/>
        </p:nvSpPr>
        <p:spPr>
          <a:xfrm flipH="1">
            <a:off x="2868861"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17"/>
          <p:cNvSpPr/>
          <p:nvPr/>
        </p:nvSpPr>
        <p:spPr>
          <a:xfrm>
            <a:off x="162003" y="24587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17"/>
          <p:cNvSpPr/>
          <p:nvPr/>
        </p:nvSpPr>
        <p:spPr>
          <a:xfrm>
            <a:off x="-939350" y="3699577"/>
            <a:ext cx="1818000" cy="18180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flipH="1">
            <a:off x="545716" y="2522723"/>
            <a:ext cx="1547034" cy="13885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9">
    <p:bg>
      <p:bgPr>
        <a:gradFill>
          <a:gsLst>
            <a:gs pos="0">
              <a:schemeClr val="dk2"/>
            </a:gs>
            <a:gs pos="100000">
              <a:schemeClr val="accent2"/>
            </a:gs>
          </a:gsLst>
          <a:lin ang="10801400" scaled="0"/>
        </a:gradFill>
        <a:effectLst/>
      </p:bgPr>
    </p:bg>
    <p:spTree>
      <p:nvGrpSpPr>
        <p:cNvPr id="1" name="Shape 180"/>
        <p:cNvGrpSpPr/>
        <p:nvPr/>
      </p:nvGrpSpPr>
      <p:grpSpPr>
        <a:xfrm>
          <a:off x="0" y="0"/>
          <a:ext cx="0" cy="0"/>
          <a:chOff x="0" y="0"/>
          <a:chExt cx="0" cy="0"/>
        </a:xfrm>
      </p:grpSpPr>
      <p:sp>
        <p:nvSpPr>
          <p:cNvPr id="181" name="Google Shape;181;p18"/>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18"/>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183" name="Google Shape;183;p18"/>
          <p:cNvSpPr txBox="1">
            <a:spLocks noGrp="1"/>
          </p:cNvSpPr>
          <p:nvPr>
            <p:ph type="title" hasCustomPrompt="1"/>
          </p:nvPr>
        </p:nvSpPr>
        <p:spPr>
          <a:xfrm>
            <a:off x="911231"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4" name="Google Shape;184;p18"/>
          <p:cNvSpPr txBox="1">
            <a:spLocks noGrp="1"/>
          </p:cNvSpPr>
          <p:nvPr>
            <p:ph type="title" idx="2" hasCustomPrompt="1"/>
          </p:nvPr>
        </p:nvSpPr>
        <p:spPr>
          <a:xfrm>
            <a:off x="3442637"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5" name="Google Shape;185;p18"/>
          <p:cNvSpPr txBox="1">
            <a:spLocks noGrp="1"/>
          </p:cNvSpPr>
          <p:nvPr>
            <p:ph type="title" idx="3" hasCustomPrompt="1"/>
          </p:nvPr>
        </p:nvSpPr>
        <p:spPr>
          <a:xfrm>
            <a:off x="5974069"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r>
              <a:t>xx%</a:t>
            </a:r>
          </a:p>
        </p:txBody>
      </p:sp>
      <p:sp>
        <p:nvSpPr>
          <p:cNvPr id="186" name="Google Shape;186;p18"/>
          <p:cNvSpPr txBox="1">
            <a:spLocks noGrp="1"/>
          </p:cNvSpPr>
          <p:nvPr>
            <p:ph type="subTitle" idx="1"/>
          </p:nvPr>
        </p:nvSpPr>
        <p:spPr>
          <a:xfrm>
            <a:off x="911231"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8"/>
          <p:cNvSpPr txBox="1">
            <a:spLocks noGrp="1"/>
          </p:cNvSpPr>
          <p:nvPr>
            <p:ph type="subTitle" idx="4"/>
          </p:nvPr>
        </p:nvSpPr>
        <p:spPr>
          <a:xfrm>
            <a:off x="3442637"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18"/>
          <p:cNvSpPr txBox="1">
            <a:spLocks noGrp="1"/>
          </p:cNvSpPr>
          <p:nvPr>
            <p:ph type="subTitle" idx="5"/>
          </p:nvPr>
        </p:nvSpPr>
        <p:spPr>
          <a:xfrm>
            <a:off x="5974069"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8"/>
          <p:cNvSpPr txBox="1">
            <a:spLocks noGrp="1"/>
          </p:cNvSpPr>
          <p:nvPr>
            <p:ph type="title" idx="6"/>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90" name="Google Shape;190;p18"/>
          <p:cNvSpPr/>
          <p:nvPr/>
        </p:nvSpPr>
        <p:spPr>
          <a:xfrm>
            <a:off x="-817575" y="-608499"/>
            <a:ext cx="1617915" cy="14522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18"/>
          <p:cNvSpPr/>
          <p:nvPr/>
        </p:nvSpPr>
        <p:spPr>
          <a:xfrm flipH="1">
            <a:off x="-522941" y="448220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8"/>
          <p:cNvSpPr/>
          <p:nvPr/>
        </p:nvSpPr>
        <p:spPr>
          <a:xfrm>
            <a:off x="-288593" y="913313"/>
            <a:ext cx="1088952" cy="97742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18"/>
          <p:cNvSpPr/>
          <p:nvPr/>
        </p:nvSpPr>
        <p:spPr>
          <a:xfrm flipH="1">
            <a:off x="8232751" y="219502"/>
            <a:ext cx="712641" cy="63999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txBox="1">
            <a:spLocks noGrp="1"/>
          </p:cNvSpPr>
          <p:nvPr>
            <p:ph type="subTitle" idx="7"/>
          </p:nvPr>
        </p:nvSpPr>
        <p:spPr>
          <a:xfrm>
            <a:off x="911231"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195" name="Google Shape;195;p18"/>
          <p:cNvSpPr txBox="1">
            <a:spLocks noGrp="1"/>
          </p:cNvSpPr>
          <p:nvPr>
            <p:ph type="subTitle" idx="8"/>
          </p:nvPr>
        </p:nvSpPr>
        <p:spPr>
          <a:xfrm>
            <a:off x="3442637"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196" name="Google Shape;196;p18"/>
          <p:cNvSpPr txBox="1">
            <a:spLocks noGrp="1"/>
          </p:cNvSpPr>
          <p:nvPr>
            <p:ph type="subTitle" idx="9"/>
          </p:nvPr>
        </p:nvSpPr>
        <p:spPr>
          <a:xfrm>
            <a:off x="5974069"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10">
    <p:bg>
      <p:bgPr>
        <a:gradFill>
          <a:gsLst>
            <a:gs pos="0">
              <a:srgbClr val="00216E"/>
            </a:gs>
            <a:gs pos="100000">
              <a:srgbClr val="E20030"/>
            </a:gs>
          </a:gsLst>
          <a:lin ang="5400700" scaled="0"/>
        </a:gradFill>
        <a:effectLst/>
      </p:bgPr>
    </p:bg>
    <p:spTree>
      <p:nvGrpSpPr>
        <p:cNvPr id="1" name="Shape 197"/>
        <p:cNvGrpSpPr/>
        <p:nvPr/>
      </p:nvGrpSpPr>
      <p:grpSpPr>
        <a:xfrm>
          <a:off x="0" y="0"/>
          <a:ext cx="0" cy="0"/>
          <a:chOff x="0" y="0"/>
          <a:chExt cx="0" cy="0"/>
        </a:xfrm>
      </p:grpSpPr>
      <p:sp>
        <p:nvSpPr>
          <p:cNvPr id="198" name="Google Shape;198;p19"/>
          <p:cNvSpPr/>
          <p:nvPr/>
        </p:nvSpPr>
        <p:spPr>
          <a:xfrm>
            <a:off x="-2329539"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19"/>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sz="1600"/>
          </a:p>
        </p:txBody>
      </p:sp>
      <p:sp>
        <p:nvSpPr>
          <p:cNvPr id="202" name="Google Shape;202;p19"/>
          <p:cNvSpPr txBox="1">
            <a:spLocks noGrp="1"/>
          </p:cNvSpPr>
          <p:nvPr>
            <p:ph type="subTitle" idx="1"/>
          </p:nvPr>
        </p:nvSpPr>
        <p:spPr>
          <a:xfrm>
            <a:off x="3724025" y="1459561"/>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3" name="Google Shape;203;p19"/>
          <p:cNvSpPr txBox="1">
            <a:spLocks noGrp="1"/>
          </p:cNvSpPr>
          <p:nvPr>
            <p:ph type="title" hasCustomPrompt="1"/>
          </p:nvPr>
        </p:nvSpPr>
        <p:spPr>
          <a:xfrm>
            <a:off x="3724025" y="1934994"/>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4" name="Google Shape;204;p19"/>
          <p:cNvSpPr txBox="1">
            <a:spLocks noGrp="1"/>
          </p:cNvSpPr>
          <p:nvPr>
            <p:ph type="subTitle" idx="2"/>
          </p:nvPr>
        </p:nvSpPr>
        <p:spPr>
          <a:xfrm>
            <a:off x="3724064" y="2763306"/>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5" name="Google Shape;205;p19"/>
          <p:cNvSpPr txBox="1">
            <a:spLocks noGrp="1"/>
          </p:cNvSpPr>
          <p:nvPr>
            <p:ph type="title" idx="3" hasCustomPrompt="1"/>
          </p:nvPr>
        </p:nvSpPr>
        <p:spPr>
          <a:xfrm>
            <a:off x="3724025" y="631249"/>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6" name="Google Shape;206;p19"/>
          <p:cNvSpPr txBox="1">
            <a:spLocks noGrp="1"/>
          </p:cNvSpPr>
          <p:nvPr>
            <p:ph type="title" idx="4" hasCustomPrompt="1"/>
          </p:nvPr>
        </p:nvSpPr>
        <p:spPr>
          <a:xfrm>
            <a:off x="3724025" y="3238739"/>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2pPr>
            <a:lvl3pPr lvl="2"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3pPr>
            <a:lvl4pPr lvl="3"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4pPr>
            <a:lvl5pPr lvl="4"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5pPr>
            <a:lvl6pPr lvl="5"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6pPr>
            <a:lvl7pPr lvl="6"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7pPr>
            <a:lvl8pPr lvl="7"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8pPr>
            <a:lvl9pPr lvl="8" algn="ctr" rtl="0">
              <a:spcBef>
                <a:spcPts val="0"/>
              </a:spcBef>
              <a:spcAft>
                <a:spcPts val="0"/>
              </a:spcAft>
              <a:buClr>
                <a:schemeClr val="accent1"/>
              </a:buClr>
              <a:buSzPts val="5300"/>
              <a:buFont typeface="Space Mono"/>
              <a:buNone/>
              <a:defRPr sz="5300">
                <a:solidFill>
                  <a:schemeClr val="accent1"/>
                </a:solidFill>
                <a:latin typeface="Space Mono"/>
                <a:ea typeface="Space Mono"/>
                <a:cs typeface="Space Mono"/>
                <a:sym typeface="Space Mono"/>
              </a:defRPr>
            </a:lvl9pPr>
          </a:lstStyle>
          <a:p>
            <a:r>
              <a:t>xx%</a:t>
            </a:r>
          </a:p>
        </p:txBody>
      </p:sp>
      <p:sp>
        <p:nvSpPr>
          <p:cNvPr id="207" name="Google Shape;207;p19"/>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txBox="1">
            <a:spLocks noGrp="1"/>
          </p:cNvSpPr>
          <p:nvPr>
            <p:ph type="subTitle" idx="5"/>
          </p:nvPr>
        </p:nvSpPr>
        <p:spPr>
          <a:xfrm>
            <a:off x="3724064" y="4067051"/>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9" name="Google Shape;209;p19"/>
          <p:cNvSpPr/>
          <p:nvPr/>
        </p:nvSpPr>
        <p:spPr>
          <a:xfrm flipH="1">
            <a:off x="-459903" y="1267501"/>
            <a:ext cx="1384154" cy="124305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flipH="1">
            <a:off x="713215" y="2510550"/>
            <a:ext cx="980738" cy="88006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16">
    <p:bg>
      <p:bgPr>
        <a:gradFill>
          <a:gsLst>
            <a:gs pos="0">
              <a:srgbClr val="E20030"/>
            </a:gs>
            <a:gs pos="100000">
              <a:srgbClr val="00216E"/>
            </a:gs>
          </a:gsLst>
          <a:lin ang="10801400" scaled="0"/>
        </a:gradFill>
        <a:effectLst/>
      </p:bgPr>
    </p:bg>
    <p:spTree>
      <p:nvGrpSpPr>
        <p:cNvPr id="1" name="Shape 211"/>
        <p:cNvGrpSpPr/>
        <p:nvPr/>
      </p:nvGrpSpPr>
      <p:grpSpPr>
        <a:xfrm>
          <a:off x="0" y="0"/>
          <a:ext cx="0" cy="0"/>
          <a:chOff x="0" y="0"/>
          <a:chExt cx="0" cy="0"/>
        </a:xfrm>
      </p:grpSpPr>
      <p:sp>
        <p:nvSpPr>
          <p:cNvPr id="212" name="Google Shape;212;p20"/>
          <p:cNvSpPr/>
          <p:nvPr/>
        </p:nvSpPr>
        <p:spPr>
          <a:xfrm>
            <a:off x="-2329539"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a:spLocks noGrp="1"/>
          </p:cNvSpPr>
          <p:nvPr>
            <p:ph type="subTitle" idx="1"/>
          </p:nvPr>
        </p:nvSpPr>
        <p:spPr>
          <a:xfrm flipH="1">
            <a:off x="4238100" y="3075450"/>
            <a:ext cx="36957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solidFill>
                  <a:schemeClr val="dk2"/>
                </a:solidFill>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14" name="Google Shape;214;p20"/>
          <p:cNvSpPr txBox="1">
            <a:spLocks noGrp="1"/>
          </p:cNvSpPr>
          <p:nvPr>
            <p:ph type="title"/>
          </p:nvPr>
        </p:nvSpPr>
        <p:spPr>
          <a:xfrm flipH="1">
            <a:off x="3741150" y="1574250"/>
            <a:ext cx="4689600" cy="15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0000">
                <a:solidFill>
                  <a:schemeClr val="dk2"/>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215" name="Google Shape;215;p20"/>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208572" y="41722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0"/>
          <p:cNvSpPr/>
          <p:nvPr/>
        </p:nvSpPr>
        <p:spPr>
          <a:xfrm flipH="1">
            <a:off x="-61237" y="-87777"/>
            <a:ext cx="1265338" cy="11363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791962" y="3512559"/>
            <a:ext cx="811732" cy="72859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0"/>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0"/>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E20030"/>
            </a:gs>
            <a:gs pos="100000">
              <a:srgbClr val="00216E"/>
            </a:gs>
          </a:gsLst>
          <a:lin ang="13500032" scaled="0"/>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13225" y="2449335"/>
            <a:ext cx="4130100" cy="949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3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713225" y="986040"/>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713225" y="3459360"/>
            <a:ext cx="28917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accen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6" name="Google Shape;26;p3"/>
          <p:cNvGrpSpPr/>
          <p:nvPr/>
        </p:nvGrpSpPr>
        <p:grpSpPr>
          <a:xfrm>
            <a:off x="4460295" y="-142030"/>
            <a:ext cx="6564681" cy="5427560"/>
            <a:chOff x="511350" y="-142050"/>
            <a:chExt cx="6564681" cy="5427560"/>
          </a:xfrm>
        </p:grpSpPr>
        <p:sp>
          <p:nvSpPr>
            <p:cNvPr id="27" name="Google Shape;27;p3"/>
            <p:cNvSpPr/>
            <p:nvPr/>
          </p:nvSpPr>
          <p:spPr>
            <a:xfrm flipH="1">
              <a:off x="5113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102915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p:nvPr/>
        </p:nvSpPr>
        <p:spPr>
          <a:xfrm>
            <a:off x="549590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94032"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31;p3"/>
          <p:cNvSpPr/>
          <p:nvPr/>
        </p:nvSpPr>
        <p:spPr>
          <a:xfrm flipH="1">
            <a:off x="7417494"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32;p3"/>
          <p:cNvSpPr/>
          <p:nvPr/>
        </p:nvSpPr>
        <p:spPr>
          <a:xfrm flipH="1">
            <a:off x="6971556" y="17432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33;p3"/>
          <p:cNvSpPr/>
          <p:nvPr/>
        </p:nvSpPr>
        <p:spPr>
          <a:xfrm>
            <a:off x="8430785" y="1413851"/>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8">
    <p:bg>
      <p:bgPr>
        <a:gradFill>
          <a:gsLst>
            <a:gs pos="0">
              <a:srgbClr val="E20030"/>
            </a:gs>
            <a:gs pos="100000">
              <a:srgbClr val="00216E"/>
            </a:gs>
          </a:gsLst>
          <a:lin ang="2698631" scaled="0"/>
        </a:gradFill>
        <a:effectLst/>
      </p:bgPr>
    </p:bg>
    <p:spTree>
      <p:nvGrpSpPr>
        <p:cNvPr id="1" name="Shape 222"/>
        <p:cNvGrpSpPr/>
        <p:nvPr/>
      </p:nvGrpSpPr>
      <p:grpSpPr>
        <a:xfrm>
          <a:off x="0" y="0"/>
          <a:ext cx="0" cy="0"/>
          <a:chOff x="0" y="0"/>
          <a:chExt cx="0" cy="0"/>
        </a:xfrm>
      </p:grpSpPr>
      <p:sp>
        <p:nvSpPr>
          <p:cNvPr id="223" name="Google Shape;223;p21"/>
          <p:cNvSpPr/>
          <p:nvPr/>
        </p:nvSpPr>
        <p:spPr>
          <a:xfrm flipH="1">
            <a:off x="688178"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flipH="1">
            <a:off x="1205982"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1723778" y="-142025"/>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1"/>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sz="1600"/>
          </a:p>
        </p:txBody>
      </p:sp>
      <p:sp>
        <p:nvSpPr>
          <p:cNvPr id="228" name="Google Shape;228;p21"/>
          <p:cNvSpPr txBox="1">
            <a:spLocks noGrp="1"/>
          </p:cNvSpPr>
          <p:nvPr>
            <p:ph type="subTitle" idx="1"/>
          </p:nvPr>
        </p:nvSpPr>
        <p:spPr>
          <a:xfrm flipH="1">
            <a:off x="3706075" y="3736775"/>
            <a:ext cx="4724700" cy="79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None/>
              <a:defRPr sz="14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229" name="Google Shape;229;p21"/>
          <p:cNvSpPr txBox="1">
            <a:spLocks noGrp="1"/>
          </p:cNvSpPr>
          <p:nvPr>
            <p:ph type="title"/>
          </p:nvPr>
        </p:nvSpPr>
        <p:spPr>
          <a:xfrm flipH="1">
            <a:off x="2749075" y="2647775"/>
            <a:ext cx="5681700" cy="1089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r" rtl="0">
              <a:spcBef>
                <a:spcPts val="0"/>
              </a:spcBef>
              <a:spcAft>
                <a:spcPts val="0"/>
              </a:spcAft>
              <a:buClr>
                <a:schemeClr val="accent1"/>
              </a:buClr>
              <a:buSzPts val="3200"/>
              <a:buNone/>
              <a:defRPr sz="3200">
                <a:solidFill>
                  <a:schemeClr val="accent1"/>
                </a:solidFill>
              </a:defRPr>
            </a:lvl2pPr>
            <a:lvl3pPr lvl="2" algn="r" rtl="0">
              <a:spcBef>
                <a:spcPts val="0"/>
              </a:spcBef>
              <a:spcAft>
                <a:spcPts val="0"/>
              </a:spcAft>
              <a:buClr>
                <a:schemeClr val="accent1"/>
              </a:buClr>
              <a:buSzPts val="3200"/>
              <a:buNone/>
              <a:defRPr sz="3200">
                <a:solidFill>
                  <a:schemeClr val="accent1"/>
                </a:solidFill>
              </a:defRPr>
            </a:lvl3pPr>
            <a:lvl4pPr lvl="3" algn="r" rtl="0">
              <a:spcBef>
                <a:spcPts val="0"/>
              </a:spcBef>
              <a:spcAft>
                <a:spcPts val="0"/>
              </a:spcAft>
              <a:buClr>
                <a:schemeClr val="accent1"/>
              </a:buClr>
              <a:buSzPts val="3200"/>
              <a:buNone/>
              <a:defRPr sz="3200">
                <a:solidFill>
                  <a:schemeClr val="accent1"/>
                </a:solidFill>
              </a:defRPr>
            </a:lvl4pPr>
            <a:lvl5pPr lvl="4" algn="r" rtl="0">
              <a:spcBef>
                <a:spcPts val="0"/>
              </a:spcBef>
              <a:spcAft>
                <a:spcPts val="0"/>
              </a:spcAft>
              <a:buClr>
                <a:schemeClr val="accent1"/>
              </a:buClr>
              <a:buSzPts val="3200"/>
              <a:buNone/>
              <a:defRPr sz="3200">
                <a:solidFill>
                  <a:schemeClr val="accent1"/>
                </a:solidFill>
              </a:defRPr>
            </a:lvl5pPr>
            <a:lvl6pPr lvl="5" algn="r" rtl="0">
              <a:spcBef>
                <a:spcPts val="0"/>
              </a:spcBef>
              <a:spcAft>
                <a:spcPts val="0"/>
              </a:spcAft>
              <a:buClr>
                <a:schemeClr val="accent1"/>
              </a:buClr>
              <a:buSzPts val="3200"/>
              <a:buNone/>
              <a:defRPr sz="3200">
                <a:solidFill>
                  <a:schemeClr val="accent1"/>
                </a:solidFill>
              </a:defRPr>
            </a:lvl6pPr>
            <a:lvl7pPr lvl="6" algn="r" rtl="0">
              <a:spcBef>
                <a:spcPts val="0"/>
              </a:spcBef>
              <a:spcAft>
                <a:spcPts val="0"/>
              </a:spcAft>
              <a:buClr>
                <a:schemeClr val="accent1"/>
              </a:buClr>
              <a:buSzPts val="3200"/>
              <a:buNone/>
              <a:defRPr sz="3200">
                <a:solidFill>
                  <a:schemeClr val="accent1"/>
                </a:solidFill>
              </a:defRPr>
            </a:lvl7pPr>
            <a:lvl8pPr lvl="7" algn="r" rtl="0">
              <a:spcBef>
                <a:spcPts val="0"/>
              </a:spcBef>
              <a:spcAft>
                <a:spcPts val="0"/>
              </a:spcAft>
              <a:buClr>
                <a:schemeClr val="accent1"/>
              </a:buClr>
              <a:buSzPts val="3200"/>
              <a:buNone/>
              <a:defRPr sz="3200">
                <a:solidFill>
                  <a:schemeClr val="accent1"/>
                </a:solidFill>
              </a:defRPr>
            </a:lvl8pPr>
            <a:lvl9pPr lvl="8" algn="r" rtl="0">
              <a:spcBef>
                <a:spcPts val="0"/>
              </a:spcBef>
              <a:spcAft>
                <a:spcPts val="0"/>
              </a:spcAft>
              <a:buClr>
                <a:schemeClr val="accent1"/>
              </a:buClr>
              <a:buSzPts val="3200"/>
              <a:buNone/>
              <a:defRPr sz="3200">
                <a:solidFill>
                  <a:schemeClr val="accent1"/>
                </a:solidFill>
              </a:defRPr>
            </a:lvl9pPr>
          </a:lstStyle>
          <a:p>
            <a:endParaRPr/>
          </a:p>
        </p:txBody>
      </p:sp>
      <p:sp>
        <p:nvSpPr>
          <p:cNvPr id="230" name="Google Shape;230;p21"/>
          <p:cNvSpPr/>
          <p:nvPr/>
        </p:nvSpPr>
        <p:spPr>
          <a:xfrm flipH="1">
            <a:off x="200906" y="38446"/>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1"/>
          <p:cNvSpPr/>
          <p:nvPr/>
        </p:nvSpPr>
        <p:spPr>
          <a:xfrm flipH="1">
            <a:off x="-633353" y="374890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1"/>
          <p:cNvSpPr/>
          <p:nvPr/>
        </p:nvSpPr>
        <p:spPr>
          <a:xfrm flipH="1">
            <a:off x="298869" y="539500"/>
            <a:ext cx="1872181" cy="168020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8_1">
    <p:bg>
      <p:bgPr>
        <a:gradFill>
          <a:gsLst>
            <a:gs pos="0">
              <a:srgbClr val="E20030"/>
            </a:gs>
            <a:gs pos="100000">
              <a:srgbClr val="00216E"/>
            </a:gs>
          </a:gsLst>
          <a:lin ang="13500032" scaled="0"/>
        </a:gradFill>
        <a:effectLst/>
      </p:bgPr>
    </p:bg>
    <p:spTree>
      <p:nvGrpSpPr>
        <p:cNvPr id="1" name="Shape 233"/>
        <p:cNvGrpSpPr/>
        <p:nvPr/>
      </p:nvGrpSpPr>
      <p:grpSpPr>
        <a:xfrm>
          <a:off x="0" y="0"/>
          <a:ext cx="0" cy="0"/>
          <a:chOff x="0" y="0"/>
          <a:chExt cx="0" cy="0"/>
        </a:xfrm>
      </p:grpSpPr>
      <p:sp>
        <p:nvSpPr>
          <p:cNvPr id="234" name="Google Shape;234;p22"/>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2"/>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236" name="Google Shape;236;p22"/>
          <p:cNvSpPr/>
          <p:nvPr/>
        </p:nvSpPr>
        <p:spPr>
          <a:xfrm rot="10800000">
            <a:off x="3097133" y="-142063"/>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40780"/>
                </a:srgbClr>
              </a:gs>
              <a:gs pos="48000">
                <a:srgbClr val="00216E">
                  <a:alpha val="34509"/>
                  <a:alpha val="40780"/>
                </a:srgbClr>
              </a:gs>
              <a:gs pos="100000">
                <a:srgbClr val="00216E">
                  <a:alpha val="34509"/>
                  <a:alpha val="4078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rot="10800000">
            <a:off x="2579329" y="-142063"/>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17320"/>
                </a:srgbClr>
              </a:gs>
              <a:gs pos="48000">
                <a:srgbClr val="00216E">
                  <a:alpha val="34509"/>
                  <a:alpha val="17320"/>
                </a:srgbClr>
              </a:gs>
              <a:gs pos="100000">
                <a:srgbClr val="00216E">
                  <a:alpha val="34509"/>
                  <a:alpha val="173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1751772" y="-142025"/>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txBox="1">
            <a:spLocks noGrp="1"/>
          </p:cNvSpPr>
          <p:nvPr>
            <p:ph type="subTitle" idx="1"/>
          </p:nvPr>
        </p:nvSpPr>
        <p:spPr>
          <a:xfrm flipH="1">
            <a:off x="713186" y="3899750"/>
            <a:ext cx="629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40" name="Google Shape;240;p22"/>
          <p:cNvSpPr txBox="1">
            <a:spLocks noGrp="1"/>
          </p:cNvSpPr>
          <p:nvPr>
            <p:ph type="title"/>
          </p:nvPr>
        </p:nvSpPr>
        <p:spPr>
          <a:xfrm flipH="1">
            <a:off x="713225" y="3247475"/>
            <a:ext cx="6294600" cy="565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Clr>
                <a:schemeClr val="accent1"/>
              </a:buClr>
              <a:buSzPts val="3200"/>
              <a:buNone/>
              <a:defRPr sz="3200">
                <a:solidFill>
                  <a:schemeClr val="accent1"/>
                </a:solidFill>
              </a:defRPr>
            </a:lvl2pPr>
            <a:lvl3pPr lvl="2" rtl="0">
              <a:spcBef>
                <a:spcPts val="0"/>
              </a:spcBef>
              <a:spcAft>
                <a:spcPts val="0"/>
              </a:spcAft>
              <a:buClr>
                <a:schemeClr val="accent1"/>
              </a:buClr>
              <a:buSzPts val="3200"/>
              <a:buNone/>
              <a:defRPr sz="3200">
                <a:solidFill>
                  <a:schemeClr val="accent1"/>
                </a:solidFill>
              </a:defRPr>
            </a:lvl3pPr>
            <a:lvl4pPr lvl="3" rtl="0">
              <a:spcBef>
                <a:spcPts val="0"/>
              </a:spcBef>
              <a:spcAft>
                <a:spcPts val="0"/>
              </a:spcAft>
              <a:buClr>
                <a:schemeClr val="accent1"/>
              </a:buClr>
              <a:buSzPts val="3200"/>
              <a:buNone/>
              <a:defRPr sz="3200">
                <a:solidFill>
                  <a:schemeClr val="accent1"/>
                </a:solidFill>
              </a:defRPr>
            </a:lvl4pPr>
            <a:lvl5pPr lvl="4" rtl="0">
              <a:spcBef>
                <a:spcPts val="0"/>
              </a:spcBef>
              <a:spcAft>
                <a:spcPts val="0"/>
              </a:spcAft>
              <a:buClr>
                <a:schemeClr val="accent1"/>
              </a:buClr>
              <a:buSzPts val="3200"/>
              <a:buNone/>
              <a:defRPr sz="3200">
                <a:solidFill>
                  <a:schemeClr val="accent1"/>
                </a:solidFill>
              </a:defRPr>
            </a:lvl5pPr>
            <a:lvl6pPr lvl="5" rtl="0">
              <a:spcBef>
                <a:spcPts val="0"/>
              </a:spcBef>
              <a:spcAft>
                <a:spcPts val="0"/>
              </a:spcAft>
              <a:buClr>
                <a:schemeClr val="accent1"/>
              </a:buClr>
              <a:buSzPts val="3200"/>
              <a:buNone/>
              <a:defRPr sz="3200">
                <a:solidFill>
                  <a:schemeClr val="accent1"/>
                </a:solidFill>
              </a:defRPr>
            </a:lvl6pPr>
            <a:lvl7pPr lvl="6" rtl="0">
              <a:spcBef>
                <a:spcPts val="0"/>
              </a:spcBef>
              <a:spcAft>
                <a:spcPts val="0"/>
              </a:spcAft>
              <a:buClr>
                <a:schemeClr val="accent1"/>
              </a:buClr>
              <a:buSzPts val="3200"/>
              <a:buNone/>
              <a:defRPr sz="3200">
                <a:solidFill>
                  <a:schemeClr val="accent1"/>
                </a:solidFill>
              </a:defRPr>
            </a:lvl7pPr>
            <a:lvl8pPr lvl="7" rtl="0">
              <a:spcBef>
                <a:spcPts val="0"/>
              </a:spcBef>
              <a:spcAft>
                <a:spcPts val="0"/>
              </a:spcAft>
              <a:buClr>
                <a:schemeClr val="accent1"/>
              </a:buClr>
              <a:buSzPts val="3200"/>
              <a:buNone/>
              <a:defRPr sz="3200">
                <a:solidFill>
                  <a:schemeClr val="accent1"/>
                </a:solidFill>
              </a:defRPr>
            </a:lvl8pPr>
            <a:lvl9pPr lvl="8" rtl="0">
              <a:spcBef>
                <a:spcPts val="0"/>
              </a:spcBef>
              <a:spcAft>
                <a:spcPts val="0"/>
              </a:spcAft>
              <a:buClr>
                <a:schemeClr val="accent1"/>
              </a:buClr>
              <a:buSzPts val="3200"/>
              <a:buNone/>
              <a:defRPr sz="3200">
                <a:solidFill>
                  <a:schemeClr val="accent1"/>
                </a:solidFill>
              </a:defRPr>
            </a:lvl9pPr>
          </a:lstStyle>
          <a:p>
            <a:endParaRPr/>
          </a:p>
        </p:txBody>
      </p:sp>
      <p:sp>
        <p:nvSpPr>
          <p:cNvPr id="241" name="Google Shape;241;p22"/>
          <p:cNvSpPr/>
          <p:nvPr/>
        </p:nvSpPr>
        <p:spPr>
          <a:xfrm>
            <a:off x="8626203" y="38364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2"/>
          <p:cNvSpPr/>
          <p:nvPr/>
        </p:nvSpPr>
        <p:spPr>
          <a:xfrm rot="10800000" flipH="1">
            <a:off x="7660709" y="603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2"/>
          <p:cNvSpPr/>
          <p:nvPr/>
        </p:nvSpPr>
        <p:spPr>
          <a:xfrm>
            <a:off x="8726174" y="36317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2"/>
          <p:cNvSpPr/>
          <p:nvPr/>
        </p:nvSpPr>
        <p:spPr>
          <a:xfrm flipH="1">
            <a:off x="-554810" y="-524849"/>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8_1_1">
    <p:bg>
      <p:bgPr>
        <a:gradFill>
          <a:gsLst>
            <a:gs pos="0">
              <a:srgbClr val="E20030"/>
            </a:gs>
            <a:gs pos="100000">
              <a:srgbClr val="00216E"/>
            </a:gs>
          </a:gsLst>
          <a:lin ang="13500032" scaled="0"/>
        </a:gradFill>
        <a:effectLst/>
      </p:bgPr>
    </p:bg>
    <p:spTree>
      <p:nvGrpSpPr>
        <p:cNvPr id="1" name="Shape 245"/>
        <p:cNvGrpSpPr/>
        <p:nvPr/>
      </p:nvGrpSpPr>
      <p:grpSpPr>
        <a:xfrm>
          <a:off x="0" y="0"/>
          <a:ext cx="0" cy="0"/>
          <a:chOff x="0" y="0"/>
          <a:chExt cx="0" cy="0"/>
        </a:xfrm>
      </p:grpSpPr>
      <p:sp>
        <p:nvSpPr>
          <p:cNvPr id="246" name="Google Shape;246;p23"/>
          <p:cNvSpPr/>
          <p:nvPr/>
        </p:nvSpPr>
        <p:spPr>
          <a:xfrm flipH="1">
            <a:off x="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517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251" name="Google Shape;251;p23"/>
          <p:cNvSpPr txBox="1">
            <a:spLocks noGrp="1"/>
          </p:cNvSpPr>
          <p:nvPr>
            <p:ph type="subTitle" idx="1"/>
          </p:nvPr>
        </p:nvSpPr>
        <p:spPr>
          <a:xfrm flipH="1">
            <a:off x="2177811" y="3899750"/>
            <a:ext cx="6294600" cy="56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None/>
              <a:defRPr sz="14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252" name="Google Shape;252;p23"/>
          <p:cNvSpPr txBox="1">
            <a:spLocks noGrp="1"/>
          </p:cNvSpPr>
          <p:nvPr>
            <p:ph type="title"/>
          </p:nvPr>
        </p:nvSpPr>
        <p:spPr>
          <a:xfrm flipH="1">
            <a:off x="2177850" y="3247475"/>
            <a:ext cx="6294600" cy="56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r" rtl="0">
              <a:spcBef>
                <a:spcPts val="0"/>
              </a:spcBef>
              <a:spcAft>
                <a:spcPts val="0"/>
              </a:spcAft>
              <a:buClr>
                <a:schemeClr val="accent1"/>
              </a:buClr>
              <a:buSzPts val="3200"/>
              <a:buNone/>
              <a:defRPr sz="3200">
                <a:solidFill>
                  <a:schemeClr val="accent1"/>
                </a:solidFill>
              </a:defRPr>
            </a:lvl2pPr>
            <a:lvl3pPr lvl="2" algn="r" rtl="0">
              <a:spcBef>
                <a:spcPts val="0"/>
              </a:spcBef>
              <a:spcAft>
                <a:spcPts val="0"/>
              </a:spcAft>
              <a:buClr>
                <a:schemeClr val="accent1"/>
              </a:buClr>
              <a:buSzPts val="3200"/>
              <a:buNone/>
              <a:defRPr sz="3200">
                <a:solidFill>
                  <a:schemeClr val="accent1"/>
                </a:solidFill>
              </a:defRPr>
            </a:lvl3pPr>
            <a:lvl4pPr lvl="3" algn="r" rtl="0">
              <a:spcBef>
                <a:spcPts val="0"/>
              </a:spcBef>
              <a:spcAft>
                <a:spcPts val="0"/>
              </a:spcAft>
              <a:buClr>
                <a:schemeClr val="accent1"/>
              </a:buClr>
              <a:buSzPts val="3200"/>
              <a:buNone/>
              <a:defRPr sz="3200">
                <a:solidFill>
                  <a:schemeClr val="accent1"/>
                </a:solidFill>
              </a:defRPr>
            </a:lvl4pPr>
            <a:lvl5pPr lvl="4" algn="r" rtl="0">
              <a:spcBef>
                <a:spcPts val="0"/>
              </a:spcBef>
              <a:spcAft>
                <a:spcPts val="0"/>
              </a:spcAft>
              <a:buClr>
                <a:schemeClr val="accent1"/>
              </a:buClr>
              <a:buSzPts val="3200"/>
              <a:buNone/>
              <a:defRPr sz="3200">
                <a:solidFill>
                  <a:schemeClr val="accent1"/>
                </a:solidFill>
              </a:defRPr>
            </a:lvl5pPr>
            <a:lvl6pPr lvl="5" algn="r" rtl="0">
              <a:spcBef>
                <a:spcPts val="0"/>
              </a:spcBef>
              <a:spcAft>
                <a:spcPts val="0"/>
              </a:spcAft>
              <a:buClr>
                <a:schemeClr val="accent1"/>
              </a:buClr>
              <a:buSzPts val="3200"/>
              <a:buNone/>
              <a:defRPr sz="3200">
                <a:solidFill>
                  <a:schemeClr val="accent1"/>
                </a:solidFill>
              </a:defRPr>
            </a:lvl6pPr>
            <a:lvl7pPr lvl="6" algn="r" rtl="0">
              <a:spcBef>
                <a:spcPts val="0"/>
              </a:spcBef>
              <a:spcAft>
                <a:spcPts val="0"/>
              </a:spcAft>
              <a:buClr>
                <a:schemeClr val="accent1"/>
              </a:buClr>
              <a:buSzPts val="3200"/>
              <a:buNone/>
              <a:defRPr sz="3200">
                <a:solidFill>
                  <a:schemeClr val="accent1"/>
                </a:solidFill>
              </a:defRPr>
            </a:lvl7pPr>
            <a:lvl8pPr lvl="7" algn="r" rtl="0">
              <a:spcBef>
                <a:spcPts val="0"/>
              </a:spcBef>
              <a:spcAft>
                <a:spcPts val="0"/>
              </a:spcAft>
              <a:buClr>
                <a:schemeClr val="accent1"/>
              </a:buClr>
              <a:buSzPts val="3200"/>
              <a:buNone/>
              <a:defRPr sz="3200">
                <a:solidFill>
                  <a:schemeClr val="accent1"/>
                </a:solidFill>
              </a:defRPr>
            </a:lvl8pPr>
            <a:lvl9pPr lvl="8" algn="r" rtl="0">
              <a:spcBef>
                <a:spcPts val="0"/>
              </a:spcBef>
              <a:spcAft>
                <a:spcPts val="0"/>
              </a:spcAft>
              <a:buClr>
                <a:schemeClr val="accent1"/>
              </a:buClr>
              <a:buSzPts val="3200"/>
              <a:buNone/>
              <a:defRPr sz="3200">
                <a:solidFill>
                  <a:schemeClr val="accent1"/>
                </a:solidFill>
              </a:defRPr>
            </a:lvl9pPr>
          </a:lstStyle>
          <a:p>
            <a:endParaRPr/>
          </a:p>
        </p:txBody>
      </p:sp>
      <p:sp>
        <p:nvSpPr>
          <p:cNvPr id="253" name="Google Shape;253;p23"/>
          <p:cNvSpPr/>
          <p:nvPr/>
        </p:nvSpPr>
        <p:spPr>
          <a:xfrm flipH="1">
            <a:off x="8036840" y="-253649"/>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23"/>
          <p:cNvSpPr/>
          <p:nvPr/>
        </p:nvSpPr>
        <p:spPr>
          <a:xfrm rot="10800000" flipH="1">
            <a:off x="-488605" y="-508814"/>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5">
    <p:bg>
      <p:bgPr>
        <a:gradFill>
          <a:gsLst>
            <a:gs pos="0">
              <a:srgbClr val="E20030"/>
            </a:gs>
            <a:gs pos="100000">
              <a:srgbClr val="00216E"/>
            </a:gs>
          </a:gsLst>
          <a:lin ang="5400700" scaled="0"/>
        </a:gradFill>
        <a:effectLst/>
      </p:bgPr>
    </p:bg>
    <p:spTree>
      <p:nvGrpSpPr>
        <p:cNvPr id="1" name="Shape 256"/>
        <p:cNvGrpSpPr/>
        <p:nvPr/>
      </p:nvGrpSpPr>
      <p:grpSpPr>
        <a:xfrm>
          <a:off x="0" y="0"/>
          <a:ext cx="0" cy="0"/>
          <a:chOff x="0" y="0"/>
          <a:chExt cx="0" cy="0"/>
        </a:xfrm>
      </p:grpSpPr>
      <p:sp>
        <p:nvSpPr>
          <p:cNvPr id="257" name="Google Shape;257;p24"/>
          <p:cNvSpPr/>
          <p:nvPr/>
        </p:nvSpPr>
        <p:spPr>
          <a:xfrm>
            <a:off x="335243" y="674700"/>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24"/>
          <p:cNvSpPr/>
          <p:nvPr/>
        </p:nvSpPr>
        <p:spPr>
          <a:xfrm flipH="1">
            <a:off x="1645745"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flipH="1">
            <a:off x="2163549"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4"/>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263" name="Google Shape;263;p24"/>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4" name="Google Shape;264;p24"/>
          <p:cNvSpPr txBox="1">
            <a:spLocks noGrp="1"/>
          </p:cNvSpPr>
          <p:nvPr>
            <p:ph type="subTitle" idx="1"/>
          </p:nvPr>
        </p:nvSpPr>
        <p:spPr>
          <a:xfrm>
            <a:off x="3437850" y="3481325"/>
            <a:ext cx="2439300" cy="7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4"/>
          <p:cNvSpPr txBox="1">
            <a:spLocks noGrp="1"/>
          </p:cNvSpPr>
          <p:nvPr>
            <p:ph type="subTitle" idx="2"/>
          </p:nvPr>
        </p:nvSpPr>
        <p:spPr>
          <a:xfrm>
            <a:off x="5991425" y="3481325"/>
            <a:ext cx="2439300" cy="7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3"/>
          </p:nvPr>
        </p:nvSpPr>
        <p:spPr>
          <a:xfrm>
            <a:off x="3437850" y="3089575"/>
            <a:ext cx="2439300" cy="391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267" name="Google Shape;267;p24"/>
          <p:cNvSpPr txBox="1">
            <a:spLocks noGrp="1"/>
          </p:cNvSpPr>
          <p:nvPr>
            <p:ph type="subTitle" idx="4"/>
          </p:nvPr>
        </p:nvSpPr>
        <p:spPr>
          <a:xfrm>
            <a:off x="5991350" y="3089575"/>
            <a:ext cx="2439300" cy="391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grpSp>
        <p:nvGrpSpPr>
          <p:cNvPr id="268" name="Google Shape;268;p24"/>
          <p:cNvGrpSpPr/>
          <p:nvPr/>
        </p:nvGrpSpPr>
        <p:grpSpPr>
          <a:xfrm>
            <a:off x="292881" y="158021"/>
            <a:ext cx="1714779" cy="4808830"/>
            <a:chOff x="5882006" y="160346"/>
            <a:chExt cx="1714779" cy="4808830"/>
          </a:xfrm>
        </p:grpSpPr>
        <p:sp>
          <p:nvSpPr>
            <p:cNvPr id="269" name="Google Shape;269;p24"/>
            <p:cNvSpPr/>
            <p:nvPr/>
          </p:nvSpPr>
          <p:spPr>
            <a:xfrm>
              <a:off x="5882008" y="160346"/>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24"/>
            <p:cNvSpPr/>
            <p:nvPr/>
          </p:nvSpPr>
          <p:spPr>
            <a:xfrm>
              <a:off x="5882006" y="343025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gradFill>
          <a:gsLst>
            <a:gs pos="0">
              <a:srgbClr val="E20030"/>
            </a:gs>
            <a:gs pos="100000">
              <a:srgbClr val="00216E"/>
            </a:gs>
          </a:gsLst>
          <a:lin ang="2698631" scaled="0"/>
        </a:gradFill>
        <a:effectLst/>
      </p:bgPr>
    </p:bg>
    <p:spTree>
      <p:nvGrpSpPr>
        <p:cNvPr id="1" name="Shape 271"/>
        <p:cNvGrpSpPr/>
        <p:nvPr/>
      </p:nvGrpSpPr>
      <p:grpSpPr>
        <a:xfrm>
          <a:off x="0" y="0"/>
          <a:ext cx="0" cy="0"/>
          <a:chOff x="0" y="0"/>
          <a:chExt cx="0" cy="0"/>
        </a:xfrm>
      </p:grpSpPr>
      <p:grpSp>
        <p:nvGrpSpPr>
          <p:cNvPr id="272" name="Google Shape;272;p25"/>
          <p:cNvGrpSpPr/>
          <p:nvPr/>
        </p:nvGrpSpPr>
        <p:grpSpPr>
          <a:xfrm flipH="1">
            <a:off x="1917968" y="-142050"/>
            <a:ext cx="6564681" cy="5427560"/>
            <a:chOff x="557725" y="-142050"/>
            <a:chExt cx="6564681" cy="5427560"/>
          </a:xfrm>
        </p:grpSpPr>
        <p:sp>
          <p:nvSpPr>
            <p:cNvPr id="273" name="Google Shape;273;p25"/>
            <p:cNvSpPr/>
            <p:nvPr/>
          </p:nvSpPr>
          <p:spPr>
            <a:xfrm flipH="1">
              <a:off x="55772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flipH="1">
            <a:off x="-241312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7" name="Google Shape;277;p25"/>
          <p:cNvSpPr txBox="1">
            <a:spLocks noGrp="1"/>
          </p:cNvSpPr>
          <p:nvPr>
            <p:ph type="subTitle" idx="1"/>
          </p:nvPr>
        </p:nvSpPr>
        <p:spPr>
          <a:xfrm>
            <a:off x="1947100" y="1689573"/>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8" name="Google Shape;278;p25"/>
          <p:cNvSpPr txBox="1">
            <a:spLocks noGrp="1"/>
          </p:cNvSpPr>
          <p:nvPr>
            <p:ph type="subTitle" idx="2"/>
          </p:nvPr>
        </p:nvSpPr>
        <p:spPr>
          <a:xfrm>
            <a:off x="1947100" y="2788995"/>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9" name="Google Shape;279;p25"/>
          <p:cNvSpPr txBox="1">
            <a:spLocks noGrp="1"/>
          </p:cNvSpPr>
          <p:nvPr>
            <p:ph type="subTitle" idx="3"/>
          </p:nvPr>
        </p:nvSpPr>
        <p:spPr>
          <a:xfrm>
            <a:off x="1947100" y="1310141"/>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280" name="Google Shape;280;p25"/>
          <p:cNvSpPr txBox="1">
            <a:spLocks noGrp="1"/>
          </p:cNvSpPr>
          <p:nvPr>
            <p:ph type="subTitle" idx="4"/>
          </p:nvPr>
        </p:nvSpPr>
        <p:spPr>
          <a:xfrm>
            <a:off x="1947100" y="2409591"/>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281" name="Google Shape;281;p25"/>
          <p:cNvSpPr txBox="1">
            <a:spLocks noGrp="1"/>
          </p:cNvSpPr>
          <p:nvPr>
            <p:ph type="subTitle" idx="5"/>
          </p:nvPr>
        </p:nvSpPr>
        <p:spPr>
          <a:xfrm>
            <a:off x="1947100" y="3888432"/>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2" name="Google Shape;282;p25"/>
          <p:cNvSpPr txBox="1">
            <a:spLocks noGrp="1"/>
          </p:cNvSpPr>
          <p:nvPr>
            <p:ph type="subTitle" idx="6"/>
          </p:nvPr>
        </p:nvSpPr>
        <p:spPr>
          <a:xfrm flipH="1">
            <a:off x="1947100" y="3509054"/>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283" name="Google Shape;283;p25"/>
          <p:cNvSpPr/>
          <p:nvPr/>
        </p:nvSpPr>
        <p:spPr>
          <a:xfrm>
            <a:off x="7874855" y="-50882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25"/>
          <p:cNvSpPr/>
          <p:nvPr/>
        </p:nvSpPr>
        <p:spPr>
          <a:xfrm flipH="1">
            <a:off x="7215855" y="35780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25"/>
          <p:cNvSpPr/>
          <p:nvPr/>
        </p:nvSpPr>
        <p:spPr>
          <a:xfrm>
            <a:off x="8085968" y="1792776"/>
            <a:ext cx="1444369" cy="12964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25"/>
          <p:cNvSpPr/>
          <p:nvPr/>
        </p:nvSpPr>
        <p:spPr>
          <a:xfrm flipH="1">
            <a:off x="-311404" y="-38836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2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2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3_1_1">
    <p:bg>
      <p:bgPr>
        <a:gradFill>
          <a:gsLst>
            <a:gs pos="0">
              <a:srgbClr val="E20030"/>
            </a:gs>
            <a:gs pos="100000">
              <a:srgbClr val="00216E"/>
            </a:gs>
          </a:gsLst>
          <a:lin ang="13500032" scaled="0"/>
        </a:gradFill>
        <a:effectLst/>
      </p:bgPr>
    </p:bg>
    <p:spTree>
      <p:nvGrpSpPr>
        <p:cNvPr id="1" name="Shape 289"/>
        <p:cNvGrpSpPr/>
        <p:nvPr/>
      </p:nvGrpSpPr>
      <p:grpSpPr>
        <a:xfrm>
          <a:off x="0" y="0"/>
          <a:ext cx="0" cy="0"/>
          <a:chOff x="0" y="0"/>
          <a:chExt cx="0" cy="0"/>
        </a:xfrm>
      </p:grpSpPr>
      <p:grpSp>
        <p:nvGrpSpPr>
          <p:cNvPr id="290" name="Google Shape;290;p26"/>
          <p:cNvGrpSpPr/>
          <p:nvPr/>
        </p:nvGrpSpPr>
        <p:grpSpPr>
          <a:xfrm>
            <a:off x="661350" y="-142030"/>
            <a:ext cx="6564681" cy="5427560"/>
            <a:chOff x="557725" y="-142050"/>
            <a:chExt cx="6564681" cy="5427560"/>
          </a:xfrm>
        </p:grpSpPr>
        <p:sp>
          <p:nvSpPr>
            <p:cNvPr id="291" name="Google Shape;291;p26"/>
            <p:cNvSpPr/>
            <p:nvPr/>
          </p:nvSpPr>
          <p:spPr>
            <a:xfrm flipH="1">
              <a:off x="55772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6"/>
          <p:cNvSpPr/>
          <p:nvPr/>
        </p:nvSpPr>
        <p:spPr>
          <a:xfrm>
            <a:off x="1696945" y="-141968"/>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2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296" name="Google Shape;296;p26"/>
          <p:cNvSpPr txBox="1">
            <a:spLocks noGrp="1"/>
          </p:cNvSpPr>
          <p:nvPr>
            <p:ph type="title"/>
          </p:nvPr>
        </p:nvSpPr>
        <p:spPr>
          <a:xfrm>
            <a:off x="3199125" y="539500"/>
            <a:ext cx="52314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7" name="Google Shape;297;p26"/>
          <p:cNvSpPr txBox="1">
            <a:spLocks noGrp="1"/>
          </p:cNvSpPr>
          <p:nvPr>
            <p:ph type="body" idx="1"/>
          </p:nvPr>
        </p:nvSpPr>
        <p:spPr>
          <a:xfrm>
            <a:off x="3199113" y="3410375"/>
            <a:ext cx="5231400" cy="1196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B0000"/>
              </a:buClr>
              <a:buSzPts val="1400"/>
              <a:buFont typeface="Roboto Condensed"/>
              <a:buChar char="●"/>
              <a:defRPr/>
            </a:lvl1pPr>
            <a:lvl2pPr marL="914400" lvl="1" indent="-317500" rtl="0">
              <a:spcBef>
                <a:spcPts val="0"/>
              </a:spcBef>
              <a:spcAft>
                <a:spcPts val="0"/>
              </a:spcAft>
              <a:buClr>
                <a:srgbClr val="0B0000"/>
              </a:buClr>
              <a:buSzPts val="1400"/>
              <a:buFont typeface="Roboto Condensed"/>
              <a:buChar char="○"/>
              <a:defRPr sz="1200"/>
            </a:lvl2pPr>
            <a:lvl3pPr marL="1371600" lvl="2" indent="-317500" rtl="0">
              <a:spcBef>
                <a:spcPts val="0"/>
              </a:spcBef>
              <a:spcAft>
                <a:spcPts val="0"/>
              </a:spcAft>
              <a:buClr>
                <a:srgbClr val="0B0000"/>
              </a:buClr>
              <a:buSzPts val="1400"/>
              <a:buFont typeface="Roboto Condensed"/>
              <a:buChar char="■"/>
              <a:defRPr sz="1200"/>
            </a:lvl3pPr>
            <a:lvl4pPr marL="1828800" lvl="3" indent="-317500" rtl="0">
              <a:spcBef>
                <a:spcPts val="0"/>
              </a:spcBef>
              <a:spcAft>
                <a:spcPts val="0"/>
              </a:spcAft>
              <a:buClr>
                <a:srgbClr val="0B0000"/>
              </a:buClr>
              <a:buSzPts val="1400"/>
              <a:buFont typeface="Roboto Condensed"/>
              <a:buChar char="●"/>
              <a:defRPr sz="1200"/>
            </a:lvl4pPr>
            <a:lvl5pPr marL="2286000" lvl="4" indent="-317500" rtl="0">
              <a:spcBef>
                <a:spcPts val="0"/>
              </a:spcBef>
              <a:spcAft>
                <a:spcPts val="0"/>
              </a:spcAft>
              <a:buClr>
                <a:srgbClr val="0B0000"/>
              </a:buClr>
              <a:buSzPts val="1400"/>
              <a:buFont typeface="Roboto Condensed"/>
              <a:buChar char="○"/>
              <a:defRPr sz="1200"/>
            </a:lvl5pPr>
            <a:lvl6pPr marL="2743200" lvl="5" indent="-317500" rtl="0">
              <a:spcBef>
                <a:spcPts val="0"/>
              </a:spcBef>
              <a:spcAft>
                <a:spcPts val="0"/>
              </a:spcAft>
              <a:buClr>
                <a:srgbClr val="0B0000"/>
              </a:buClr>
              <a:buSzPts val="1400"/>
              <a:buFont typeface="Roboto Condensed"/>
              <a:buChar char="■"/>
              <a:defRPr sz="1200"/>
            </a:lvl6pPr>
            <a:lvl7pPr marL="3200400" lvl="6" indent="-317500" rtl="0">
              <a:spcBef>
                <a:spcPts val="0"/>
              </a:spcBef>
              <a:spcAft>
                <a:spcPts val="0"/>
              </a:spcAft>
              <a:buClr>
                <a:srgbClr val="0B0000"/>
              </a:buClr>
              <a:buSzPts val="1400"/>
              <a:buFont typeface="Roboto Condensed"/>
              <a:buChar char="●"/>
              <a:defRPr sz="1200"/>
            </a:lvl7pPr>
            <a:lvl8pPr marL="3657600" lvl="7" indent="-317500" rtl="0">
              <a:spcBef>
                <a:spcPts val="0"/>
              </a:spcBef>
              <a:spcAft>
                <a:spcPts val="0"/>
              </a:spcAft>
              <a:buClr>
                <a:srgbClr val="0B0000"/>
              </a:buClr>
              <a:buSzPts val="1400"/>
              <a:buFont typeface="Roboto Condensed"/>
              <a:buChar char="○"/>
              <a:defRPr sz="1200"/>
            </a:lvl8pPr>
            <a:lvl9pPr marL="4114800" lvl="8" indent="-317500" rtl="0">
              <a:spcBef>
                <a:spcPts val="0"/>
              </a:spcBef>
              <a:spcAft>
                <a:spcPts val="0"/>
              </a:spcAft>
              <a:buClr>
                <a:srgbClr val="0B0000"/>
              </a:buClr>
              <a:buSzPts val="1400"/>
              <a:buFont typeface="Roboto Condensed"/>
              <a:buChar char="■"/>
              <a:defRPr sz="1200"/>
            </a:lvl9pPr>
          </a:lstStyle>
          <a:p>
            <a:endParaRPr/>
          </a:p>
        </p:txBody>
      </p:sp>
      <p:sp>
        <p:nvSpPr>
          <p:cNvPr id="298" name="Google Shape;298;p26"/>
          <p:cNvSpPr txBox="1">
            <a:spLocks noGrp="1"/>
          </p:cNvSpPr>
          <p:nvPr>
            <p:ph type="body" idx="2"/>
          </p:nvPr>
        </p:nvSpPr>
        <p:spPr>
          <a:xfrm>
            <a:off x="3199278" y="2609675"/>
            <a:ext cx="5231400" cy="38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B0000"/>
              </a:buClr>
              <a:buSzPts val="1400"/>
              <a:buFont typeface="Roboto Condensed"/>
              <a:buChar char="●"/>
              <a:defRPr>
                <a:solidFill>
                  <a:schemeClr val="hlink"/>
                </a:solidFill>
              </a:defRPr>
            </a:lvl1pPr>
            <a:lvl2pPr marL="914400" lvl="1" indent="-317500" rtl="0">
              <a:spcBef>
                <a:spcPts val="0"/>
              </a:spcBef>
              <a:spcAft>
                <a:spcPts val="0"/>
              </a:spcAft>
              <a:buClr>
                <a:srgbClr val="0B0000"/>
              </a:buClr>
              <a:buSzPts val="1400"/>
              <a:buFont typeface="Roboto Condensed"/>
              <a:buChar char="○"/>
              <a:defRPr sz="1200"/>
            </a:lvl2pPr>
            <a:lvl3pPr marL="1371600" lvl="2" indent="-317500" rtl="0">
              <a:spcBef>
                <a:spcPts val="0"/>
              </a:spcBef>
              <a:spcAft>
                <a:spcPts val="0"/>
              </a:spcAft>
              <a:buClr>
                <a:srgbClr val="0B0000"/>
              </a:buClr>
              <a:buSzPts val="1400"/>
              <a:buFont typeface="Roboto Condensed"/>
              <a:buChar char="■"/>
              <a:defRPr sz="1200"/>
            </a:lvl3pPr>
            <a:lvl4pPr marL="1828800" lvl="3" indent="-317500" rtl="0">
              <a:spcBef>
                <a:spcPts val="0"/>
              </a:spcBef>
              <a:spcAft>
                <a:spcPts val="0"/>
              </a:spcAft>
              <a:buClr>
                <a:srgbClr val="0B0000"/>
              </a:buClr>
              <a:buSzPts val="1400"/>
              <a:buFont typeface="Roboto Condensed"/>
              <a:buChar char="●"/>
              <a:defRPr sz="1200"/>
            </a:lvl4pPr>
            <a:lvl5pPr marL="2286000" lvl="4" indent="-317500" rtl="0">
              <a:spcBef>
                <a:spcPts val="0"/>
              </a:spcBef>
              <a:spcAft>
                <a:spcPts val="0"/>
              </a:spcAft>
              <a:buClr>
                <a:srgbClr val="0B0000"/>
              </a:buClr>
              <a:buSzPts val="1400"/>
              <a:buFont typeface="Roboto Condensed"/>
              <a:buChar char="○"/>
              <a:defRPr sz="1200"/>
            </a:lvl5pPr>
            <a:lvl6pPr marL="2743200" lvl="5" indent="-317500" rtl="0">
              <a:spcBef>
                <a:spcPts val="0"/>
              </a:spcBef>
              <a:spcAft>
                <a:spcPts val="0"/>
              </a:spcAft>
              <a:buClr>
                <a:srgbClr val="0B0000"/>
              </a:buClr>
              <a:buSzPts val="1400"/>
              <a:buFont typeface="Roboto Condensed"/>
              <a:buChar char="■"/>
              <a:defRPr sz="1200"/>
            </a:lvl6pPr>
            <a:lvl7pPr marL="3200400" lvl="6" indent="-317500" rtl="0">
              <a:spcBef>
                <a:spcPts val="0"/>
              </a:spcBef>
              <a:spcAft>
                <a:spcPts val="0"/>
              </a:spcAft>
              <a:buClr>
                <a:srgbClr val="0B0000"/>
              </a:buClr>
              <a:buSzPts val="1400"/>
              <a:buFont typeface="Roboto Condensed"/>
              <a:buChar char="●"/>
              <a:defRPr sz="1200"/>
            </a:lvl7pPr>
            <a:lvl8pPr marL="3657600" lvl="7" indent="-317500" rtl="0">
              <a:spcBef>
                <a:spcPts val="0"/>
              </a:spcBef>
              <a:spcAft>
                <a:spcPts val="0"/>
              </a:spcAft>
              <a:buClr>
                <a:srgbClr val="0B0000"/>
              </a:buClr>
              <a:buSzPts val="1400"/>
              <a:buFont typeface="Roboto Condensed"/>
              <a:buChar char="○"/>
              <a:defRPr sz="1200"/>
            </a:lvl8pPr>
            <a:lvl9pPr marL="4114800" lvl="8" indent="-317500" rtl="0">
              <a:spcBef>
                <a:spcPts val="0"/>
              </a:spcBef>
              <a:spcAft>
                <a:spcPts val="0"/>
              </a:spcAft>
              <a:buClr>
                <a:srgbClr val="0B0000"/>
              </a:buClr>
              <a:buSzPts val="1400"/>
              <a:buFont typeface="Roboto Condensed"/>
              <a:buChar char="■"/>
              <a:defRPr sz="1200"/>
            </a:lvl9pPr>
          </a:lstStyle>
          <a:p>
            <a:endParaRPr/>
          </a:p>
        </p:txBody>
      </p:sp>
      <p:sp>
        <p:nvSpPr>
          <p:cNvPr id="299" name="Google Shape;299;p26"/>
          <p:cNvSpPr txBox="1">
            <a:spLocks noGrp="1"/>
          </p:cNvSpPr>
          <p:nvPr>
            <p:ph type="body" idx="3"/>
          </p:nvPr>
        </p:nvSpPr>
        <p:spPr>
          <a:xfrm>
            <a:off x="3199243" y="1835133"/>
            <a:ext cx="5231400" cy="38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322347"/>
              </a:buClr>
              <a:buSzPts val="1400"/>
              <a:buFont typeface="Roboto Mono"/>
              <a:buChar char="●"/>
              <a:defRPr/>
            </a:lvl1pPr>
            <a:lvl2pPr marL="914400" lvl="1" indent="-317500" rtl="0">
              <a:spcBef>
                <a:spcPts val="0"/>
              </a:spcBef>
              <a:spcAft>
                <a:spcPts val="0"/>
              </a:spcAft>
              <a:buClr>
                <a:schemeClr val="accent2"/>
              </a:buClr>
              <a:buSzPts val="1400"/>
              <a:buFont typeface="Roboto Mono"/>
              <a:buChar char="○"/>
              <a:defRPr sz="1200"/>
            </a:lvl2pPr>
            <a:lvl3pPr marL="1371600" lvl="2" indent="-317500" rtl="0">
              <a:spcBef>
                <a:spcPts val="0"/>
              </a:spcBef>
              <a:spcAft>
                <a:spcPts val="0"/>
              </a:spcAft>
              <a:buClr>
                <a:schemeClr val="accent2"/>
              </a:buClr>
              <a:buSzPts val="1400"/>
              <a:buFont typeface="Roboto Mono"/>
              <a:buChar char="■"/>
              <a:defRPr sz="1200"/>
            </a:lvl3pPr>
            <a:lvl4pPr marL="1828800" lvl="3" indent="-317500" rtl="0">
              <a:spcBef>
                <a:spcPts val="0"/>
              </a:spcBef>
              <a:spcAft>
                <a:spcPts val="0"/>
              </a:spcAft>
              <a:buClr>
                <a:schemeClr val="accent2"/>
              </a:buClr>
              <a:buSzPts val="1400"/>
              <a:buFont typeface="Roboto Mono"/>
              <a:buChar char="●"/>
              <a:defRPr sz="1200"/>
            </a:lvl4pPr>
            <a:lvl5pPr marL="2286000" lvl="4" indent="-317500" rtl="0">
              <a:spcBef>
                <a:spcPts val="0"/>
              </a:spcBef>
              <a:spcAft>
                <a:spcPts val="0"/>
              </a:spcAft>
              <a:buClr>
                <a:schemeClr val="accent2"/>
              </a:buClr>
              <a:buSzPts val="1400"/>
              <a:buFont typeface="Roboto Mono"/>
              <a:buChar char="○"/>
              <a:defRPr sz="1200"/>
            </a:lvl5pPr>
            <a:lvl6pPr marL="2743200" lvl="5" indent="-317500" rtl="0">
              <a:spcBef>
                <a:spcPts val="0"/>
              </a:spcBef>
              <a:spcAft>
                <a:spcPts val="0"/>
              </a:spcAft>
              <a:buClr>
                <a:schemeClr val="accent2"/>
              </a:buClr>
              <a:buSzPts val="1400"/>
              <a:buFont typeface="Roboto Mono"/>
              <a:buChar char="■"/>
              <a:defRPr sz="1200"/>
            </a:lvl6pPr>
            <a:lvl7pPr marL="3200400" lvl="6" indent="-317500" rtl="0">
              <a:spcBef>
                <a:spcPts val="0"/>
              </a:spcBef>
              <a:spcAft>
                <a:spcPts val="0"/>
              </a:spcAft>
              <a:buClr>
                <a:schemeClr val="accent2"/>
              </a:buClr>
              <a:buSzPts val="1400"/>
              <a:buFont typeface="Roboto Mono"/>
              <a:buChar char="●"/>
              <a:defRPr sz="1200"/>
            </a:lvl7pPr>
            <a:lvl8pPr marL="3657600" lvl="7" indent="-317500" rtl="0">
              <a:spcBef>
                <a:spcPts val="0"/>
              </a:spcBef>
              <a:spcAft>
                <a:spcPts val="0"/>
              </a:spcAft>
              <a:buClr>
                <a:schemeClr val="accent2"/>
              </a:buClr>
              <a:buSzPts val="1400"/>
              <a:buFont typeface="Roboto Mono"/>
              <a:buChar char="○"/>
              <a:defRPr sz="1200"/>
            </a:lvl8pPr>
            <a:lvl9pPr marL="4114800" lvl="8" indent="-317500" rtl="0">
              <a:spcBef>
                <a:spcPts val="0"/>
              </a:spcBef>
              <a:spcAft>
                <a:spcPts val="0"/>
              </a:spcAft>
              <a:buClr>
                <a:schemeClr val="accent2"/>
              </a:buClr>
              <a:buSzPts val="1400"/>
              <a:buFont typeface="Roboto Mono"/>
              <a:buChar char="■"/>
              <a:defRPr sz="1200"/>
            </a:lvl9pPr>
          </a:lstStyle>
          <a:p>
            <a:endParaRPr/>
          </a:p>
        </p:txBody>
      </p:sp>
      <p:sp>
        <p:nvSpPr>
          <p:cNvPr id="300" name="Google Shape;300;p26"/>
          <p:cNvSpPr/>
          <p:nvPr/>
        </p:nvSpPr>
        <p:spPr>
          <a:xfrm>
            <a:off x="-221032" y="-190050"/>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1" name="Google Shape;301;p26"/>
          <p:cNvSpPr/>
          <p:nvPr/>
        </p:nvSpPr>
        <p:spPr>
          <a:xfrm>
            <a:off x="-260674" y="4065149"/>
            <a:ext cx="1443865" cy="129575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2" name="Google Shape;302;p26"/>
          <p:cNvSpPr/>
          <p:nvPr/>
        </p:nvSpPr>
        <p:spPr>
          <a:xfrm>
            <a:off x="807374" y="1162576"/>
            <a:ext cx="1024629" cy="91946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3" name="Google Shape;303;p26"/>
          <p:cNvSpPr txBox="1">
            <a:spLocks noGrp="1"/>
          </p:cNvSpPr>
          <p:nvPr>
            <p:ph type="subTitle" idx="4"/>
          </p:nvPr>
        </p:nvSpPr>
        <p:spPr>
          <a:xfrm>
            <a:off x="3199265" y="1464325"/>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304" name="Google Shape;304;p26"/>
          <p:cNvSpPr txBox="1">
            <a:spLocks noGrp="1"/>
          </p:cNvSpPr>
          <p:nvPr>
            <p:ph type="subTitle" idx="5"/>
          </p:nvPr>
        </p:nvSpPr>
        <p:spPr>
          <a:xfrm>
            <a:off x="3199265" y="2238873"/>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305" name="Google Shape;305;p26"/>
          <p:cNvSpPr txBox="1">
            <a:spLocks noGrp="1"/>
          </p:cNvSpPr>
          <p:nvPr>
            <p:ph type="subTitle" idx="6"/>
          </p:nvPr>
        </p:nvSpPr>
        <p:spPr>
          <a:xfrm>
            <a:off x="3199265" y="3039571"/>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SzPts val="2000"/>
              <a:buFont typeface="Reggae One"/>
              <a:buNone/>
              <a:defRPr sz="2000">
                <a:latin typeface="Reggae One"/>
                <a:ea typeface="Reggae One"/>
                <a:cs typeface="Reggae One"/>
                <a:sym typeface="Reggae One"/>
              </a:defRPr>
            </a:lvl2pPr>
            <a:lvl3pPr lvl="2" algn="ctr" rtl="0">
              <a:lnSpc>
                <a:spcPct val="100000"/>
              </a:lnSpc>
              <a:spcBef>
                <a:spcPts val="0"/>
              </a:spcBef>
              <a:spcAft>
                <a:spcPts val="0"/>
              </a:spcAft>
              <a:buSzPts val="2000"/>
              <a:buFont typeface="Reggae One"/>
              <a:buNone/>
              <a:defRPr sz="2000">
                <a:latin typeface="Reggae One"/>
                <a:ea typeface="Reggae One"/>
                <a:cs typeface="Reggae One"/>
                <a:sym typeface="Reggae One"/>
              </a:defRPr>
            </a:lvl3pPr>
            <a:lvl4pPr lvl="3" algn="ctr" rtl="0">
              <a:lnSpc>
                <a:spcPct val="100000"/>
              </a:lnSpc>
              <a:spcBef>
                <a:spcPts val="0"/>
              </a:spcBef>
              <a:spcAft>
                <a:spcPts val="0"/>
              </a:spcAft>
              <a:buSzPts val="2000"/>
              <a:buFont typeface="Reggae One"/>
              <a:buNone/>
              <a:defRPr sz="2000">
                <a:latin typeface="Reggae One"/>
                <a:ea typeface="Reggae One"/>
                <a:cs typeface="Reggae One"/>
                <a:sym typeface="Reggae One"/>
              </a:defRPr>
            </a:lvl4pPr>
            <a:lvl5pPr lvl="4" algn="ctr" rtl="0">
              <a:lnSpc>
                <a:spcPct val="100000"/>
              </a:lnSpc>
              <a:spcBef>
                <a:spcPts val="0"/>
              </a:spcBef>
              <a:spcAft>
                <a:spcPts val="0"/>
              </a:spcAft>
              <a:buSzPts val="2000"/>
              <a:buFont typeface="Reggae One"/>
              <a:buNone/>
              <a:defRPr sz="2000">
                <a:latin typeface="Reggae One"/>
                <a:ea typeface="Reggae One"/>
                <a:cs typeface="Reggae One"/>
                <a:sym typeface="Reggae One"/>
              </a:defRPr>
            </a:lvl5pPr>
            <a:lvl6pPr lvl="5" algn="ctr" rtl="0">
              <a:lnSpc>
                <a:spcPct val="100000"/>
              </a:lnSpc>
              <a:spcBef>
                <a:spcPts val="0"/>
              </a:spcBef>
              <a:spcAft>
                <a:spcPts val="0"/>
              </a:spcAft>
              <a:buSzPts val="2000"/>
              <a:buFont typeface="Reggae One"/>
              <a:buNone/>
              <a:defRPr sz="2000">
                <a:latin typeface="Reggae One"/>
                <a:ea typeface="Reggae One"/>
                <a:cs typeface="Reggae One"/>
                <a:sym typeface="Reggae One"/>
              </a:defRPr>
            </a:lvl6pPr>
            <a:lvl7pPr lvl="6" algn="ctr" rtl="0">
              <a:lnSpc>
                <a:spcPct val="100000"/>
              </a:lnSpc>
              <a:spcBef>
                <a:spcPts val="0"/>
              </a:spcBef>
              <a:spcAft>
                <a:spcPts val="0"/>
              </a:spcAft>
              <a:buSzPts val="2000"/>
              <a:buFont typeface="Reggae One"/>
              <a:buNone/>
              <a:defRPr sz="2000">
                <a:latin typeface="Reggae One"/>
                <a:ea typeface="Reggae One"/>
                <a:cs typeface="Reggae One"/>
                <a:sym typeface="Reggae One"/>
              </a:defRPr>
            </a:lvl7pPr>
            <a:lvl8pPr lvl="7" algn="ctr" rtl="0">
              <a:lnSpc>
                <a:spcPct val="100000"/>
              </a:lnSpc>
              <a:spcBef>
                <a:spcPts val="0"/>
              </a:spcBef>
              <a:spcAft>
                <a:spcPts val="0"/>
              </a:spcAft>
              <a:buSzPts val="2000"/>
              <a:buFont typeface="Reggae One"/>
              <a:buNone/>
              <a:defRPr sz="2000">
                <a:latin typeface="Reggae One"/>
                <a:ea typeface="Reggae One"/>
                <a:cs typeface="Reggae One"/>
                <a:sym typeface="Reggae One"/>
              </a:defRPr>
            </a:lvl8pPr>
            <a:lvl9pPr lvl="8" algn="ctr" rtl="0">
              <a:lnSpc>
                <a:spcPct val="100000"/>
              </a:lnSpc>
              <a:spcBef>
                <a:spcPts val="0"/>
              </a:spcBef>
              <a:spcAft>
                <a:spcPts val="0"/>
              </a:spcAft>
              <a:buSzPts val="2000"/>
              <a:buFont typeface="Reggae One"/>
              <a:buNone/>
              <a:defRPr sz="2000">
                <a:latin typeface="Reggae One"/>
                <a:ea typeface="Reggae One"/>
                <a:cs typeface="Reggae One"/>
                <a:sym typeface="Reggae One"/>
              </a:defRPr>
            </a:lvl9pPr>
          </a:lstStyle>
          <a:p>
            <a:endParaRPr/>
          </a:p>
        </p:txBody>
      </p:sp>
      <p:sp>
        <p:nvSpPr>
          <p:cNvPr id="306" name="Google Shape;306;p26"/>
          <p:cNvSpPr/>
          <p:nvPr/>
        </p:nvSpPr>
        <p:spPr>
          <a:xfrm>
            <a:off x="1971049" y="2313751"/>
            <a:ext cx="1024629" cy="91946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gradFill>
          <a:gsLst>
            <a:gs pos="0">
              <a:schemeClr val="dk1"/>
            </a:gs>
            <a:gs pos="100000">
              <a:srgbClr val="E20030"/>
            </a:gs>
          </a:gsLst>
          <a:lin ang="5400700" scaled="0"/>
        </a:gradFill>
        <a:effectLst/>
      </p:bgPr>
    </p:bg>
    <p:spTree>
      <p:nvGrpSpPr>
        <p:cNvPr id="1" name="Shape 307"/>
        <p:cNvGrpSpPr/>
        <p:nvPr/>
      </p:nvGrpSpPr>
      <p:grpSpPr>
        <a:xfrm>
          <a:off x="0" y="0"/>
          <a:ext cx="0" cy="0"/>
          <a:chOff x="0" y="0"/>
          <a:chExt cx="0" cy="0"/>
        </a:xfrm>
      </p:grpSpPr>
      <p:grpSp>
        <p:nvGrpSpPr>
          <p:cNvPr id="308" name="Google Shape;308;p27"/>
          <p:cNvGrpSpPr/>
          <p:nvPr/>
        </p:nvGrpSpPr>
        <p:grpSpPr>
          <a:xfrm flipH="1">
            <a:off x="2579168" y="-142025"/>
            <a:ext cx="6564831" cy="5427560"/>
            <a:chOff x="641875" y="-142050"/>
            <a:chExt cx="6564831" cy="5427560"/>
          </a:xfrm>
        </p:grpSpPr>
        <p:sp>
          <p:nvSpPr>
            <p:cNvPr id="309" name="Google Shape;309;p27"/>
            <p:cNvSpPr/>
            <p:nvPr/>
          </p:nvSpPr>
          <p:spPr>
            <a:xfrm flipH="1">
              <a:off x="64187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flipH="1">
              <a:off x="11598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7"/>
          <p:cNvSpPr/>
          <p:nvPr/>
        </p:nvSpPr>
        <p:spPr>
          <a:xfrm flipH="1">
            <a:off x="-17517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3" name="Google Shape;313;p27"/>
          <p:cNvSpPr/>
          <p:nvPr/>
        </p:nvSpPr>
        <p:spPr>
          <a:xfrm>
            <a:off x="7769128" y="89517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4" name="Google Shape;314;p27"/>
          <p:cNvSpPr/>
          <p:nvPr/>
        </p:nvSpPr>
        <p:spPr>
          <a:xfrm rot="10800000" flipH="1">
            <a:off x="8108409" y="37624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27"/>
          <p:cNvSpPr/>
          <p:nvPr/>
        </p:nvSpPr>
        <p:spPr>
          <a:xfrm>
            <a:off x="8228562" y="215608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27"/>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7" name="Google Shape;317;p27"/>
          <p:cNvSpPr/>
          <p:nvPr/>
        </p:nvSpPr>
        <p:spPr>
          <a:xfrm>
            <a:off x="-412372" y="44479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27"/>
          <p:cNvSpPr/>
          <p:nvPr/>
        </p:nvSpPr>
        <p:spPr>
          <a:xfrm rot="10800000" flipH="1">
            <a:off x="-362966" y="3645032"/>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2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p2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321" name="Google Shape;321;p27"/>
          <p:cNvSpPr txBox="1">
            <a:spLocks noGrp="1"/>
          </p:cNvSpPr>
          <p:nvPr>
            <p:ph type="subTitle" idx="1"/>
          </p:nvPr>
        </p:nvSpPr>
        <p:spPr>
          <a:xfrm flipH="1">
            <a:off x="4854099" y="1976038"/>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2" name="Google Shape;322;p27"/>
          <p:cNvSpPr txBox="1">
            <a:spLocks noGrp="1"/>
          </p:cNvSpPr>
          <p:nvPr>
            <p:ph type="subTitle" idx="2"/>
          </p:nvPr>
        </p:nvSpPr>
        <p:spPr>
          <a:xfrm flipH="1">
            <a:off x="1721900" y="1976039"/>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3" name="Google Shape;323;p27"/>
          <p:cNvSpPr txBox="1">
            <a:spLocks noGrp="1"/>
          </p:cNvSpPr>
          <p:nvPr>
            <p:ph type="subTitle" idx="3"/>
          </p:nvPr>
        </p:nvSpPr>
        <p:spPr>
          <a:xfrm flipH="1">
            <a:off x="4854099" y="159092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24" name="Google Shape;324;p27"/>
          <p:cNvSpPr txBox="1">
            <a:spLocks noGrp="1"/>
          </p:cNvSpPr>
          <p:nvPr>
            <p:ph type="subTitle" idx="4"/>
          </p:nvPr>
        </p:nvSpPr>
        <p:spPr>
          <a:xfrm flipH="1">
            <a:off x="1721900" y="159092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25" name="Google Shape;325;p27"/>
          <p:cNvSpPr txBox="1">
            <a:spLocks noGrp="1"/>
          </p:cNvSpPr>
          <p:nvPr>
            <p:ph type="subTitle" idx="5"/>
          </p:nvPr>
        </p:nvSpPr>
        <p:spPr>
          <a:xfrm flipH="1">
            <a:off x="4854099" y="3424720"/>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6" name="Google Shape;326;p27"/>
          <p:cNvSpPr txBox="1">
            <a:spLocks noGrp="1"/>
          </p:cNvSpPr>
          <p:nvPr>
            <p:ph type="subTitle" idx="6"/>
          </p:nvPr>
        </p:nvSpPr>
        <p:spPr>
          <a:xfrm>
            <a:off x="4854099" y="303960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27" name="Google Shape;327;p27"/>
          <p:cNvSpPr txBox="1">
            <a:spLocks noGrp="1"/>
          </p:cNvSpPr>
          <p:nvPr>
            <p:ph type="subTitle" idx="7"/>
          </p:nvPr>
        </p:nvSpPr>
        <p:spPr>
          <a:xfrm flipH="1">
            <a:off x="1721900" y="3424722"/>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8" name="Google Shape;328;p27"/>
          <p:cNvSpPr txBox="1">
            <a:spLocks noGrp="1"/>
          </p:cNvSpPr>
          <p:nvPr>
            <p:ph type="subTitle" idx="8"/>
          </p:nvPr>
        </p:nvSpPr>
        <p:spPr>
          <a:xfrm flipH="1">
            <a:off x="1721900" y="3039607"/>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7">
    <p:bg>
      <p:bgPr>
        <a:gradFill>
          <a:gsLst>
            <a:gs pos="0">
              <a:schemeClr val="dk2"/>
            </a:gs>
            <a:gs pos="100000">
              <a:schemeClr val="accent2"/>
            </a:gs>
          </a:gsLst>
          <a:lin ang="10801400" scaled="0"/>
        </a:gradFill>
        <a:effectLst/>
      </p:bgPr>
    </p:bg>
    <p:spTree>
      <p:nvGrpSpPr>
        <p:cNvPr id="1" name="Shape 329"/>
        <p:cNvGrpSpPr/>
        <p:nvPr/>
      </p:nvGrpSpPr>
      <p:grpSpPr>
        <a:xfrm>
          <a:off x="0" y="0"/>
          <a:ext cx="0" cy="0"/>
          <a:chOff x="0" y="0"/>
          <a:chExt cx="0" cy="0"/>
        </a:xfrm>
      </p:grpSpPr>
      <p:sp>
        <p:nvSpPr>
          <p:cNvPr id="330" name="Google Shape;330;p28"/>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28"/>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sz="1600"/>
          </a:p>
        </p:txBody>
      </p:sp>
      <p:sp>
        <p:nvSpPr>
          <p:cNvPr id="332" name="Google Shape;332;p28"/>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3" name="Google Shape;333;p28"/>
          <p:cNvSpPr txBox="1">
            <a:spLocks noGrp="1"/>
          </p:cNvSpPr>
          <p:nvPr>
            <p:ph type="subTitle" idx="1"/>
          </p:nvPr>
        </p:nvSpPr>
        <p:spPr>
          <a:xfrm>
            <a:off x="5642148" y="2295529"/>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8"/>
          <p:cNvSpPr txBox="1">
            <a:spLocks noGrp="1"/>
          </p:cNvSpPr>
          <p:nvPr>
            <p:ph type="subTitle" idx="2"/>
          </p:nvPr>
        </p:nvSpPr>
        <p:spPr>
          <a:xfrm>
            <a:off x="5642138" y="1868029"/>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335" name="Google Shape;335;p28"/>
          <p:cNvSpPr txBox="1">
            <a:spLocks noGrp="1"/>
          </p:cNvSpPr>
          <p:nvPr>
            <p:ph type="subTitle" idx="3"/>
          </p:nvPr>
        </p:nvSpPr>
        <p:spPr>
          <a:xfrm>
            <a:off x="5642148" y="3459044"/>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8"/>
          <p:cNvSpPr txBox="1">
            <a:spLocks noGrp="1"/>
          </p:cNvSpPr>
          <p:nvPr>
            <p:ph type="subTitle" idx="4"/>
          </p:nvPr>
        </p:nvSpPr>
        <p:spPr>
          <a:xfrm>
            <a:off x="5642138" y="3030042"/>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337" name="Google Shape;337;p28"/>
          <p:cNvSpPr txBox="1">
            <a:spLocks noGrp="1"/>
          </p:cNvSpPr>
          <p:nvPr>
            <p:ph type="subTitle" idx="5"/>
          </p:nvPr>
        </p:nvSpPr>
        <p:spPr>
          <a:xfrm>
            <a:off x="1882723" y="1791083"/>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8"/>
          <p:cNvSpPr txBox="1">
            <a:spLocks noGrp="1"/>
          </p:cNvSpPr>
          <p:nvPr>
            <p:ph type="subTitle" idx="6"/>
          </p:nvPr>
        </p:nvSpPr>
        <p:spPr>
          <a:xfrm>
            <a:off x="1882713" y="1362076"/>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339" name="Google Shape;339;p28"/>
          <p:cNvSpPr txBox="1">
            <a:spLocks noGrp="1"/>
          </p:cNvSpPr>
          <p:nvPr>
            <p:ph type="subTitle" idx="7"/>
          </p:nvPr>
        </p:nvSpPr>
        <p:spPr>
          <a:xfrm>
            <a:off x="1882723" y="2876933"/>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8"/>
          </p:nvPr>
        </p:nvSpPr>
        <p:spPr>
          <a:xfrm>
            <a:off x="1882713" y="2449433"/>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341" name="Google Shape;341;p28"/>
          <p:cNvSpPr txBox="1">
            <a:spLocks noGrp="1"/>
          </p:cNvSpPr>
          <p:nvPr>
            <p:ph type="subTitle" idx="9"/>
          </p:nvPr>
        </p:nvSpPr>
        <p:spPr>
          <a:xfrm>
            <a:off x="1882723" y="3964270"/>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8"/>
          <p:cNvSpPr txBox="1">
            <a:spLocks noGrp="1"/>
          </p:cNvSpPr>
          <p:nvPr>
            <p:ph type="subTitle" idx="13"/>
          </p:nvPr>
        </p:nvSpPr>
        <p:spPr>
          <a:xfrm>
            <a:off x="1882713" y="3536770"/>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343" name="Google Shape;343;p28"/>
          <p:cNvSpPr/>
          <p:nvPr/>
        </p:nvSpPr>
        <p:spPr>
          <a:xfrm rot="10800000">
            <a:off x="7335644" y="-1025561"/>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4" name="Google Shape;344;p28"/>
          <p:cNvSpPr/>
          <p:nvPr/>
        </p:nvSpPr>
        <p:spPr>
          <a:xfrm rot="10800000">
            <a:off x="8671106" y="989157"/>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5" name="Google Shape;345;p28"/>
          <p:cNvSpPr/>
          <p:nvPr/>
        </p:nvSpPr>
        <p:spPr>
          <a:xfrm rot="10800000" flipH="1">
            <a:off x="-706715" y="439948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6">
    <p:bg>
      <p:bgPr>
        <a:gradFill>
          <a:gsLst>
            <a:gs pos="0">
              <a:schemeClr val="accent2"/>
            </a:gs>
            <a:gs pos="100000">
              <a:schemeClr val="dk2"/>
            </a:gs>
          </a:gsLst>
          <a:lin ang="10801400" scaled="0"/>
        </a:gradFill>
        <a:effectLst/>
      </p:bgPr>
    </p:bg>
    <p:spTree>
      <p:nvGrpSpPr>
        <p:cNvPr id="1" name="Shape 346"/>
        <p:cNvGrpSpPr/>
        <p:nvPr/>
      </p:nvGrpSpPr>
      <p:grpSpPr>
        <a:xfrm>
          <a:off x="0" y="0"/>
          <a:ext cx="0" cy="0"/>
          <a:chOff x="0" y="0"/>
          <a:chExt cx="0" cy="0"/>
        </a:xfrm>
      </p:grpSpPr>
      <p:sp>
        <p:nvSpPr>
          <p:cNvPr id="347" name="Google Shape;347;p2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8" name="Google Shape;348;p29"/>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349" name="Google Shape;349;p29"/>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0" name="Google Shape;350;p29"/>
          <p:cNvSpPr txBox="1">
            <a:spLocks noGrp="1"/>
          </p:cNvSpPr>
          <p:nvPr>
            <p:ph type="subTitle" idx="1"/>
          </p:nvPr>
        </p:nvSpPr>
        <p:spPr>
          <a:xfrm>
            <a:off x="93537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29"/>
          <p:cNvSpPr txBox="1">
            <a:spLocks noGrp="1"/>
          </p:cNvSpPr>
          <p:nvPr>
            <p:ph type="subTitle" idx="2"/>
          </p:nvPr>
        </p:nvSpPr>
        <p:spPr>
          <a:xfrm>
            <a:off x="348887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29"/>
          <p:cNvSpPr txBox="1">
            <a:spLocks noGrp="1"/>
          </p:cNvSpPr>
          <p:nvPr>
            <p:ph type="subTitle" idx="3"/>
          </p:nvPr>
        </p:nvSpPr>
        <p:spPr>
          <a:xfrm>
            <a:off x="93537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53" name="Google Shape;353;p29"/>
          <p:cNvSpPr txBox="1">
            <a:spLocks noGrp="1"/>
          </p:cNvSpPr>
          <p:nvPr>
            <p:ph type="subTitle" idx="4"/>
          </p:nvPr>
        </p:nvSpPr>
        <p:spPr>
          <a:xfrm>
            <a:off x="348887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54" name="Google Shape;354;p29"/>
          <p:cNvSpPr txBox="1">
            <a:spLocks noGrp="1"/>
          </p:cNvSpPr>
          <p:nvPr>
            <p:ph type="subTitle" idx="5"/>
          </p:nvPr>
        </p:nvSpPr>
        <p:spPr>
          <a:xfrm>
            <a:off x="93537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9"/>
          <p:cNvSpPr txBox="1">
            <a:spLocks noGrp="1"/>
          </p:cNvSpPr>
          <p:nvPr>
            <p:ph type="subTitle" idx="6"/>
          </p:nvPr>
        </p:nvSpPr>
        <p:spPr>
          <a:xfrm>
            <a:off x="348887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9"/>
          <p:cNvSpPr txBox="1">
            <a:spLocks noGrp="1"/>
          </p:cNvSpPr>
          <p:nvPr>
            <p:ph type="subTitle" idx="7"/>
          </p:nvPr>
        </p:nvSpPr>
        <p:spPr>
          <a:xfrm>
            <a:off x="93537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57" name="Google Shape;357;p29"/>
          <p:cNvSpPr txBox="1">
            <a:spLocks noGrp="1"/>
          </p:cNvSpPr>
          <p:nvPr>
            <p:ph type="subTitle" idx="8"/>
          </p:nvPr>
        </p:nvSpPr>
        <p:spPr>
          <a:xfrm>
            <a:off x="348887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58" name="Google Shape;358;p29"/>
          <p:cNvSpPr txBox="1">
            <a:spLocks noGrp="1"/>
          </p:cNvSpPr>
          <p:nvPr>
            <p:ph type="subTitle" idx="9"/>
          </p:nvPr>
        </p:nvSpPr>
        <p:spPr>
          <a:xfrm>
            <a:off x="604652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9"/>
          <p:cNvSpPr txBox="1">
            <a:spLocks noGrp="1"/>
          </p:cNvSpPr>
          <p:nvPr>
            <p:ph type="subTitle" idx="13"/>
          </p:nvPr>
        </p:nvSpPr>
        <p:spPr>
          <a:xfrm>
            <a:off x="604652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60" name="Google Shape;360;p29"/>
          <p:cNvSpPr txBox="1">
            <a:spLocks noGrp="1"/>
          </p:cNvSpPr>
          <p:nvPr>
            <p:ph type="subTitle" idx="14"/>
          </p:nvPr>
        </p:nvSpPr>
        <p:spPr>
          <a:xfrm>
            <a:off x="604652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1" name="Google Shape;361;p29"/>
          <p:cNvSpPr txBox="1">
            <a:spLocks noGrp="1"/>
          </p:cNvSpPr>
          <p:nvPr>
            <p:ph type="subTitle" idx="15"/>
          </p:nvPr>
        </p:nvSpPr>
        <p:spPr>
          <a:xfrm>
            <a:off x="604652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2pPr>
            <a:lvl3pPr lvl="2"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3pPr>
            <a:lvl4pPr lvl="3"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4pPr>
            <a:lvl5pPr lvl="4"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5pPr>
            <a:lvl6pPr lvl="5"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6pPr>
            <a:lvl7pPr lvl="6"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7pPr>
            <a:lvl8pPr lvl="7"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8pPr>
            <a:lvl9pPr lvl="8" algn="ct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9pPr>
          </a:lstStyle>
          <a:p>
            <a:endParaRPr/>
          </a:p>
        </p:txBody>
      </p:sp>
      <p:sp>
        <p:nvSpPr>
          <p:cNvPr id="362" name="Google Shape;362;p29"/>
          <p:cNvSpPr/>
          <p:nvPr/>
        </p:nvSpPr>
        <p:spPr>
          <a:xfrm flipH="1">
            <a:off x="-255755" y="440350"/>
            <a:ext cx="710329" cy="63735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29"/>
          <p:cNvSpPr/>
          <p:nvPr/>
        </p:nvSpPr>
        <p:spPr>
          <a:xfrm flipH="1">
            <a:off x="-255738" y="-704705"/>
            <a:ext cx="1191113" cy="106889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dk2"/>
            </a:gs>
            <a:gs pos="100000">
              <a:schemeClr val="accent2"/>
            </a:gs>
          </a:gsLst>
          <a:lin ang="0" scaled="0"/>
        </a:gradFill>
        <a:effectLst/>
      </p:bgPr>
    </p:bg>
    <p:spTree>
      <p:nvGrpSpPr>
        <p:cNvPr id="1" name="Shape 364"/>
        <p:cNvGrpSpPr/>
        <p:nvPr/>
      </p:nvGrpSpPr>
      <p:grpSpPr>
        <a:xfrm>
          <a:off x="0" y="0"/>
          <a:ext cx="0" cy="0"/>
          <a:chOff x="0" y="0"/>
          <a:chExt cx="0" cy="0"/>
        </a:xfrm>
      </p:grpSpPr>
      <p:sp>
        <p:nvSpPr>
          <p:cNvPr id="365" name="Google Shape;365;p30"/>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6" name="Google Shape;366;p30"/>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30"/>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368" name="Google Shape;368;p30"/>
          <p:cNvSpPr/>
          <p:nvPr/>
        </p:nvSpPr>
        <p:spPr>
          <a:xfrm>
            <a:off x="-250313" y="-616254"/>
            <a:ext cx="908595" cy="8155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9" name="Google Shape;369;p30"/>
          <p:cNvSpPr/>
          <p:nvPr/>
        </p:nvSpPr>
        <p:spPr>
          <a:xfrm flipH="1">
            <a:off x="105460" y="243841"/>
            <a:ext cx="543089" cy="48746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30"/>
          <p:cNvSpPr/>
          <p:nvPr/>
        </p:nvSpPr>
        <p:spPr>
          <a:xfrm flipH="1">
            <a:off x="-459659" y="4433376"/>
            <a:ext cx="1327285" cy="119198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accent2"/>
            </a:gs>
          </a:gsLst>
          <a:lin ang="10800025" scaled="0"/>
        </a:gradFill>
        <a:effectLst/>
      </p:bgPr>
    </p:bg>
    <p:spTree>
      <p:nvGrpSpPr>
        <p:cNvPr id="1" name="Shape 34"/>
        <p:cNvGrpSpPr/>
        <p:nvPr/>
      </p:nvGrpSpPr>
      <p:grpSpPr>
        <a:xfrm>
          <a:off x="0" y="0"/>
          <a:ext cx="0" cy="0"/>
          <a:chOff x="0" y="0"/>
          <a:chExt cx="0" cy="0"/>
        </a:xfrm>
      </p:grpSpPr>
      <p:sp>
        <p:nvSpPr>
          <p:cNvPr id="35" name="Google Shape;35;p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36;p4"/>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13225" y="1300475"/>
            <a:ext cx="7624500" cy="3308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lvl1pPr>
            <a:lvl2pPr marL="914400" lvl="1" indent="-304800" rtl="0">
              <a:spcBef>
                <a:spcPts val="0"/>
              </a:spcBef>
              <a:spcAft>
                <a:spcPts val="0"/>
              </a:spcAft>
              <a:buSzPts val="1200"/>
              <a:buFont typeface="Roboto Condensed Light"/>
              <a:buAutoNum type="alphaLcPeriod"/>
              <a:defRPr/>
            </a:lvl2pPr>
            <a:lvl3pPr marL="1371600" lvl="2" indent="-304800" rtl="0">
              <a:spcBef>
                <a:spcPts val="0"/>
              </a:spcBef>
              <a:spcAft>
                <a:spcPts val="0"/>
              </a:spcAft>
              <a:buSzPts val="1200"/>
              <a:buFont typeface="Roboto Condensed Light"/>
              <a:buAutoNum type="romanLcPeriod"/>
              <a:defRPr/>
            </a:lvl3pPr>
            <a:lvl4pPr marL="1828800" lvl="3" indent="-304800" rtl="0">
              <a:spcBef>
                <a:spcPts val="0"/>
              </a:spcBef>
              <a:spcAft>
                <a:spcPts val="0"/>
              </a:spcAft>
              <a:buSzPts val="1200"/>
              <a:buFont typeface="Roboto Condensed Light"/>
              <a:buAutoNum type="arabicPeriod"/>
              <a:defRPr/>
            </a:lvl4pPr>
            <a:lvl5pPr marL="2286000" lvl="4" indent="-304800" rtl="0">
              <a:spcBef>
                <a:spcPts val="0"/>
              </a:spcBef>
              <a:spcAft>
                <a:spcPts val="0"/>
              </a:spcAft>
              <a:buSzPts val="1200"/>
              <a:buFont typeface="Roboto Condensed Light"/>
              <a:buAutoNum type="alphaLcPeriod"/>
              <a:defRPr/>
            </a:lvl5pPr>
            <a:lvl6pPr marL="2743200" lvl="5" indent="-304800" rtl="0">
              <a:spcBef>
                <a:spcPts val="0"/>
              </a:spcBef>
              <a:spcAft>
                <a:spcPts val="0"/>
              </a:spcAft>
              <a:buSzPts val="1200"/>
              <a:buFont typeface="Roboto Condensed Light"/>
              <a:buAutoNum type="romanLcPeriod"/>
              <a:defRPr/>
            </a:lvl6pPr>
            <a:lvl7pPr marL="3200400" lvl="6" indent="-304800" rtl="0">
              <a:spcBef>
                <a:spcPts val="0"/>
              </a:spcBef>
              <a:spcAft>
                <a:spcPts val="0"/>
              </a:spcAft>
              <a:buSzPts val="1200"/>
              <a:buFont typeface="Roboto Condensed Light"/>
              <a:buAutoNum type="arabicPeriod"/>
              <a:defRPr/>
            </a:lvl7pPr>
            <a:lvl8pPr marL="3657600" lvl="7" indent="-304800" rtl="0">
              <a:spcBef>
                <a:spcPts val="0"/>
              </a:spcBef>
              <a:spcAft>
                <a:spcPts val="0"/>
              </a:spcAft>
              <a:buSzPts val="1200"/>
              <a:buFont typeface="Roboto Condensed Light"/>
              <a:buAutoNum type="alphaLcPeriod"/>
              <a:defRPr/>
            </a:lvl8pPr>
            <a:lvl9pPr marL="4114800" lvl="8" indent="-304800" rtl="0">
              <a:spcBef>
                <a:spcPts val="0"/>
              </a:spcBef>
              <a:spcAft>
                <a:spcPts val="0"/>
              </a:spcAft>
              <a:buSzPts val="1200"/>
              <a:buFont typeface="Roboto Condensed Light"/>
              <a:buAutoNum type="romanLcPeriod"/>
              <a:defRPr/>
            </a:lvl9pPr>
          </a:lstStyle>
          <a:p>
            <a:endParaRPr/>
          </a:p>
        </p:txBody>
      </p:sp>
      <p:sp>
        <p:nvSpPr>
          <p:cNvPr id="38" name="Google Shape;38;p4"/>
          <p:cNvSpPr txBox="1">
            <a:spLocks noGrp="1"/>
          </p:cNvSpPr>
          <p:nvPr>
            <p:ph type="sldNum" idx="12"/>
          </p:nvPr>
        </p:nvSpPr>
        <p:spPr>
          <a:xfrm>
            <a:off x="8472449" y="4607079"/>
            <a:ext cx="671400" cy="565500"/>
          </a:xfrm>
          <a:prstGeom prst="rect">
            <a:avLst/>
          </a:prstGeom>
          <a:ln>
            <a:noFill/>
          </a:ln>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CUSTOM_14">
    <p:bg>
      <p:bgPr>
        <a:gradFill>
          <a:gsLst>
            <a:gs pos="0">
              <a:srgbClr val="E20030"/>
            </a:gs>
            <a:gs pos="100000">
              <a:srgbClr val="00216E"/>
            </a:gs>
          </a:gsLst>
          <a:lin ang="5400700" scaled="0"/>
        </a:gradFill>
        <a:effectLst/>
      </p:bgPr>
    </p:bg>
    <p:spTree>
      <p:nvGrpSpPr>
        <p:cNvPr id="1" name="Shape 371"/>
        <p:cNvGrpSpPr/>
        <p:nvPr/>
      </p:nvGrpSpPr>
      <p:grpSpPr>
        <a:xfrm>
          <a:off x="0" y="0"/>
          <a:ext cx="0" cy="0"/>
          <a:chOff x="0" y="0"/>
          <a:chExt cx="0" cy="0"/>
        </a:xfrm>
      </p:grpSpPr>
      <p:sp>
        <p:nvSpPr>
          <p:cNvPr id="372" name="Google Shape;372;p31"/>
          <p:cNvSpPr/>
          <p:nvPr/>
        </p:nvSpPr>
        <p:spPr>
          <a:xfrm flipH="1">
            <a:off x="0" y="-14210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flipH="1">
            <a:off x="517804"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rot="10800000">
            <a:off x="286571" y="-307655"/>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6" name="Google Shape;376;p31"/>
          <p:cNvSpPr/>
          <p:nvPr/>
        </p:nvSpPr>
        <p:spPr>
          <a:xfrm>
            <a:off x="-370272" y="4062726"/>
            <a:ext cx="1533413" cy="13763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7" name="Google Shape;377;p31"/>
          <p:cNvSpPr/>
          <p:nvPr/>
        </p:nvSpPr>
        <p:spPr>
          <a:xfrm rot="10800000" flipH="1">
            <a:off x="-115879" y="-438015"/>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p3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p31"/>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380" name="Google Shape;380;p31"/>
          <p:cNvSpPr txBox="1">
            <a:spLocks noGrp="1"/>
          </p:cNvSpPr>
          <p:nvPr>
            <p:ph type="title"/>
          </p:nvPr>
        </p:nvSpPr>
        <p:spPr>
          <a:xfrm>
            <a:off x="2921750" y="539500"/>
            <a:ext cx="55089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CUSTOM_15">
    <p:bg>
      <p:bgPr>
        <a:gradFill>
          <a:gsLst>
            <a:gs pos="0">
              <a:srgbClr val="E20030"/>
            </a:gs>
            <a:gs pos="100000">
              <a:srgbClr val="00216E"/>
            </a:gs>
          </a:gsLst>
          <a:lin ang="2698631" scaled="0"/>
        </a:gradFill>
        <a:effectLst/>
      </p:bgPr>
    </p:bg>
    <p:spTree>
      <p:nvGrpSpPr>
        <p:cNvPr id="1" name="Shape 381"/>
        <p:cNvGrpSpPr/>
        <p:nvPr/>
      </p:nvGrpSpPr>
      <p:grpSpPr>
        <a:xfrm>
          <a:off x="0" y="0"/>
          <a:ext cx="0" cy="0"/>
          <a:chOff x="0" y="0"/>
          <a:chExt cx="0" cy="0"/>
        </a:xfrm>
      </p:grpSpPr>
      <p:sp>
        <p:nvSpPr>
          <p:cNvPr id="382" name="Google Shape;382;p32"/>
          <p:cNvSpPr/>
          <p:nvPr/>
        </p:nvSpPr>
        <p:spPr>
          <a:xfrm>
            <a:off x="311719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2579168"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flipH="1">
            <a:off x="-175192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386" name="Google Shape;386;p32"/>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7" name="Google Shape;387;p32"/>
          <p:cNvSpPr/>
          <p:nvPr/>
        </p:nvSpPr>
        <p:spPr>
          <a:xfrm>
            <a:off x="7719153" y="5394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8" name="Google Shape;388;p32"/>
          <p:cNvSpPr/>
          <p:nvPr/>
        </p:nvSpPr>
        <p:spPr>
          <a:xfrm rot="10800000" flipH="1">
            <a:off x="7063109" y="17532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32"/>
          <p:cNvSpPr/>
          <p:nvPr/>
        </p:nvSpPr>
        <p:spPr>
          <a:xfrm>
            <a:off x="7585412" y="35058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p32"/>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391" name="Google Shape;391;p32"/>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2" name="Google Shape;392;p32"/>
          <p:cNvSpPr/>
          <p:nvPr/>
        </p:nvSpPr>
        <p:spPr>
          <a:xfrm>
            <a:off x="-412372" y="44479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3" name="Google Shape;393;p32"/>
          <p:cNvSpPr/>
          <p:nvPr/>
        </p:nvSpPr>
        <p:spPr>
          <a:xfrm rot="10800000" flipH="1">
            <a:off x="864009" y="49073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CUSTOM_17">
    <p:bg>
      <p:bgPr>
        <a:gradFill>
          <a:gsLst>
            <a:gs pos="0">
              <a:srgbClr val="00216E"/>
            </a:gs>
            <a:gs pos="100000">
              <a:srgbClr val="E20030"/>
            </a:gs>
          </a:gsLst>
          <a:lin ang="5400700" scaled="0"/>
        </a:gradFill>
        <a:effectLst/>
      </p:bgPr>
    </p:bg>
    <p:spTree>
      <p:nvGrpSpPr>
        <p:cNvPr id="1" name="Shape 394"/>
        <p:cNvGrpSpPr/>
        <p:nvPr/>
      </p:nvGrpSpPr>
      <p:grpSpPr>
        <a:xfrm>
          <a:off x="0" y="0"/>
          <a:ext cx="0" cy="0"/>
          <a:chOff x="0" y="0"/>
          <a:chExt cx="0" cy="0"/>
        </a:xfrm>
      </p:grpSpPr>
      <p:sp>
        <p:nvSpPr>
          <p:cNvPr id="395" name="Google Shape;395;p33"/>
          <p:cNvSpPr/>
          <p:nvPr/>
        </p:nvSpPr>
        <p:spPr>
          <a:xfrm flipH="1">
            <a:off x="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flipH="1">
            <a:off x="517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33"/>
          <p:cNvSpPr/>
          <p:nvPr/>
        </p:nvSpPr>
        <p:spPr>
          <a:xfrm rot="10800000" flipH="1">
            <a:off x="-488605" y="-508814"/>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p33"/>
          <p:cNvSpPr/>
          <p:nvPr/>
        </p:nvSpPr>
        <p:spPr>
          <a:xfrm>
            <a:off x="1484387" y="28890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33"/>
          <p:cNvSpPr txBox="1">
            <a:spLocks noGrp="1"/>
          </p:cNvSpPr>
          <p:nvPr>
            <p:ph type="title"/>
          </p:nvPr>
        </p:nvSpPr>
        <p:spPr>
          <a:xfrm>
            <a:off x="2075350" y="539500"/>
            <a:ext cx="63555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2" name="Google Shape;402;p3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
        <p:nvSpPr>
          <p:cNvPr id="403" name="Google Shape;403;p3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33"/>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1">
    <p:bg>
      <p:bgPr>
        <a:gradFill>
          <a:gsLst>
            <a:gs pos="0">
              <a:srgbClr val="E20030"/>
            </a:gs>
            <a:gs pos="100000">
              <a:srgbClr val="00216E"/>
            </a:gs>
          </a:gsLst>
          <a:lin ang="2698631" scaled="0"/>
        </a:gradFill>
        <a:effectLst/>
      </p:bgPr>
    </p:bg>
    <p:spTree>
      <p:nvGrpSpPr>
        <p:cNvPr id="1" name="Shape 405"/>
        <p:cNvGrpSpPr/>
        <p:nvPr/>
      </p:nvGrpSpPr>
      <p:grpSpPr>
        <a:xfrm>
          <a:off x="0" y="0"/>
          <a:ext cx="0" cy="0"/>
          <a:chOff x="0" y="0"/>
          <a:chExt cx="0" cy="0"/>
        </a:xfrm>
      </p:grpSpPr>
      <p:sp>
        <p:nvSpPr>
          <p:cNvPr id="406" name="Google Shape;406;p34"/>
          <p:cNvSpPr/>
          <p:nvPr/>
        </p:nvSpPr>
        <p:spPr>
          <a:xfrm flipH="1">
            <a:off x="1645745"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2163549"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txBox="1">
            <a:spLocks noGrp="1"/>
          </p:cNvSpPr>
          <p:nvPr>
            <p:ph type="title"/>
          </p:nvPr>
        </p:nvSpPr>
        <p:spPr>
          <a:xfrm>
            <a:off x="3142075" y="539500"/>
            <a:ext cx="5288700" cy="1015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0" name="Google Shape;410;p34"/>
          <p:cNvSpPr txBox="1"/>
          <p:nvPr/>
        </p:nvSpPr>
        <p:spPr>
          <a:xfrm>
            <a:off x="4388575" y="3600075"/>
            <a:ext cx="3889800" cy="67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50" b="1">
                <a:solidFill>
                  <a:schemeClr val="lt2"/>
                </a:solidFill>
                <a:latin typeface="Poppins"/>
                <a:ea typeface="Poppins"/>
                <a:cs typeface="Poppins"/>
                <a:sym typeface="Poppins"/>
              </a:rPr>
              <a:t>CREDITS:</a:t>
            </a:r>
            <a:r>
              <a:rPr lang="en" sz="1150">
                <a:solidFill>
                  <a:schemeClr val="lt2"/>
                </a:solidFill>
                <a:latin typeface="Poppins"/>
                <a:ea typeface="Poppins"/>
                <a:cs typeface="Poppins"/>
                <a:sym typeface="Poppins"/>
              </a:rPr>
              <a:t> This presentation template was created by </a:t>
            </a:r>
            <a:r>
              <a:rPr lang="en" sz="1150" b="1">
                <a:solidFill>
                  <a:schemeClr val="lt2"/>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150" b="1">
                <a:solidFill>
                  <a:schemeClr val="lt2"/>
                </a:solidFill>
                <a:latin typeface="Poppins"/>
                <a:ea typeface="Poppins"/>
                <a:cs typeface="Poppins"/>
                <a:sym typeface="Poppins"/>
              </a:rPr>
              <a:t>,</a:t>
            </a:r>
            <a:r>
              <a:rPr lang="en" sz="1150">
                <a:solidFill>
                  <a:schemeClr val="lt2"/>
                </a:solidFill>
                <a:latin typeface="Poppins"/>
                <a:ea typeface="Poppins"/>
                <a:cs typeface="Poppins"/>
                <a:sym typeface="Poppins"/>
              </a:rPr>
              <a:t> including icons by </a:t>
            </a:r>
            <a:r>
              <a:rPr lang="en" sz="1150" b="1">
                <a:solidFill>
                  <a:schemeClr val="lt2"/>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150">
                <a:solidFill>
                  <a:schemeClr val="lt2"/>
                </a:solidFill>
                <a:latin typeface="Poppins"/>
                <a:ea typeface="Poppins"/>
                <a:cs typeface="Poppins"/>
                <a:sym typeface="Poppins"/>
              </a:rPr>
              <a:t>, and infographics &amp; images by </a:t>
            </a:r>
            <a:r>
              <a:rPr lang="en" sz="1150" b="1">
                <a:solidFill>
                  <a:schemeClr val="lt2"/>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150" b="1">
              <a:solidFill>
                <a:schemeClr val="lt2"/>
              </a:solidFill>
              <a:latin typeface="Poppins"/>
              <a:ea typeface="Poppins"/>
              <a:cs typeface="Poppins"/>
              <a:sym typeface="Poppins"/>
            </a:endParaRPr>
          </a:p>
        </p:txBody>
      </p:sp>
      <p:sp>
        <p:nvSpPr>
          <p:cNvPr id="411" name="Google Shape;411;p34"/>
          <p:cNvSpPr txBox="1">
            <a:spLocks noGrp="1"/>
          </p:cNvSpPr>
          <p:nvPr>
            <p:ph type="subTitle" idx="1"/>
          </p:nvPr>
        </p:nvSpPr>
        <p:spPr>
          <a:xfrm>
            <a:off x="3142075" y="1675400"/>
            <a:ext cx="5288700" cy="115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12" name="Google Shape;412;p34"/>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34"/>
          <p:cNvSpPr/>
          <p:nvPr/>
        </p:nvSpPr>
        <p:spPr>
          <a:xfrm rot="10800000" flipH="1">
            <a:off x="441645" y="352461"/>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4" name="Google Shape;414;p34"/>
          <p:cNvSpPr/>
          <p:nvPr/>
        </p:nvSpPr>
        <p:spPr>
          <a:xfrm>
            <a:off x="1321737" y="31958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5" name="Google Shape;415;p34"/>
          <p:cNvSpPr/>
          <p:nvPr/>
        </p:nvSpPr>
        <p:spPr>
          <a:xfrm>
            <a:off x="8180464" y="4315000"/>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12">
    <p:bg>
      <p:bgPr>
        <a:gradFill>
          <a:gsLst>
            <a:gs pos="0">
              <a:srgbClr val="E20030"/>
            </a:gs>
            <a:gs pos="100000">
              <a:srgbClr val="00216E"/>
            </a:gs>
          </a:gsLst>
          <a:lin ang="5400700" scaled="0"/>
        </a:gradFill>
        <a:effectLst/>
      </p:bgPr>
    </p:bg>
    <p:spTree>
      <p:nvGrpSpPr>
        <p:cNvPr id="1" name="Shape 416"/>
        <p:cNvGrpSpPr/>
        <p:nvPr/>
      </p:nvGrpSpPr>
      <p:grpSpPr>
        <a:xfrm>
          <a:off x="0" y="0"/>
          <a:ext cx="0" cy="0"/>
          <a:chOff x="0" y="0"/>
          <a:chExt cx="0" cy="0"/>
        </a:xfrm>
      </p:grpSpPr>
      <p:grpSp>
        <p:nvGrpSpPr>
          <p:cNvPr id="417" name="Google Shape;417;p35"/>
          <p:cNvGrpSpPr/>
          <p:nvPr/>
        </p:nvGrpSpPr>
        <p:grpSpPr>
          <a:xfrm flipH="1">
            <a:off x="2608118" y="-142050"/>
            <a:ext cx="6504081" cy="5427560"/>
            <a:chOff x="609600" y="-142050"/>
            <a:chExt cx="6504081" cy="5427560"/>
          </a:xfrm>
        </p:grpSpPr>
        <p:sp>
          <p:nvSpPr>
            <p:cNvPr id="418" name="Google Shape;418;p35"/>
            <p:cNvSpPr/>
            <p:nvPr/>
          </p:nvSpPr>
          <p:spPr>
            <a:xfrm flipH="1">
              <a:off x="60960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flipH="1">
              <a:off x="1066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5"/>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sz="1600"/>
          </a:p>
        </p:txBody>
      </p:sp>
      <p:sp>
        <p:nvSpPr>
          <p:cNvPr id="422" name="Google Shape;422;p3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3" name="Google Shape;423;p35"/>
          <p:cNvSpPr/>
          <p:nvPr/>
        </p:nvSpPr>
        <p:spPr>
          <a:xfrm>
            <a:off x="7646278" y="4237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4" name="Google Shape;424;p35"/>
          <p:cNvSpPr/>
          <p:nvPr/>
        </p:nvSpPr>
        <p:spPr>
          <a:xfrm rot="10800000" flipH="1">
            <a:off x="6907409" y="1668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5" name="Google Shape;425;p35"/>
          <p:cNvSpPr/>
          <p:nvPr/>
        </p:nvSpPr>
        <p:spPr>
          <a:xfrm>
            <a:off x="-439011" y="4429300"/>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7528787" y="172283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3">
    <p:bg>
      <p:bgPr>
        <a:gradFill>
          <a:gsLst>
            <a:gs pos="0">
              <a:srgbClr val="E20030"/>
            </a:gs>
            <a:gs pos="100000">
              <a:srgbClr val="00216E"/>
            </a:gs>
          </a:gsLst>
          <a:lin ang="13500032" scaled="0"/>
        </a:gradFill>
        <a:effectLst/>
      </p:bgPr>
    </p:bg>
    <p:spTree>
      <p:nvGrpSpPr>
        <p:cNvPr id="1" name="Shape 427"/>
        <p:cNvGrpSpPr/>
        <p:nvPr/>
      </p:nvGrpSpPr>
      <p:grpSpPr>
        <a:xfrm>
          <a:off x="0" y="0"/>
          <a:ext cx="0" cy="0"/>
          <a:chOff x="0" y="0"/>
          <a:chExt cx="0" cy="0"/>
        </a:xfrm>
      </p:grpSpPr>
      <p:sp>
        <p:nvSpPr>
          <p:cNvPr id="428" name="Google Shape;428;p3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sz="1600"/>
          </a:p>
        </p:txBody>
      </p:sp>
      <p:grpSp>
        <p:nvGrpSpPr>
          <p:cNvPr id="429" name="Google Shape;429;p36"/>
          <p:cNvGrpSpPr/>
          <p:nvPr/>
        </p:nvGrpSpPr>
        <p:grpSpPr>
          <a:xfrm>
            <a:off x="1600195" y="-142018"/>
            <a:ext cx="6580281" cy="5427560"/>
            <a:chOff x="457200" y="-142050"/>
            <a:chExt cx="6580281" cy="5427560"/>
          </a:xfrm>
        </p:grpSpPr>
        <p:sp>
          <p:nvSpPr>
            <p:cNvPr id="430" name="Google Shape;430;p36"/>
            <p:cNvSpPr/>
            <p:nvPr/>
          </p:nvSpPr>
          <p:spPr>
            <a:xfrm flipH="1">
              <a:off x="45720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flipH="1">
              <a:off x="9906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6"/>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36"/>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5" name="Google Shape;435;p36"/>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6" name="Google Shape;436;p36"/>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7" name="Google Shape;437;p36"/>
          <p:cNvSpPr/>
          <p:nvPr/>
        </p:nvSpPr>
        <p:spPr>
          <a:xfrm flipH="1">
            <a:off x="4016096" y="357937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E20030"/>
            </a:gs>
            <a:gs pos="100000">
              <a:srgbClr val="00216E"/>
            </a:gs>
          </a:gsLst>
          <a:lin ang="13500032" scaled="0"/>
        </a:gradFill>
        <a:effectLst/>
      </p:bgPr>
    </p:bg>
    <p:spTree>
      <p:nvGrpSpPr>
        <p:cNvPr id="1" name="Shape 39"/>
        <p:cNvGrpSpPr/>
        <p:nvPr/>
      </p:nvGrpSpPr>
      <p:grpSpPr>
        <a:xfrm>
          <a:off x="0" y="0"/>
          <a:ext cx="0" cy="0"/>
          <a:chOff x="0" y="0"/>
          <a:chExt cx="0" cy="0"/>
        </a:xfrm>
      </p:grpSpPr>
      <p:sp>
        <p:nvSpPr>
          <p:cNvPr id="40" name="Google Shape;40;p5"/>
          <p:cNvSpPr/>
          <p:nvPr/>
        </p:nvSpPr>
        <p:spPr>
          <a:xfrm flipH="1">
            <a:off x="15485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flipH="1">
            <a:off x="2073004"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flipH="1">
            <a:off x="25908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44;p5"/>
          <p:cNvSpPr txBox="1">
            <a:spLocks noGrp="1"/>
          </p:cNvSpPr>
          <p:nvPr>
            <p:ph type="title"/>
          </p:nvPr>
        </p:nvSpPr>
        <p:spPr>
          <a:xfrm>
            <a:off x="3683000" y="539500"/>
            <a:ext cx="47478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5"/>
          <p:cNvSpPr txBox="1">
            <a:spLocks noGrp="1"/>
          </p:cNvSpPr>
          <p:nvPr>
            <p:ph type="subTitle" idx="1"/>
          </p:nvPr>
        </p:nvSpPr>
        <p:spPr>
          <a:xfrm>
            <a:off x="3856700" y="1497988"/>
            <a:ext cx="3407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46" name="Google Shape;46;p5"/>
          <p:cNvSpPr txBox="1">
            <a:spLocks noGrp="1"/>
          </p:cNvSpPr>
          <p:nvPr>
            <p:ph type="subTitle" idx="2"/>
          </p:nvPr>
        </p:nvSpPr>
        <p:spPr>
          <a:xfrm>
            <a:off x="3856700" y="2987238"/>
            <a:ext cx="3407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a:buNone/>
              <a:defRPr sz="2200">
                <a:solidFill>
                  <a:schemeClr val="accent1"/>
                </a:solidFill>
                <a:latin typeface="Space Mono"/>
                <a:ea typeface="Space Mono"/>
                <a:cs typeface="Space Mono"/>
                <a:sym typeface="Space Mono"/>
              </a:defRPr>
            </a:lvl1pPr>
            <a:lvl2pPr lvl="1"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2pPr>
            <a:lvl3pPr lvl="2"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3pPr>
            <a:lvl4pPr lvl="3"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4pPr>
            <a:lvl5pPr lvl="4"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5pPr>
            <a:lvl6pPr lvl="5"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6pPr>
            <a:lvl7pPr lvl="6"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7pPr>
            <a:lvl8pPr lvl="7"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8pPr>
            <a:lvl9pPr lvl="8" rtl="0">
              <a:lnSpc>
                <a:spcPct val="100000"/>
              </a:lnSpc>
              <a:spcBef>
                <a:spcPts val="0"/>
              </a:spcBef>
              <a:spcAft>
                <a:spcPts val="0"/>
              </a:spcAft>
              <a:buClr>
                <a:schemeClr val="accent1"/>
              </a:buClr>
              <a:buSzPts val="2200"/>
              <a:buFont typeface="Space Mono"/>
              <a:buNone/>
              <a:defRPr sz="2200" b="1">
                <a:solidFill>
                  <a:schemeClr val="accent1"/>
                </a:solidFill>
                <a:latin typeface="Space Mono"/>
                <a:ea typeface="Space Mono"/>
                <a:cs typeface="Space Mono"/>
                <a:sym typeface="Space Mono"/>
              </a:defRPr>
            </a:lvl9pPr>
          </a:lstStyle>
          <a:p>
            <a:endParaRPr/>
          </a:p>
        </p:txBody>
      </p:sp>
      <p:sp>
        <p:nvSpPr>
          <p:cNvPr id="47" name="Google Shape;47;p5"/>
          <p:cNvSpPr txBox="1">
            <a:spLocks noGrp="1"/>
          </p:cNvSpPr>
          <p:nvPr>
            <p:ph type="subTitle" idx="3"/>
          </p:nvPr>
        </p:nvSpPr>
        <p:spPr>
          <a:xfrm>
            <a:off x="3856700" y="1988976"/>
            <a:ext cx="3407400" cy="64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 name="Google Shape;48;p5"/>
          <p:cNvSpPr txBox="1">
            <a:spLocks noGrp="1"/>
          </p:cNvSpPr>
          <p:nvPr>
            <p:ph type="subTitle" idx="4"/>
          </p:nvPr>
        </p:nvSpPr>
        <p:spPr>
          <a:xfrm>
            <a:off x="3856700" y="3478226"/>
            <a:ext cx="3407400" cy="64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50" name="Google Shape;50;p5"/>
          <p:cNvSpPr/>
          <p:nvPr/>
        </p:nvSpPr>
        <p:spPr>
          <a:xfrm rot="10800000" flipH="1">
            <a:off x="201084" y="2275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51;p5"/>
          <p:cNvSpPr/>
          <p:nvPr/>
        </p:nvSpPr>
        <p:spPr>
          <a:xfrm>
            <a:off x="8335025" y="-676899"/>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381906"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53;p5"/>
          <p:cNvSpPr/>
          <p:nvPr/>
        </p:nvSpPr>
        <p:spPr>
          <a:xfrm>
            <a:off x="939953" y="4844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E20030"/>
            </a:gs>
            <a:gs pos="100000">
              <a:srgbClr val="00216E"/>
            </a:gs>
          </a:gsLst>
          <a:lin ang="5400700" scaled="0"/>
        </a:gradFill>
        <a:effectLst/>
      </p:bgPr>
    </p:bg>
    <p:spTree>
      <p:nvGrpSpPr>
        <p:cNvPr id="1" name="Shape 54"/>
        <p:cNvGrpSpPr/>
        <p:nvPr/>
      </p:nvGrpSpPr>
      <p:grpSpPr>
        <a:xfrm>
          <a:off x="0" y="0"/>
          <a:ext cx="0" cy="0"/>
          <a:chOff x="0" y="0"/>
          <a:chExt cx="0" cy="0"/>
        </a:xfrm>
      </p:grpSpPr>
      <p:grpSp>
        <p:nvGrpSpPr>
          <p:cNvPr id="55" name="Google Shape;55;p6"/>
          <p:cNvGrpSpPr/>
          <p:nvPr/>
        </p:nvGrpSpPr>
        <p:grpSpPr>
          <a:xfrm flipH="1">
            <a:off x="2599393" y="-142050"/>
            <a:ext cx="6544456" cy="5427560"/>
            <a:chOff x="577950" y="-142050"/>
            <a:chExt cx="6544456" cy="5427560"/>
          </a:xfrm>
        </p:grpSpPr>
        <p:sp>
          <p:nvSpPr>
            <p:cNvPr id="56" name="Google Shape;56;p6"/>
            <p:cNvSpPr/>
            <p:nvPr/>
          </p:nvSpPr>
          <p:spPr>
            <a:xfrm flipH="1">
              <a:off x="5779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60;p6"/>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62" name="Google Shape;62;p6"/>
          <p:cNvSpPr/>
          <p:nvPr/>
        </p:nvSpPr>
        <p:spPr>
          <a:xfrm>
            <a:off x="8179678" y="4237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6"/>
          <p:cNvSpPr/>
          <p:nvPr/>
        </p:nvSpPr>
        <p:spPr>
          <a:xfrm rot="10800000" flipH="1">
            <a:off x="7440809" y="1668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6"/>
          <p:cNvSpPr/>
          <p:nvPr/>
        </p:nvSpPr>
        <p:spPr>
          <a:xfrm>
            <a:off x="-439011" y="4429300"/>
            <a:ext cx="1323300" cy="1323300"/>
          </a:xfrm>
          <a:prstGeom prst="donut">
            <a:avLst>
              <a:gd name="adj" fmla="val 141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062187" y="172283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E20030"/>
            </a:gs>
            <a:gs pos="100000">
              <a:srgbClr val="00216E"/>
            </a:gs>
          </a:gsLst>
          <a:lin ang="2700006" scaled="0"/>
        </a:gradFill>
        <a:effectLst/>
      </p:bgPr>
    </p:bg>
    <p:spTree>
      <p:nvGrpSpPr>
        <p:cNvPr id="1" name="Shape 66"/>
        <p:cNvGrpSpPr/>
        <p:nvPr/>
      </p:nvGrpSpPr>
      <p:grpSpPr>
        <a:xfrm>
          <a:off x="0" y="0"/>
          <a:ext cx="0" cy="0"/>
          <a:chOff x="0" y="0"/>
          <a:chExt cx="0" cy="0"/>
        </a:xfrm>
      </p:grpSpPr>
      <p:sp>
        <p:nvSpPr>
          <p:cNvPr id="67" name="Google Shape;67;p7"/>
          <p:cNvSpPr/>
          <p:nvPr/>
        </p:nvSpPr>
        <p:spPr>
          <a:xfrm>
            <a:off x="2435722"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1917918"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4131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flipH="1">
            <a:off x="-164285" y="4291676"/>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7"/>
          <p:cNvSpPr txBox="1">
            <a:spLocks noGrp="1"/>
          </p:cNvSpPr>
          <p:nvPr>
            <p:ph type="body" idx="1"/>
          </p:nvPr>
        </p:nvSpPr>
        <p:spPr>
          <a:xfrm>
            <a:off x="713225" y="1472000"/>
            <a:ext cx="4837800" cy="249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3" name="Google Shape;73;p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74" name="Google Shape;74;p7"/>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7"/>
          <p:cNvSpPr/>
          <p:nvPr/>
        </p:nvSpPr>
        <p:spPr>
          <a:xfrm>
            <a:off x="6925856" y="277075"/>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rgbClr val="E20030"/>
            </a:gs>
            <a:gs pos="100000">
              <a:srgbClr val="00216E"/>
            </a:gs>
          </a:gsLst>
          <a:lin ang="13500032" scaled="0"/>
        </a:gradFill>
        <a:effectLst/>
      </p:bgPr>
    </p:bg>
    <p:spTree>
      <p:nvGrpSpPr>
        <p:cNvPr id="1" name="Shape 76"/>
        <p:cNvGrpSpPr/>
        <p:nvPr/>
      </p:nvGrpSpPr>
      <p:grpSpPr>
        <a:xfrm>
          <a:off x="0" y="0"/>
          <a:ext cx="0" cy="0"/>
          <a:chOff x="0" y="0"/>
          <a:chExt cx="0" cy="0"/>
        </a:xfrm>
      </p:grpSpPr>
      <p:grpSp>
        <p:nvGrpSpPr>
          <p:cNvPr id="77" name="Google Shape;77;p8"/>
          <p:cNvGrpSpPr/>
          <p:nvPr/>
        </p:nvGrpSpPr>
        <p:grpSpPr>
          <a:xfrm flipH="1">
            <a:off x="564610" y="-142025"/>
            <a:ext cx="6563681" cy="5427560"/>
            <a:chOff x="1727035" y="-142050"/>
            <a:chExt cx="6563681" cy="5427560"/>
          </a:xfrm>
        </p:grpSpPr>
        <p:sp>
          <p:nvSpPr>
            <p:cNvPr id="78" name="Google Shape;78;p8"/>
            <p:cNvSpPr/>
            <p:nvPr/>
          </p:nvSpPr>
          <p:spPr>
            <a:xfrm>
              <a:off x="224383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172703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8"/>
          <p:cNvSpPr/>
          <p:nvPr/>
        </p:nvSpPr>
        <p:spPr>
          <a:xfrm>
            <a:off x="16002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txBox="1">
            <a:spLocks noGrp="1"/>
          </p:cNvSpPr>
          <p:nvPr>
            <p:ph type="title"/>
          </p:nvPr>
        </p:nvSpPr>
        <p:spPr>
          <a:xfrm>
            <a:off x="2382325" y="1331550"/>
            <a:ext cx="6048600" cy="248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2" name="Google Shape;82;p8"/>
          <p:cNvSpPr/>
          <p:nvPr/>
        </p:nvSpPr>
        <p:spPr>
          <a:xfrm flipH="1">
            <a:off x="200919"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83;p8"/>
          <p:cNvSpPr/>
          <p:nvPr/>
        </p:nvSpPr>
        <p:spPr>
          <a:xfrm flipH="1">
            <a:off x="-633353" y="374890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p8"/>
          <p:cNvSpPr/>
          <p:nvPr/>
        </p:nvSpPr>
        <p:spPr>
          <a:xfrm flipH="1">
            <a:off x="713233" y="-849787"/>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8"/>
          <p:cNvSpPr/>
          <p:nvPr/>
        </p:nvSpPr>
        <p:spPr>
          <a:xfrm>
            <a:off x="7775507"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8"/>
          <p:cNvSpPr/>
          <p:nvPr/>
        </p:nvSpPr>
        <p:spPr>
          <a:xfrm>
            <a:off x="4872025" y="4256762"/>
            <a:ext cx="1452900" cy="1452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E20030"/>
            </a:gs>
            <a:gs pos="100000">
              <a:srgbClr val="00216E"/>
            </a:gs>
          </a:gsLst>
          <a:lin ang="2698631" scaled="0"/>
        </a:gradFill>
        <a:effectLst/>
      </p:bgPr>
    </p:bg>
    <p:spTree>
      <p:nvGrpSpPr>
        <p:cNvPr id="1" name="Shape 87"/>
        <p:cNvGrpSpPr/>
        <p:nvPr/>
      </p:nvGrpSpPr>
      <p:grpSpPr>
        <a:xfrm>
          <a:off x="0" y="0"/>
          <a:ext cx="0" cy="0"/>
          <a:chOff x="0" y="0"/>
          <a:chExt cx="0" cy="0"/>
        </a:xfrm>
      </p:grpSpPr>
      <p:grpSp>
        <p:nvGrpSpPr>
          <p:cNvPr id="88" name="Google Shape;88;p9"/>
          <p:cNvGrpSpPr/>
          <p:nvPr/>
        </p:nvGrpSpPr>
        <p:grpSpPr>
          <a:xfrm>
            <a:off x="2014734" y="-142025"/>
            <a:ext cx="6564656" cy="5427560"/>
            <a:chOff x="1724085" y="-142050"/>
            <a:chExt cx="6564656" cy="5427560"/>
          </a:xfrm>
        </p:grpSpPr>
        <p:sp>
          <p:nvSpPr>
            <p:cNvPr id="89" name="Google Shape;89;p9"/>
            <p:cNvSpPr/>
            <p:nvPr/>
          </p:nvSpPr>
          <p:spPr>
            <a:xfrm>
              <a:off x="224186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172408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9"/>
          <p:cNvSpPr/>
          <p:nvPr/>
        </p:nvSpPr>
        <p:spPr>
          <a:xfrm flipH="1">
            <a:off x="-23163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title"/>
          </p:nvPr>
        </p:nvSpPr>
        <p:spPr>
          <a:xfrm>
            <a:off x="713225" y="1407000"/>
            <a:ext cx="4746600" cy="7782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4" name="Google Shape;94;p9"/>
          <p:cNvSpPr txBox="1">
            <a:spLocks noGrp="1"/>
          </p:cNvSpPr>
          <p:nvPr>
            <p:ph type="subTitle" idx="1"/>
          </p:nvPr>
        </p:nvSpPr>
        <p:spPr>
          <a:xfrm>
            <a:off x="713225" y="2272825"/>
            <a:ext cx="4746600" cy="136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9"/>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a:ea typeface="Space Mono"/>
                <a:cs typeface="Space Mono"/>
                <a:sym typeface="Space Mono"/>
              </a:defRPr>
            </a:lvl1pPr>
            <a:lvl2pPr lvl="1" algn="ctr" rtl="0">
              <a:buNone/>
              <a:defRPr sz="1600" b="1">
                <a:solidFill>
                  <a:schemeClr val="dk2"/>
                </a:solidFill>
                <a:latin typeface="Space Mono"/>
                <a:ea typeface="Space Mono"/>
                <a:cs typeface="Space Mono"/>
                <a:sym typeface="Space Mono"/>
              </a:defRPr>
            </a:lvl2pPr>
            <a:lvl3pPr lvl="2" algn="ctr" rtl="0">
              <a:buNone/>
              <a:defRPr sz="1600" b="1">
                <a:solidFill>
                  <a:schemeClr val="dk2"/>
                </a:solidFill>
                <a:latin typeface="Space Mono"/>
                <a:ea typeface="Space Mono"/>
                <a:cs typeface="Space Mono"/>
                <a:sym typeface="Space Mono"/>
              </a:defRPr>
            </a:lvl3pPr>
            <a:lvl4pPr lvl="3" algn="ctr" rtl="0">
              <a:buNone/>
              <a:defRPr sz="1600" b="1">
                <a:solidFill>
                  <a:schemeClr val="dk2"/>
                </a:solidFill>
                <a:latin typeface="Space Mono"/>
                <a:ea typeface="Space Mono"/>
                <a:cs typeface="Space Mono"/>
                <a:sym typeface="Space Mono"/>
              </a:defRPr>
            </a:lvl4pPr>
            <a:lvl5pPr lvl="4" algn="ctr" rtl="0">
              <a:buNone/>
              <a:defRPr sz="1600" b="1">
                <a:solidFill>
                  <a:schemeClr val="dk2"/>
                </a:solidFill>
                <a:latin typeface="Space Mono"/>
                <a:ea typeface="Space Mono"/>
                <a:cs typeface="Space Mono"/>
                <a:sym typeface="Space Mono"/>
              </a:defRPr>
            </a:lvl5pPr>
            <a:lvl6pPr lvl="5" algn="ctr" rtl="0">
              <a:buNone/>
              <a:defRPr sz="1600" b="1">
                <a:solidFill>
                  <a:schemeClr val="dk2"/>
                </a:solidFill>
                <a:latin typeface="Space Mono"/>
                <a:ea typeface="Space Mono"/>
                <a:cs typeface="Space Mono"/>
                <a:sym typeface="Space Mono"/>
              </a:defRPr>
            </a:lvl6pPr>
            <a:lvl7pPr lvl="6" algn="ctr" rtl="0">
              <a:buNone/>
              <a:defRPr sz="1600" b="1">
                <a:solidFill>
                  <a:schemeClr val="dk2"/>
                </a:solidFill>
                <a:latin typeface="Space Mono"/>
                <a:ea typeface="Space Mono"/>
                <a:cs typeface="Space Mono"/>
                <a:sym typeface="Space Mono"/>
              </a:defRPr>
            </a:lvl7pPr>
            <a:lvl8pPr lvl="7" algn="ctr" rtl="0">
              <a:buNone/>
              <a:defRPr sz="1600" b="1">
                <a:solidFill>
                  <a:schemeClr val="dk2"/>
                </a:solidFill>
                <a:latin typeface="Space Mono"/>
                <a:ea typeface="Space Mono"/>
                <a:cs typeface="Space Mono"/>
                <a:sym typeface="Space Mono"/>
              </a:defRPr>
            </a:lvl8pPr>
            <a:lvl9pPr lvl="8" algn="ctr" rtl="0">
              <a:buNone/>
              <a:defRPr sz="1600" b="1">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a:p>
        </p:txBody>
      </p:sp>
      <p:sp>
        <p:nvSpPr>
          <p:cNvPr id="96" name="Google Shape;96;p9"/>
          <p:cNvSpPr/>
          <p:nvPr/>
        </p:nvSpPr>
        <p:spPr>
          <a:xfrm>
            <a:off x="-288600" y="3991025"/>
            <a:ext cx="1619400" cy="16194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7988360" y="-648249"/>
            <a:ext cx="1655500" cy="148571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body" idx="1"/>
          </p:nvPr>
        </p:nvSpPr>
        <p:spPr>
          <a:xfrm>
            <a:off x="2566344" y="1877375"/>
            <a:ext cx="4011300" cy="1388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200">
                <a:solidFill>
                  <a:schemeClr val="dk2"/>
                </a:solidFill>
                <a:latin typeface="Space Mono"/>
                <a:ea typeface="Space Mono"/>
                <a:cs typeface="Space Mono"/>
                <a:sym typeface="Space Mono"/>
              </a:defRPr>
            </a:lvl1pPr>
          </a:lstStyle>
          <a:p>
            <a:endParaRPr/>
          </a:p>
        </p:txBody>
      </p:sp>
      <p:sp>
        <p:nvSpPr>
          <p:cNvPr id="100" name="Google Shape;100;p10"/>
          <p:cNvSpPr/>
          <p:nvPr/>
        </p:nvSpPr>
        <p:spPr>
          <a:xfrm>
            <a:off x="-145175" y="4002525"/>
            <a:ext cx="1092600" cy="10926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1"/>
              </a:buClr>
              <a:buSzPts val="3200"/>
              <a:buFont typeface="Space Mono"/>
              <a:buNone/>
              <a:defRPr sz="3200">
                <a:solidFill>
                  <a:schemeClr val="accent1"/>
                </a:solidFill>
                <a:latin typeface="Space Mono"/>
                <a:ea typeface="Space Mono"/>
                <a:cs typeface="Space Mono"/>
                <a:sym typeface="Space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42650"/>
            <a:ext cx="7717500" cy="34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marL="914400" lvl="1"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marL="1371600" lvl="2"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marL="1828800" lvl="3"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marL="2286000" lvl="4"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marL="2743200" lvl="5"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marL="3200400" lvl="6"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marL="3657600" lvl="7"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marL="4114800" lvl="8"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49" y="4607079"/>
            <a:ext cx="671400" cy="565500"/>
          </a:xfrm>
          <a:prstGeom prst="rect">
            <a:avLst/>
          </a:prstGeom>
          <a:noFill/>
          <a:ln>
            <a:noFill/>
          </a:ln>
        </p:spPr>
        <p:txBody>
          <a:bodyPr spcFirstLastPara="1" wrap="square" lIns="91425" tIns="91425" rIns="91425" bIns="91425" anchor="ctr" anchorCtr="0">
            <a:noAutofit/>
          </a:bodyPr>
          <a:lstStyle>
            <a:lvl1pPr lvl="0" algn="ctr" rtl="0">
              <a:buNone/>
              <a:defRPr sz="2000">
                <a:solidFill>
                  <a:schemeClr val="dk2"/>
                </a:solidFill>
                <a:latin typeface="Space Mono"/>
                <a:ea typeface="Space Mono"/>
                <a:cs typeface="Space Mono"/>
                <a:sym typeface="Space Mono"/>
              </a:defRPr>
            </a:lvl1pPr>
            <a:lvl2pPr lvl="1" algn="ctr" rtl="0">
              <a:buNone/>
              <a:defRPr sz="2000">
                <a:solidFill>
                  <a:schemeClr val="dk2"/>
                </a:solidFill>
                <a:latin typeface="Space Mono"/>
                <a:ea typeface="Space Mono"/>
                <a:cs typeface="Space Mono"/>
                <a:sym typeface="Space Mono"/>
              </a:defRPr>
            </a:lvl2pPr>
            <a:lvl3pPr lvl="2" algn="ctr" rtl="0">
              <a:buNone/>
              <a:defRPr sz="2000">
                <a:solidFill>
                  <a:schemeClr val="dk2"/>
                </a:solidFill>
                <a:latin typeface="Space Mono"/>
                <a:ea typeface="Space Mono"/>
                <a:cs typeface="Space Mono"/>
                <a:sym typeface="Space Mono"/>
              </a:defRPr>
            </a:lvl3pPr>
            <a:lvl4pPr lvl="3" algn="ctr" rtl="0">
              <a:buNone/>
              <a:defRPr sz="2000">
                <a:solidFill>
                  <a:schemeClr val="dk2"/>
                </a:solidFill>
                <a:latin typeface="Space Mono"/>
                <a:ea typeface="Space Mono"/>
                <a:cs typeface="Space Mono"/>
                <a:sym typeface="Space Mono"/>
              </a:defRPr>
            </a:lvl4pPr>
            <a:lvl5pPr lvl="4" algn="ctr" rtl="0">
              <a:buNone/>
              <a:defRPr sz="2000">
                <a:solidFill>
                  <a:schemeClr val="dk2"/>
                </a:solidFill>
                <a:latin typeface="Space Mono"/>
                <a:ea typeface="Space Mono"/>
                <a:cs typeface="Space Mono"/>
                <a:sym typeface="Space Mono"/>
              </a:defRPr>
            </a:lvl5pPr>
            <a:lvl6pPr lvl="5" algn="ctr" rtl="0">
              <a:buNone/>
              <a:defRPr sz="2000">
                <a:solidFill>
                  <a:schemeClr val="dk2"/>
                </a:solidFill>
                <a:latin typeface="Space Mono"/>
                <a:ea typeface="Space Mono"/>
                <a:cs typeface="Space Mono"/>
                <a:sym typeface="Space Mono"/>
              </a:defRPr>
            </a:lvl6pPr>
            <a:lvl7pPr lvl="6" algn="ctr" rtl="0">
              <a:buNone/>
              <a:defRPr sz="2000">
                <a:solidFill>
                  <a:schemeClr val="dk2"/>
                </a:solidFill>
                <a:latin typeface="Space Mono"/>
                <a:ea typeface="Space Mono"/>
                <a:cs typeface="Space Mono"/>
                <a:sym typeface="Space Mono"/>
              </a:defRPr>
            </a:lvl7pPr>
            <a:lvl8pPr lvl="7" algn="ctr" rtl="0">
              <a:buNone/>
              <a:defRPr sz="2000">
                <a:solidFill>
                  <a:schemeClr val="dk2"/>
                </a:solidFill>
                <a:latin typeface="Space Mono"/>
                <a:ea typeface="Space Mono"/>
                <a:cs typeface="Space Mono"/>
                <a:sym typeface="Space Mono"/>
              </a:defRPr>
            </a:lvl8pPr>
            <a:lvl9pPr lvl="8" algn="ctr" rtl="0">
              <a:buNone/>
              <a:defRPr sz="2000">
                <a:solidFill>
                  <a:schemeClr val="dk2"/>
                </a:solidFill>
                <a:latin typeface="Space Mono"/>
                <a:ea typeface="Space Mono"/>
                <a:cs typeface="Space Mono"/>
                <a:sym typeface="Space Mono"/>
              </a:defRPr>
            </a:lvl9pPr>
          </a:lstStyle>
          <a:p>
            <a:pPr marL="0" lvl="0" indent="0" algn="ctr" rtl="0">
              <a:spcBef>
                <a:spcPts val="0"/>
              </a:spcBef>
              <a:spcAft>
                <a:spcPts val="0"/>
              </a:spcAft>
              <a:buNone/>
            </a:pPr>
            <a:fld id="{00000000-1234-1234-1234-123412341234}" type="slidenum">
              <a:rPr lang="en"/>
              <a:t>‹Nº›</a:t>
            </a:fld>
            <a:endParaRPr sz="16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1ioTb7vVgdEnMuUxicpu8_NZUuseq_35TJdiBdUYAJ0/copy#gid=1654711040" TargetMode="External"/><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hyperlink" Target="http://bit.ly/2Tynxth" TargetMode="Externa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7.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 Id="rId9"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eepik.com/free-vector/start-up-company-landing-page-design_5458453.htm/?utm_source=slidesgo_template&amp;utm_medium=referral-link&amp;utm_campaign=sg_resources&amp;utm_content=freepik" TargetMode="External"/><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8" Type="http://schemas.openxmlformats.org/officeDocument/2006/relationships/hyperlink" Target="https://www.freepik.com/free-vector/abstract-silde-collection_3578535.htm/?utm_source=slidesgo_template&amp;utm_medium=referral-link&amp;utm_campaign=sg_resources&amp;utm_content=freepik" TargetMode="External"/><Relationship Id="rId3" Type="http://schemas.openxmlformats.org/officeDocument/2006/relationships/hyperlink" Target="https://www.freepik.com/free-photo/close-up-hands-typing-desk_15056554.htm/?utm_source=slidesgo_template&amp;utm_medium=referral-link&amp;utm_campaign=sg_resources&amp;utm_content=freepik" TargetMode="External"/><Relationship Id="rId7" Type="http://schemas.openxmlformats.org/officeDocument/2006/relationships/hyperlink" Target="https://www.flaticon.com/packs/web-design-140/?utm_source=slidesgo_template&amp;utm_medium=referral-link&amp;utm_campaign=sg_resources&amp;utm_content=flaticon" TargetMode="External"/><Relationship Id="rId2" Type="http://schemas.openxmlformats.org/officeDocument/2006/relationships/notesSlide" Target="../notesSlides/notesSlide38.xml"/><Relationship Id="rId1" Type="http://schemas.openxmlformats.org/officeDocument/2006/relationships/slideLayout" Target="../slideLayouts/slideLayout25.xml"/><Relationship Id="rId6" Type="http://schemas.openxmlformats.org/officeDocument/2006/relationships/hyperlink" Target="https://www.freepik.com/free-photo/portrait-young-businesswoman-holding-eyeglasses-hand-against-gray-backdrop_3717378.htm/?utm_source=slidesgo_template&amp;utm_medium=referral-link&amp;utm_campaign=sg_resources&amp;utm_content=freepik" TargetMode="External"/><Relationship Id="rId5" Type="http://schemas.openxmlformats.org/officeDocument/2006/relationships/hyperlink" Target="https://www.freepik.com/free-photo/man-smiling-after-applying-anti-aging-treatment_24237171.htm/?utm_source=slidesgo_template&amp;utm_medium=referral-link&amp;utm_campaign=sg_resources&amp;utm_content=freepik" TargetMode="External"/><Relationship Id="rId4" Type="http://schemas.openxmlformats.org/officeDocument/2006/relationships/hyperlink" Target="https://www.freepik.com/free-photo/crop-coworkers-using-modern-devices-desk_207445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0"/>
          <p:cNvSpPr/>
          <p:nvPr/>
        </p:nvSpPr>
        <p:spPr>
          <a:xfrm flipH="1">
            <a:off x="4409987" y="3821522"/>
            <a:ext cx="1016536" cy="91291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txBox="1">
            <a:spLocks noGrp="1"/>
          </p:cNvSpPr>
          <p:nvPr>
            <p:ph type="ctrTitle"/>
          </p:nvPr>
        </p:nvSpPr>
        <p:spPr>
          <a:xfrm>
            <a:off x="713225" y="1772700"/>
            <a:ext cx="5405100" cy="15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Today Is Web Designer Day</a:t>
            </a:r>
            <a:endParaRPr/>
          </a:p>
        </p:txBody>
      </p:sp>
      <p:sp>
        <p:nvSpPr>
          <p:cNvPr id="450" name="Google Shape;450;p40"/>
          <p:cNvSpPr txBox="1">
            <a:spLocks noGrp="1"/>
          </p:cNvSpPr>
          <p:nvPr>
            <p:ph type="subTitle" idx="1"/>
          </p:nvPr>
        </p:nvSpPr>
        <p:spPr>
          <a:xfrm>
            <a:off x="713225" y="3668063"/>
            <a:ext cx="3016800" cy="68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451" name="Google Shape;451;p40"/>
          <p:cNvSpPr txBox="1">
            <a:spLocks noGrp="1"/>
          </p:cNvSpPr>
          <p:nvPr>
            <p:ph type="ctrTitle" idx="2"/>
          </p:nvPr>
        </p:nvSpPr>
        <p:spPr>
          <a:xfrm>
            <a:off x="708400" y="851575"/>
            <a:ext cx="1281000" cy="36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May 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9"/>
          <p:cNvSpPr txBox="1">
            <a:spLocks noGrp="1"/>
          </p:cNvSpPr>
          <p:nvPr>
            <p:ph type="title" idx="3"/>
          </p:nvPr>
        </p:nvSpPr>
        <p:spPr>
          <a:xfrm>
            <a:off x="3724025" y="631249"/>
            <a:ext cx="4706700" cy="82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9h 55m 23s</a:t>
            </a:r>
            <a:endParaRPr/>
          </a:p>
        </p:txBody>
      </p:sp>
      <p:sp>
        <p:nvSpPr>
          <p:cNvPr id="569" name="Google Shape;569;p49"/>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600" b="1"/>
              <a:t>10</a:t>
            </a:fld>
            <a:endParaRPr sz="1600" b="1"/>
          </a:p>
        </p:txBody>
      </p:sp>
      <p:sp>
        <p:nvSpPr>
          <p:cNvPr id="570" name="Google Shape;570;p49"/>
          <p:cNvSpPr txBox="1">
            <a:spLocks noGrp="1"/>
          </p:cNvSpPr>
          <p:nvPr>
            <p:ph type="subTitle" idx="1"/>
          </p:nvPr>
        </p:nvSpPr>
        <p:spPr>
          <a:xfrm>
            <a:off x="3724025" y="1459561"/>
            <a:ext cx="4706700" cy="44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Jupiter's rotation period</a:t>
            </a:r>
            <a:endParaRPr/>
          </a:p>
        </p:txBody>
      </p:sp>
      <p:sp>
        <p:nvSpPr>
          <p:cNvPr id="571" name="Google Shape;571;p49"/>
          <p:cNvSpPr txBox="1">
            <a:spLocks noGrp="1"/>
          </p:cNvSpPr>
          <p:nvPr>
            <p:ph type="title"/>
          </p:nvPr>
        </p:nvSpPr>
        <p:spPr>
          <a:xfrm>
            <a:off x="3724025" y="1934994"/>
            <a:ext cx="4706700" cy="82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333,000</a:t>
            </a:r>
            <a:endParaRPr/>
          </a:p>
        </p:txBody>
      </p:sp>
      <p:sp>
        <p:nvSpPr>
          <p:cNvPr id="572" name="Google Shape;572;p49"/>
          <p:cNvSpPr txBox="1">
            <a:spLocks noGrp="1"/>
          </p:cNvSpPr>
          <p:nvPr>
            <p:ph type="subTitle" idx="2"/>
          </p:nvPr>
        </p:nvSpPr>
        <p:spPr>
          <a:xfrm>
            <a:off x="3724064" y="2763306"/>
            <a:ext cx="4706700" cy="44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The Sun’s mass compared to Earth’s</a:t>
            </a:r>
            <a:endParaRPr/>
          </a:p>
        </p:txBody>
      </p:sp>
      <p:sp>
        <p:nvSpPr>
          <p:cNvPr id="573" name="Google Shape;573;p49"/>
          <p:cNvSpPr txBox="1">
            <a:spLocks noGrp="1"/>
          </p:cNvSpPr>
          <p:nvPr>
            <p:ph type="title" idx="4"/>
          </p:nvPr>
        </p:nvSpPr>
        <p:spPr>
          <a:xfrm>
            <a:off x="3724025" y="3238739"/>
            <a:ext cx="4706700" cy="82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386,000 km</a:t>
            </a:r>
            <a:endParaRPr/>
          </a:p>
        </p:txBody>
      </p:sp>
      <p:sp>
        <p:nvSpPr>
          <p:cNvPr id="574" name="Google Shape;574;p49"/>
          <p:cNvSpPr txBox="1">
            <a:spLocks noGrp="1"/>
          </p:cNvSpPr>
          <p:nvPr>
            <p:ph type="subTitle" idx="5"/>
          </p:nvPr>
        </p:nvSpPr>
        <p:spPr>
          <a:xfrm>
            <a:off x="3724064" y="4067051"/>
            <a:ext cx="4706700" cy="44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Distance between Earth and the Moon</a:t>
            </a:r>
            <a:endParaRPr/>
          </a:p>
        </p:txBody>
      </p:sp>
      <p:sp>
        <p:nvSpPr>
          <p:cNvPr id="575" name="Google Shape;575;p49"/>
          <p:cNvSpPr/>
          <p:nvPr/>
        </p:nvSpPr>
        <p:spPr>
          <a:xfrm flipH="1">
            <a:off x="2576697" y="638553"/>
            <a:ext cx="1026647" cy="92104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0"/>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Web design specialties</a:t>
            </a:r>
            <a:endParaRPr/>
          </a:p>
        </p:txBody>
      </p:sp>
      <p:sp>
        <p:nvSpPr>
          <p:cNvPr id="581" name="Google Shape;581;p50"/>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582" name="Google Shape;582;p50"/>
          <p:cNvGraphicFramePr/>
          <p:nvPr/>
        </p:nvGraphicFramePr>
        <p:xfrm>
          <a:off x="800096" y="1442746"/>
          <a:ext cx="3000000" cy="3000000"/>
        </p:xfrm>
        <a:graphic>
          <a:graphicData uri="http://schemas.openxmlformats.org/drawingml/2006/table">
            <a:tbl>
              <a:tblPr>
                <a:noFill/>
                <a:tableStyleId>{24BC1E36-C92E-456F-A8CD-BAC56248CBF0}</a:tableStyleId>
              </a:tblPr>
              <a:tblGrid>
                <a:gridCol w="1643450">
                  <a:extLst>
                    <a:ext uri="{9D8B030D-6E8A-4147-A177-3AD203B41FA5}">
                      <a16:colId xmlns:a16="http://schemas.microsoft.com/office/drawing/2014/main" val="20000"/>
                    </a:ext>
                  </a:extLst>
                </a:gridCol>
                <a:gridCol w="1544275">
                  <a:extLst>
                    <a:ext uri="{9D8B030D-6E8A-4147-A177-3AD203B41FA5}">
                      <a16:colId xmlns:a16="http://schemas.microsoft.com/office/drawing/2014/main" val="20001"/>
                    </a:ext>
                  </a:extLst>
                </a:gridCol>
                <a:gridCol w="772125">
                  <a:extLst>
                    <a:ext uri="{9D8B030D-6E8A-4147-A177-3AD203B41FA5}">
                      <a16:colId xmlns:a16="http://schemas.microsoft.com/office/drawing/2014/main" val="20002"/>
                    </a:ext>
                  </a:extLst>
                </a:gridCol>
                <a:gridCol w="772275">
                  <a:extLst>
                    <a:ext uri="{9D8B030D-6E8A-4147-A177-3AD203B41FA5}">
                      <a16:colId xmlns:a16="http://schemas.microsoft.com/office/drawing/2014/main" val="20003"/>
                    </a:ext>
                  </a:extLst>
                </a:gridCol>
                <a:gridCol w="1544125">
                  <a:extLst>
                    <a:ext uri="{9D8B030D-6E8A-4147-A177-3AD203B41FA5}">
                      <a16:colId xmlns:a16="http://schemas.microsoft.com/office/drawing/2014/main" val="20004"/>
                    </a:ext>
                  </a:extLst>
                </a:gridCol>
              </a:tblGrid>
              <a:tr h="595750">
                <a:tc>
                  <a:txBody>
                    <a:bodyPr/>
                    <a:lstStyle/>
                    <a:p>
                      <a:pPr marL="0" lvl="0" indent="0" algn="ctr" rtl="0">
                        <a:spcBef>
                          <a:spcPts val="0"/>
                        </a:spcBef>
                        <a:spcAft>
                          <a:spcPts val="0"/>
                        </a:spcAft>
                        <a:buNone/>
                      </a:pPr>
                      <a:endParaRPr sz="2200">
                        <a:solidFill>
                          <a:schemeClr val="dk2"/>
                        </a:solidFill>
                        <a:latin typeface="Space Mono"/>
                        <a:ea typeface="Space Mono"/>
                        <a:cs typeface="Space Mono"/>
                        <a:sym typeface="Space Mono"/>
                      </a:endParaRPr>
                    </a:p>
                  </a:txBody>
                  <a:tcPr marL="0"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gradFill>
                      <a:gsLst>
                        <a:gs pos="0">
                          <a:srgbClr val="00216E"/>
                        </a:gs>
                        <a:gs pos="100000">
                          <a:srgbClr val="E20030"/>
                        </a:gs>
                      </a:gsLst>
                      <a:lin ang="5400700" scaled="0"/>
                    </a:gradFill>
                  </a:tcPr>
                </a:tc>
                <a:tc>
                  <a:txBody>
                    <a:bodyPr/>
                    <a:lstStyle/>
                    <a:p>
                      <a:pPr marL="0" lvl="0" indent="0" algn="ctr" rtl="0">
                        <a:spcBef>
                          <a:spcPts val="0"/>
                        </a:spcBef>
                        <a:spcAft>
                          <a:spcPts val="0"/>
                        </a:spcAft>
                        <a:buNone/>
                      </a:pPr>
                      <a:r>
                        <a:rPr lang="en" sz="2200">
                          <a:solidFill>
                            <a:schemeClr val="dk2"/>
                          </a:solidFill>
                          <a:latin typeface="Space Mono"/>
                          <a:ea typeface="Space Mono"/>
                          <a:cs typeface="Space Mono"/>
                          <a:sym typeface="Space Mono"/>
                        </a:rPr>
                        <a:t>UI/UX</a:t>
                      </a:r>
                      <a:endParaRPr sz="2200">
                        <a:solidFill>
                          <a:schemeClr val="dk2"/>
                        </a:solidFill>
                        <a:latin typeface="Space Mono"/>
                        <a:ea typeface="Space Mono"/>
                        <a:cs typeface="Space Mono"/>
                        <a:sym typeface="Space Mono"/>
                      </a:endParaRPr>
                    </a:p>
                  </a:txBody>
                  <a:tcPr marL="0"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gradFill>
                      <a:gsLst>
                        <a:gs pos="0">
                          <a:srgbClr val="00216E"/>
                        </a:gs>
                        <a:gs pos="100000">
                          <a:srgbClr val="E20030"/>
                        </a:gs>
                      </a:gsLst>
                      <a:lin ang="5400700" scaled="0"/>
                    </a:gradFill>
                  </a:tcPr>
                </a:tc>
                <a:tc gridSpan="2">
                  <a:txBody>
                    <a:bodyPr/>
                    <a:lstStyle/>
                    <a:p>
                      <a:pPr marL="0" lvl="0" indent="0" algn="ctr" rtl="0">
                        <a:spcBef>
                          <a:spcPts val="0"/>
                        </a:spcBef>
                        <a:spcAft>
                          <a:spcPts val="0"/>
                        </a:spcAft>
                        <a:buNone/>
                      </a:pPr>
                      <a:r>
                        <a:rPr lang="en" sz="2200">
                          <a:solidFill>
                            <a:schemeClr val="dk2"/>
                          </a:solidFill>
                          <a:latin typeface="Space Mono"/>
                          <a:ea typeface="Space Mono"/>
                          <a:cs typeface="Space Mono"/>
                          <a:sym typeface="Space Mono"/>
                        </a:rPr>
                        <a:t>Apps</a:t>
                      </a:r>
                      <a:endParaRPr sz="2200">
                        <a:solidFill>
                          <a:schemeClr val="dk2"/>
                        </a:solidFill>
                        <a:latin typeface="Space Mono"/>
                        <a:ea typeface="Space Mono"/>
                        <a:cs typeface="Space Mono"/>
                        <a:sym typeface="Space Mono"/>
                      </a:endParaRPr>
                    </a:p>
                  </a:txBody>
                  <a:tcPr marL="0"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gradFill>
                      <a:gsLst>
                        <a:gs pos="0">
                          <a:srgbClr val="00216E"/>
                        </a:gs>
                        <a:gs pos="100000">
                          <a:srgbClr val="E20030"/>
                        </a:gs>
                      </a:gsLst>
                      <a:lin ang="5400700" scaled="0"/>
                    </a:gradFill>
                  </a:tcPr>
                </a:tc>
                <a:tc hMerge="1">
                  <a:txBody>
                    <a:bodyPr/>
                    <a:lstStyle/>
                    <a:p>
                      <a:endParaRPr lang="es-GT"/>
                    </a:p>
                  </a:txBody>
                  <a:tcPr/>
                </a:tc>
                <a:tc>
                  <a:txBody>
                    <a:bodyPr/>
                    <a:lstStyle/>
                    <a:p>
                      <a:pPr marL="0" lvl="0" indent="0" algn="ctr" rtl="0">
                        <a:spcBef>
                          <a:spcPts val="0"/>
                        </a:spcBef>
                        <a:spcAft>
                          <a:spcPts val="0"/>
                        </a:spcAft>
                        <a:buNone/>
                      </a:pPr>
                      <a:r>
                        <a:rPr lang="en" sz="2200">
                          <a:solidFill>
                            <a:schemeClr val="dk2"/>
                          </a:solidFill>
                          <a:latin typeface="Space Mono"/>
                          <a:ea typeface="Space Mono"/>
                          <a:cs typeface="Space Mono"/>
                          <a:sym typeface="Space Mono"/>
                        </a:rPr>
                        <a:t>Web</a:t>
                      </a:r>
                      <a:endParaRPr sz="2200">
                        <a:solidFill>
                          <a:schemeClr val="dk2"/>
                        </a:solidFill>
                        <a:latin typeface="Space Mono"/>
                        <a:ea typeface="Space Mono"/>
                        <a:cs typeface="Space Mono"/>
                        <a:sym typeface="Space Mono"/>
                      </a:endParaRPr>
                    </a:p>
                  </a:txBody>
                  <a:tcPr marL="0"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gradFill>
                      <a:gsLst>
                        <a:gs pos="0">
                          <a:srgbClr val="00216E"/>
                        </a:gs>
                        <a:gs pos="100000">
                          <a:srgbClr val="E20030"/>
                        </a:gs>
                      </a:gsLst>
                      <a:lin ang="5400700" scaled="0"/>
                    </a:gradFill>
                  </a:tcPr>
                </a:tc>
                <a:extLst>
                  <a:ext uri="{0D108BD9-81ED-4DB2-BD59-A6C34878D82A}">
                    <a16:rowId xmlns:a16="http://schemas.microsoft.com/office/drawing/2014/main" val="10000"/>
                  </a:ext>
                </a:extLst>
              </a:tr>
              <a:tr h="595750">
                <a:tc>
                  <a:txBody>
                    <a:bodyPr/>
                    <a:lstStyle/>
                    <a:p>
                      <a:pPr marL="0" lvl="0" indent="0" algn="l" rtl="0">
                        <a:spcBef>
                          <a:spcPts val="0"/>
                        </a:spcBef>
                        <a:spcAft>
                          <a:spcPts val="0"/>
                        </a:spcAft>
                        <a:buNone/>
                      </a:pPr>
                      <a:r>
                        <a:rPr lang="en" sz="1600">
                          <a:solidFill>
                            <a:schemeClr val="accent1"/>
                          </a:solidFill>
                          <a:latin typeface="Space Mono"/>
                          <a:ea typeface="Space Mono"/>
                          <a:cs typeface="Space Mono"/>
                          <a:sym typeface="Space Mono"/>
                        </a:rPr>
                        <a:t>Application</a:t>
                      </a:r>
                      <a:endParaRPr sz="1600">
                        <a:solidFill>
                          <a:schemeClr val="accent1"/>
                        </a:solidFill>
                        <a:latin typeface="Space Mono"/>
                        <a:ea typeface="Space Mono"/>
                        <a:cs typeface="Space Mono"/>
                        <a:sym typeface="Space Mono"/>
                      </a:endParaRPr>
                    </a:p>
                  </a:txBody>
                  <a:tcPr marL="91425"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Pluto is now a dwarf planet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Venus is a terribly hot planet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hMerge="1">
                  <a:txBody>
                    <a:bodyPr/>
                    <a:lstStyle/>
                    <a:p>
                      <a:endParaRPr lang="es-GT"/>
                    </a:p>
                  </a:txBody>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Mercury is close to the Sun</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95750">
                <a:tc>
                  <a:txBody>
                    <a:bodyPr/>
                    <a:lstStyle/>
                    <a:p>
                      <a:pPr marL="0" lvl="0" indent="0" algn="l" rtl="0">
                        <a:spcBef>
                          <a:spcPts val="0"/>
                        </a:spcBef>
                        <a:spcAft>
                          <a:spcPts val="0"/>
                        </a:spcAft>
                        <a:buNone/>
                      </a:pPr>
                      <a:r>
                        <a:rPr lang="en" sz="1600">
                          <a:solidFill>
                            <a:schemeClr val="accent1"/>
                          </a:solidFill>
                          <a:latin typeface="Space Mono"/>
                          <a:ea typeface="Space Mono"/>
                          <a:cs typeface="Space Mono"/>
                          <a:sym typeface="Space Mono"/>
                        </a:rPr>
                        <a:t>Focus</a:t>
                      </a:r>
                      <a:endParaRPr sz="1600">
                        <a:solidFill>
                          <a:schemeClr val="accent1"/>
                        </a:solidFill>
                        <a:latin typeface="Space Mono"/>
                        <a:ea typeface="Space Mono"/>
                        <a:cs typeface="Space Mono"/>
                        <a:sym typeface="Space Mono"/>
                      </a:endParaRPr>
                    </a:p>
                  </a:txBody>
                  <a:tcPr marL="91425"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Jupiter is the biggest planet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The Moon is Earth’s satellite</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hMerge="1">
                  <a:txBody>
                    <a:bodyPr/>
                    <a:lstStyle/>
                    <a:p>
                      <a:endParaRPr lang="es-GT"/>
                    </a:p>
                  </a:txBody>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Ceres is in the asteroid belt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95750">
                <a:tc>
                  <a:txBody>
                    <a:bodyPr/>
                    <a:lstStyle/>
                    <a:p>
                      <a:pPr marL="0" lvl="0" indent="0" algn="l" rtl="0">
                        <a:spcBef>
                          <a:spcPts val="0"/>
                        </a:spcBef>
                        <a:spcAft>
                          <a:spcPts val="0"/>
                        </a:spcAft>
                        <a:buNone/>
                      </a:pPr>
                      <a:r>
                        <a:rPr lang="en" sz="1600">
                          <a:solidFill>
                            <a:schemeClr val="accent1"/>
                          </a:solidFill>
                          <a:latin typeface="Space Mono"/>
                          <a:ea typeface="Space Mono"/>
                          <a:cs typeface="Space Mono"/>
                          <a:sym typeface="Space Mono"/>
                        </a:rPr>
                        <a:t>Creation</a:t>
                      </a:r>
                      <a:endParaRPr sz="1600">
                        <a:solidFill>
                          <a:schemeClr val="accent1"/>
                        </a:solidFill>
                        <a:latin typeface="Space Mono"/>
                        <a:ea typeface="Space Mono"/>
                        <a:cs typeface="Space Mono"/>
                        <a:sym typeface="Space Mono"/>
                      </a:endParaRPr>
                    </a:p>
                  </a:txBody>
                  <a:tcPr marL="91425"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Earth is a planet that has life</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Saturn is the ringed planet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hMerge="1">
                  <a:txBody>
                    <a:bodyPr/>
                    <a:lstStyle/>
                    <a:p>
                      <a:endParaRPr lang="es-GT"/>
                    </a:p>
                  </a:txBody>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Mars is full of iron oxide dust</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95750">
                <a:tc>
                  <a:txBody>
                    <a:bodyPr/>
                    <a:lstStyle/>
                    <a:p>
                      <a:pPr marL="0" lvl="0" indent="0" algn="l" rtl="0">
                        <a:spcBef>
                          <a:spcPts val="0"/>
                        </a:spcBef>
                        <a:spcAft>
                          <a:spcPts val="0"/>
                        </a:spcAft>
                        <a:buNone/>
                      </a:pPr>
                      <a:r>
                        <a:rPr lang="en" sz="1600">
                          <a:solidFill>
                            <a:schemeClr val="accent1"/>
                          </a:solidFill>
                          <a:latin typeface="Space Mono"/>
                          <a:ea typeface="Space Mono"/>
                          <a:cs typeface="Space Mono"/>
                          <a:sym typeface="Space Mono"/>
                        </a:rPr>
                        <a:t>Innovation</a:t>
                      </a:r>
                      <a:endParaRPr sz="1600">
                        <a:solidFill>
                          <a:schemeClr val="accent1"/>
                        </a:solidFill>
                        <a:latin typeface="Space Mono"/>
                        <a:ea typeface="Space Mono"/>
                        <a:cs typeface="Space Mono"/>
                        <a:sym typeface="Space Mono"/>
                      </a:endParaRPr>
                    </a:p>
                  </a:txBody>
                  <a:tcPr marL="91425" marR="0"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Neptune is far away from us</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Mars is a very cold place</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hMerge="1">
                  <a:txBody>
                    <a:bodyPr/>
                    <a:lstStyle/>
                    <a:p>
                      <a:endParaRPr lang="es-GT"/>
                    </a:p>
                  </a:txBody>
                  <a:tcPr/>
                </a:tc>
                <a:tc>
                  <a:txBody>
                    <a:bodyPr/>
                    <a:lstStyle/>
                    <a:p>
                      <a:pPr marL="0" lvl="0" indent="0" algn="ctr" rtl="0">
                        <a:spcBef>
                          <a:spcPts val="0"/>
                        </a:spcBef>
                        <a:spcAft>
                          <a:spcPts val="0"/>
                        </a:spcAft>
                        <a:buNone/>
                      </a:pPr>
                      <a:r>
                        <a:rPr lang="en" sz="1200">
                          <a:solidFill>
                            <a:schemeClr val="lt2"/>
                          </a:solidFill>
                          <a:latin typeface="Poppins"/>
                          <a:ea typeface="Poppins"/>
                          <a:cs typeface="Poppins"/>
                          <a:sym typeface="Poppins"/>
                        </a:rPr>
                        <a:t>Saturn has several rings</a:t>
                      </a:r>
                      <a:endParaRPr sz="1200">
                        <a:solidFill>
                          <a:schemeClr val="lt2"/>
                        </a:solidFill>
                        <a:latin typeface="Poppins"/>
                        <a:ea typeface="Poppins"/>
                        <a:cs typeface="Poppins"/>
                        <a:sym typeface="Poppi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83" name="Google Shape;583;p50"/>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sp>
        <p:nvSpPr>
          <p:cNvPr id="588" name="Google Shape;588;p51"/>
          <p:cNvSpPr/>
          <p:nvPr/>
        </p:nvSpPr>
        <p:spPr>
          <a:xfrm rot="10800000" flipH="1">
            <a:off x="2248775" y="486725"/>
            <a:ext cx="4646399" cy="417006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9" name="Google Shape;589;p51"/>
          <p:cNvSpPr txBox="1">
            <a:spLocks noGrp="1"/>
          </p:cNvSpPr>
          <p:nvPr>
            <p:ph type="body" idx="1"/>
          </p:nvPr>
        </p:nvSpPr>
        <p:spPr>
          <a:xfrm>
            <a:off x="2566344" y="1877375"/>
            <a:ext cx="4011300" cy="13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
        <p:nvSpPr>
          <p:cNvPr id="590" name="Google Shape;590;p51"/>
          <p:cNvSpPr/>
          <p:nvPr/>
        </p:nvSpPr>
        <p:spPr>
          <a:xfrm flipH="1">
            <a:off x="-288521" y="-353600"/>
            <a:ext cx="1692872" cy="15203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1"/>
          <p:cNvSpPr/>
          <p:nvPr/>
        </p:nvSpPr>
        <p:spPr>
          <a:xfrm>
            <a:off x="7314275" y="863500"/>
            <a:ext cx="1318498" cy="118345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2"/>
          <p:cNvSpPr txBox="1">
            <a:spLocks noGrp="1"/>
          </p:cNvSpPr>
          <p:nvPr>
            <p:ph type="title"/>
          </p:nvPr>
        </p:nvSpPr>
        <p:spPr>
          <a:xfrm>
            <a:off x="2506950" y="2449346"/>
            <a:ext cx="4130100" cy="94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Formation</a:t>
            </a:r>
            <a:endParaRPr/>
          </a:p>
        </p:txBody>
      </p:sp>
      <p:sp>
        <p:nvSpPr>
          <p:cNvPr id="597" name="Google Shape;597;p52"/>
          <p:cNvSpPr txBox="1">
            <a:spLocks noGrp="1"/>
          </p:cNvSpPr>
          <p:nvPr>
            <p:ph type="title" idx="2"/>
          </p:nvPr>
        </p:nvSpPr>
        <p:spPr>
          <a:xfrm>
            <a:off x="3509250" y="1046551"/>
            <a:ext cx="21255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98" name="Google Shape;598;p52"/>
          <p:cNvSpPr txBox="1">
            <a:spLocks noGrp="1"/>
          </p:cNvSpPr>
          <p:nvPr>
            <p:ph type="subTitle" idx="1"/>
          </p:nvPr>
        </p:nvSpPr>
        <p:spPr>
          <a:xfrm>
            <a:off x="3193150" y="3398849"/>
            <a:ext cx="27579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599" name="Google Shape;599;p52"/>
          <p:cNvSpPr/>
          <p:nvPr/>
        </p:nvSpPr>
        <p:spPr>
          <a:xfrm>
            <a:off x="-381906"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p52"/>
          <p:cNvSpPr/>
          <p:nvPr/>
        </p:nvSpPr>
        <p:spPr>
          <a:xfrm flipH="1">
            <a:off x="734680" y="119812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2"/>
          <p:cNvSpPr/>
          <p:nvPr/>
        </p:nvSpPr>
        <p:spPr>
          <a:xfrm>
            <a:off x="5295913" y="27188"/>
            <a:ext cx="1024500" cy="1024500"/>
          </a:xfrm>
          <a:prstGeom prst="donut">
            <a:avLst>
              <a:gd name="adj" fmla="val 1851"/>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3"/>
          <p:cNvSpPr/>
          <p:nvPr/>
        </p:nvSpPr>
        <p:spPr>
          <a:xfrm>
            <a:off x="4165160" y="136281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6637754" y="136281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Evolution of web design</a:t>
            </a:r>
            <a:endParaRPr/>
          </a:p>
        </p:txBody>
      </p:sp>
      <p:sp>
        <p:nvSpPr>
          <p:cNvPr id="609" name="Google Shape;609;p53"/>
          <p:cNvSpPr txBox="1"/>
          <p:nvPr/>
        </p:nvSpPr>
        <p:spPr>
          <a:xfrm>
            <a:off x="3450003" y="224596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3200">
                <a:solidFill>
                  <a:schemeClr val="accent1"/>
                </a:solidFill>
                <a:latin typeface="Space Mono"/>
                <a:ea typeface="Space Mono"/>
                <a:cs typeface="Space Mono"/>
                <a:sym typeface="Space Mono"/>
              </a:rPr>
              <a:t>2020</a:t>
            </a:r>
            <a:endParaRPr sz="3200">
              <a:solidFill>
                <a:schemeClr val="accent1"/>
              </a:solidFill>
              <a:latin typeface="Space Mono"/>
              <a:ea typeface="Space Mono"/>
              <a:cs typeface="Space Mono"/>
              <a:sym typeface="Space Mono"/>
            </a:endParaRPr>
          </a:p>
        </p:txBody>
      </p:sp>
      <p:sp>
        <p:nvSpPr>
          <p:cNvPr id="610" name="Google Shape;610;p53"/>
          <p:cNvSpPr txBox="1"/>
          <p:nvPr/>
        </p:nvSpPr>
        <p:spPr>
          <a:xfrm>
            <a:off x="3450003" y="4127921"/>
            <a:ext cx="2244000" cy="477300"/>
          </a:xfrm>
          <a:prstGeom prst="rect">
            <a:avLst/>
          </a:prstGeom>
          <a:noFill/>
          <a:ln>
            <a:noFill/>
          </a:ln>
        </p:spPr>
        <p:txBody>
          <a:bodyPr spcFirstLastPara="1" wrap="square" lIns="36000" tIns="36000" rIns="0" bIns="36000"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Despite being red, Mars is actually a cold place</a:t>
            </a:r>
            <a:endParaRPr>
              <a:solidFill>
                <a:schemeClr val="lt2"/>
              </a:solidFill>
              <a:latin typeface="Poppins"/>
              <a:ea typeface="Poppins"/>
              <a:cs typeface="Poppins"/>
              <a:sym typeface="Poppins"/>
            </a:endParaRPr>
          </a:p>
        </p:txBody>
      </p:sp>
      <p:sp>
        <p:nvSpPr>
          <p:cNvPr id="611" name="Google Shape;611;p53"/>
          <p:cNvSpPr txBox="1"/>
          <p:nvPr/>
        </p:nvSpPr>
        <p:spPr>
          <a:xfrm>
            <a:off x="3450003" y="365062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Mars</a:t>
            </a:r>
            <a:endParaRPr sz="2200">
              <a:solidFill>
                <a:schemeClr val="accent1"/>
              </a:solidFill>
              <a:latin typeface="Space Mono"/>
              <a:ea typeface="Space Mono"/>
              <a:cs typeface="Space Mono"/>
              <a:sym typeface="Space Mono"/>
            </a:endParaRPr>
          </a:p>
        </p:txBody>
      </p:sp>
      <p:sp>
        <p:nvSpPr>
          <p:cNvPr id="612" name="Google Shape;612;p53"/>
          <p:cNvSpPr txBox="1"/>
          <p:nvPr/>
        </p:nvSpPr>
        <p:spPr>
          <a:xfrm>
            <a:off x="5922597" y="224596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3200">
                <a:solidFill>
                  <a:schemeClr val="accent1"/>
                </a:solidFill>
                <a:latin typeface="Space Mono"/>
                <a:ea typeface="Space Mono"/>
                <a:cs typeface="Space Mono"/>
                <a:sym typeface="Space Mono"/>
              </a:rPr>
              <a:t>2022</a:t>
            </a:r>
            <a:endParaRPr sz="3200">
              <a:solidFill>
                <a:schemeClr val="accent1"/>
              </a:solidFill>
              <a:latin typeface="Space Mono"/>
              <a:ea typeface="Space Mono"/>
              <a:cs typeface="Space Mono"/>
              <a:sym typeface="Space Mono"/>
            </a:endParaRPr>
          </a:p>
        </p:txBody>
      </p:sp>
      <p:sp>
        <p:nvSpPr>
          <p:cNvPr id="613" name="Google Shape;613;p53"/>
          <p:cNvSpPr txBox="1"/>
          <p:nvPr/>
        </p:nvSpPr>
        <p:spPr>
          <a:xfrm>
            <a:off x="5922597" y="4127921"/>
            <a:ext cx="2244000" cy="477300"/>
          </a:xfrm>
          <a:prstGeom prst="rect">
            <a:avLst/>
          </a:prstGeom>
          <a:noFill/>
          <a:ln>
            <a:noFill/>
          </a:ln>
        </p:spPr>
        <p:txBody>
          <a:bodyPr spcFirstLastPara="1" wrap="square" lIns="36000" tIns="36000" rIns="0" bIns="36000"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It’s the only planet that harbors life</a:t>
            </a:r>
            <a:endParaRPr>
              <a:solidFill>
                <a:schemeClr val="lt2"/>
              </a:solidFill>
              <a:latin typeface="Poppins"/>
              <a:ea typeface="Poppins"/>
              <a:cs typeface="Poppins"/>
              <a:sym typeface="Poppins"/>
            </a:endParaRPr>
          </a:p>
        </p:txBody>
      </p:sp>
      <p:sp>
        <p:nvSpPr>
          <p:cNvPr id="614" name="Google Shape;614;p53"/>
          <p:cNvSpPr txBox="1"/>
          <p:nvPr/>
        </p:nvSpPr>
        <p:spPr>
          <a:xfrm>
            <a:off x="5922597" y="365062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Earth</a:t>
            </a:r>
            <a:endParaRPr sz="2200">
              <a:solidFill>
                <a:schemeClr val="accent1"/>
              </a:solidFill>
              <a:latin typeface="Space Mono"/>
              <a:ea typeface="Space Mono"/>
              <a:cs typeface="Space Mono"/>
              <a:sym typeface="Space Mono"/>
            </a:endParaRPr>
          </a:p>
        </p:txBody>
      </p:sp>
      <p:sp>
        <p:nvSpPr>
          <p:cNvPr id="615" name="Google Shape;615;p53"/>
          <p:cNvSpPr/>
          <p:nvPr/>
        </p:nvSpPr>
        <p:spPr>
          <a:xfrm>
            <a:off x="1692560" y="136281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txBox="1"/>
          <p:nvPr/>
        </p:nvSpPr>
        <p:spPr>
          <a:xfrm>
            <a:off x="977403" y="224596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3200">
                <a:solidFill>
                  <a:schemeClr val="accent1"/>
                </a:solidFill>
                <a:latin typeface="Space Mono"/>
                <a:ea typeface="Space Mono"/>
                <a:cs typeface="Space Mono"/>
                <a:sym typeface="Space Mono"/>
              </a:rPr>
              <a:t>2018</a:t>
            </a:r>
            <a:endParaRPr sz="3200">
              <a:solidFill>
                <a:schemeClr val="accent1"/>
              </a:solidFill>
              <a:latin typeface="Space Mono"/>
              <a:ea typeface="Space Mono"/>
              <a:cs typeface="Space Mono"/>
              <a:sym typeface="Space Mono"/>
            </a:endParaRPr>
          </a:p>
        </p:txBody>
      </p:sp>
      <p:sp>
        <p:nvSpPr>
          <p:cNvPr id="617" name="Google Shape;617;p53"/>
          <p:cNvSpPr txBox="1"/>
          <p:nvPr/>
        </p:nvSpPr>
        <p:spPr>
          <a:xfrm>
            <a:off x="977403" y="4127921"/>
            <a:ext cx="2244000" cy="477300"/>
          </a:xfrm>
          <a:prstGeom prst="rect">
            <a:avLst/>
          </a:prstGeom>
          <a:noFill/>
          <a:ln>
            <a:noFill/>
          </a:ln>
        </p:spPr>
        <p:txBody>
          <a:bodyPr spcFirstLastPara="1" wrap="square" lIns="36000" tIns="36000" rIns="0" bIns="36000"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Saturn is a gas giant and has several rings</a:t>
            </a:r>
            <a:endParaRPr>
              <a:solidFill>
                <a:schemeClr val="lt2"/>
              </a:solidFill>
              <a:latin typeface="Poppins"/>
              <a:ea typeface="Poppins"/>
              <a:cs typeface="Poppins"/>
              <a:sym typeface="Poppins"/>
            </a:endParaRPr>
          </a:p>
        </p:txBody>
      </p:sp>
      <p:sp>
        <p:nvSpPr>
          <p:cNvPr id="618" name="Google Shape;618;p53"/>
          <p:cNvSpPr txBox="1"/>
          <p:nvPr/>
        </p:nvSpPr>
        <p:spPr>
          <a:xfrm>
            <a:off x="977403" y="3650621"/>
            <a:ext cx="2244000" cy="4773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Saturn</a:t>
            </a:r>
            <a:endParaRPr sz="2200">
              <a:solidFill>
                <a:schemeClr val="accent1"/>
              </a:solidFill>
              <a:latin typeface="Space Mono"/>
              <a:ea typeface="Space Mono"/>
              <a:cs typeface="Space Mono"/>
              <a:sym typeface="Space Mono"/>
            </a:endParaRPr>
          </a:p>
        </p:txBody>
      </p:sp>
      <p:sp>
        <p:nvSpPr>
          <p:cNvPr id="619" name="Google Shape;619;p53"/>
          <p:cNvSpPr/>
          <p:nvPr/>
        </p:nvSpPr>
        <p:spPr>
          <a:xfrm>
            <a:off x="1911317" y="1540383"/>
            <a:ext cx="376173" cy="375601"/>
          </a:xfrm>
          <a:custGeom>
            <a:avLst/>
            <a:gdLst/>
            <a:ahLst/>
            <a:cxnLst/>
            <a:rect l="l" t="t" r="r" b="b"/>
            <a:pathLst>
              <a:path w="11288" h="11270" extrusionOk="0">
                <a:moveTo>
                  <a:pt x="6049" y="351"/>
                </a:moveTo>
                <a:lnTo>
                  <a:pt x="6049" y="1149"/>
                </a:lnTo>
                <a:lnTo>
                  <a:pt x="5239" y="1149"/>
                </a:lnTo>
                <a:lnTo>
                  <a:pt x="5239" y="351"/>
                </a:lnTo>
                <a:close/>
                <a:moveTo>
                  <a:pt x="1167" y="5828"/>
                </a:moveTo>
                <a:lnTo>
                  <a:pt x="1167" y="6650"/>
                </a:lnTo>
                <a:lnTo>
                  <a:pt x="345" y="6650"/>
                </a:lnTo>
                <a:lnTo>
                  <a:pt x="345" y="5828"/>
                </a:lnTo>
                <a:close/>
                <a:moveTo>
                  <a:pt x="10954" y="5828"/>
                </a:moveTo>
                <a:lnTo>
                  <a:pt x="10954" y="6650"/>
                </a:lnTo>
                <a:lnTo>
                  <a:pt x="10132" y="6650"/>
                </a:lnTo>
                <a:lnTo>
                  <a:pt x="10132" y="5828"/>
                </a:lnTo>
                <a:close/>
                <a:moveTo>
                  <a:pt x="1442" y="0"/>
                </a:moveTo>
                <a:cubicBezTo>
                  <a:pt x="1273" y="0"/>
                  <a:pt x="1100" y="58"/>
                  <a:pt x="953" y="185"/>
                </a:cubicBezTo>
                <a:cubicBezTo>
                  <a:pt x="726" y="375"/>
                  <a:pt x="643" y="709"/>
                  <a:pt x="726" y="971"/>
                </a:cubicBezTo>
                <a:cubicBezTo>
                  <a:pt x="755" y="1047"/>
                  <a:pt x="814" y="1085"/>
                  <a:pt x="885" y="1085"/>
                </a:cubicBezTo>
                <a:cubicBezTo>
                  <a:pt x="903" y="1085"/>
                  <a:pt x="922" y="1082"/>
                  <a:pt x="941" y="1078"/>
                </a:cubicBezTo>
                <a:cubicBezTo>
                  <a:pt x="1024" y="1042"/>
                  <a:pt x="1072" y="959"/>
                  <a:pt x="1036" y="863"/>
                </a:cubicBezTo>
                <a:cubicBezTo>
                  <a:pt x="953" y="601"/>
                  <a:pt x="1143" y="328"/>
                  <a:pt x="1429" y="328"/>
                </a:cubicBezTo>
                <a:cubicBezTo>
                  <a:pt x="1798" y="328"/>
                  <a:pt x="1977" y="792"/>
                  <a:pt x="1691" y="1042"/>
                </a:cubicBezTo>
                <a:cubicBezTo>
                  <a:pt x="1631" y="1112"/>
                  <a:pt x="1545" y="1140"/>
                  <a:pt x="1463" y="1140"/>
                </a:cubicBezTo>
                <a:cubicBezTo>
                  <a:pt x="1447" y="1140"/>
                  <a:pt x="1432" y="1139"/>
                  <a:pt x="1417" y="1137"/>
                </a:cubicBezTo>
                <a:cubicBezTo>
                  <a:pt x="1322" y="1137"/>
                  <a:pt x="1238" y="1197"/>
                  <a:pt x="1238" y="1280"/>
                </a:cubicBezTo>
                <a:cubicBezTo>
                  <a:pt x="1238" y="1375"/>
                  <a:pt x="1298" y="1459"/>
                  <a:pt x="1381" y="1459"/>
                </a:cubicBezTo>
                <a:cubicBezTo>
                  <a:pt x="1409" y="1462"/>
                  <a:pt x="1436" y="1464"/>
                  <a:pt x="1463" y="1464"/>
                </a:cubicBezTo>
                <a:cubicBezTo>
                  <a:pt x="1628" y="1464"/>
                  <a:pt x="1795" y="1403"/>
                  <a:pt x="1917" y="1280"/>
                </a:cubicBezTo>
                <a:cubicBezTo>
                  <a:pt x="2036" y="1185"/>
                  <a:pt x="2131" y="1042"/>
                  <a:pt x="2155" y="899"/>
                </a:cubicBezTo>
                <a:lnTo>
                  <a:pt x="3822" y="899"/>
                </a:lnTo>
                <a:cubicBezTo>
                  <a:pt x="3167" y="1149"/>
                  <a:pt x="2572" y="1542"/>
                  <a:pt x="2072" y="2042"/>
                </a:cubicBezTo>
                <a:cubicBezTo>
                  <a:pt x="1143" y="2971"/>
                  <a:pt x="619" y="4173"/>
                  <a:pt x="595" y="5471"/>
                </a:cubicBezTo>
                <a:lnTo>
                  <a:pt x="167" y="5471"/>
                </a:lnTo>
                <a:cubicBezTo>
                  <a:pt x="72" y="5471"/>
                  <a:pt x="0" y="5543"/>
                  <a:pt x="0" y="5626"/>
                </a:cubicBezTo>
                <a:lnTo>
                  <a:pt x="0" y="6793"/>
                </a:lnTo>
                <a:cubicBezTo>
                  <a:pt x="0" y="6876"/>
                  <a:pt x="72" y="6959"/>
                  <a:pt x="167" y="6959"/>
                </a:cubicBezTo>
                <a:lnTo>
                  <a:pt x="1322" y="6959"/>
                </a:lnTo>
                <a:cubicBezTo>
                  <a:pt x="1417" y="6959"/>
                  <a:pt x="1488" y="6876"/>
                  <a:pt x="1488" y="6793"/>
                </a:cubicBezTo>
                <a:lnTo>
                  <a:pt x="1488" y="5626"/>
                </a:lnTo>
                <a:cubicBezTo>
                  <a:pt x="1488" y="5543"/>
                  <a:pt x="1417" y="5471"/>
                  <a:pt x="1322" y="5471"/>
                </a:cubicBezTo>
                <a:lnTo>
                  <a:pt x="941" y="5471"/>
                </a:lnTo>
                <a:cubicBezTo>
                  <a:pt x="1012" y="3185"/>
                  <a:pt x="2703" y="1304"/>
                  <a:pt x="4906" y="959"/>
                </a:cubicBezTo>
                <a:lnTo>
                  <a:pt x="4906" y="1304"/>
                </a:lnTo>
                <a:cubicBezTo>
                  <a:pt x="4906" y="1387"/>
                  <a:pt x="4989" y="1459"/>
                  <a:pt x="5072" y="1459"/>
                </a:cubicBezTo>
                <a:lnTo>
                  <a:pt x="5406" y="1459"/>
                </a:lnTo>
                <a:cubicBezTo>
                  <a:pt x="5227" y="1518"/>
                  <a:pt x="5072" y="1661"/>
                  <a:pt x="5001" y="1852"/>
                </a:cubicBezTo>
                <a:lnTo>
                  <a:pt x="3513" y="5269"/>
                </a:lnTo>
                <a:cubicBezTo>
                  <a:pt x="3382" y="5566"/>
                  <a:pt x="3322" y="5888"/>
                  <a:pt x="3322" y="6197"/>
                </a:cubicBezTo>
                <a:cubicBezTo>
                  <a:pt x="3322" y="6793"/>
                  <a:pt x="3548" y="7340"/>
                  <a:pt x="3941" y="7793"/>
                </a:cubicBezTo>
                <a:cubicBezTo>
                  <a:pt x="3977" y="7817"/>
                  <a:pt x="4001" y="7852"/>
                  <a:pt x="4036" y="7900"/>
                </a:cubicBezTo>
                <a:lnTo>
                  <a:pt x="3643" y="7900"/>
                </a:lnTo>
                <a:cubicBezTo>
                  <a:pt x="3429" y="7900"/>
                  <a:pt x="3215" y="8031"/>
                  <a:pt x="3132" y="8233"/>
                </a:cubicBezTo>
                <a:cubicBezTo>
                  <a:pt x="3096" y="8329"/>
                  <a:pt x="3132" y="8412"/>
                  <a:pt x="3215" y="8460"/>
                </a:cubicBezTo>
                <a:cubicBezTo>
                  <a:pt x="3240" y="8469"/>
                  <a:pt x="3264" y="8473"/>
                  <a:pt x="3287" y="8473"/>
                </a:cubicBezTo>
                <a:cubicBezTo>
                  <a:pt x="3351" y="8473"/>
                  <a:pt x="3406" y="8438"/>
                  <a:pt x="3441" y="8376"/>
                </a:cubicBezTo>
                <a:cubicBezTo>
                  <a:pt x="3465" y="8281"/>
                  <a:pt x="3560" y="8221"/>
                  <a:pt x="3667" y="8221"/>
                </a:cubicBezTo>
                <a:lnTo>
                  <a:pt x="7632" y="8221"/>
                </a:lnTo>
                <a:cubicBezTo>
                  <a:pt x="7775" y="8221"/>
                  <a:pt x="7870" y="8329"/>
                  <a:pt x="7870" y="8460"/>
                </a:cubicBezTo>
                <a:lnTo>
                  <a:pt x="7870" y="9043"/>
                </a:lnTo>
                <a:cubicBezTo>
                  <a:pt x="7870" y="9174"/>
                  <a:pt x="7775" y="9281"/>
                  <a:pt x="7632" y="9281"/>
                </a:cubicBezTo>
                <a:lnTo>
                  <a:pt x="3632" y="9281"/>
                </a:lnTo>
                <a:cubicBezTo>
                  <a:pt x="3501" y="9281"/>
                  <a:pt x="3393" y="9174"/>
                  <a:pt x="3393" y="9043"/>
                </a:cubicBezTo>
                <a:lnTo>
                  <a:pt x="3393" y="8972"/>
                </a:lnTo>
                <a:cubicBezTo>
                  <a:pt x="3393" y="8876"/>
                  <a:pt x="3322" y="8805"/>
                  <a:pt x="3227" y="8805"/>
                </a:cubicBezTo>
                <a:cubicBezTo>
                  <a:pt x="3143" y="8805"/>
                  <a:pt x="3072" y="8876"/>
                  <a:pt x="3072" y="8972"/>
                </a:cubicBezTo>
                <a:lnTo>
                  <a:pt x="3072" y="9043"/>
                </a:lnTo>
                <a:cubicBezTo>
                  <a:pt x="3072" y="9353"/>
                  <a:pt x="3322" y="9603"/>
                  <a:pt x="3632" y="9603"/>
                </a:cubicBezTo>
                <a:lnTo>
                  <a:pt x="3691" y="9603"/>
                </a:lnTo>
                <a:lnTo>
                  <a:pt x="3691" y="11103"/>
                </a:lnTo>
                <a:cubicBezTo>
                  <a:pt x="3691" y="11198"/>
                  <a:pt x="3763" y="11269"/>
                  <a:pt x="3858" y="11269"/>
                </a:cubicBezTo>
                <a:lnTo>
                  <a:pt x="7382" y="11269"/>
                </a:lnTo>
                <a:cubicBezTo>
                  <a:pt x="7477" y="11269"/>
                  <a:pt x="7549" y="11198"/>
                  <a:pt x="7549" y="11103"/>
                </a:cubicBezTo>
                <a:lnTo>
                  <a:pt x="7549" y="10710"/>
                </a:lnTo>
                <a:cubicBezTo>
                  <a:pt x="7549" y="10615"/>
                  <a:pt x="7477" y="10543"/>
                  <a:pt x="7382" y="10543"/>
                </a:cubicBezTo>
                <a:cubicBezTo>
                  <a:pt x="7299" y="10543"/>
                  <a:pt x="7215" y="10615"/>
                  <a:pt x="7215" y="10710"/>
                </a:cubicBezTo>
                <a:lnTo>
                  <a:pt x="7215" y="10948"/>
                </a:lnTo>
                <a:lnTo>
                  <a:pt x="4024" y="10948"/>
                </a:lnTo>
                <a:lnTo>
                  <a:pt x="4024" y="9603"/>
                </a:lnTo>
                <a:lnTo>
                  <a:pt x="7215" y="9603"/>
                </a:lnTo>
                <a:lnTo>
                  <a:pt x="7215" y="10031"/>
                </a:lnTo>
                <a:cubicBezTo>
                  <a:pt x="7215" y="10126"/>
                  <a:pt x="7299" y="10198"/>
                  <a:pt x="7382" y="10198"/>
                </a:cubicBezTo>
                <a:cubicBezTo>
                  <a:pt x="7477" y="10198"/>
                  <a:pt x="7549" y="10126"/>
                  <a:pt x="7549" y="10031"/>
                </a:cubicBezTo>
                <a:lnTo>
                  <a:pt x="7549" y="9603"/>
                </a:lnTo>
                <a:lnTo>
                  <a:pt x="7608" y="9603"/>
                </a:lnTo>
                <a:cubicBezTo>
                  <a:pt x="7918" y="9603"/>
                  <a:pt x="8168" y="9353"/>
                  <a:pt x="8168" y="9043"/>
                </a:cubicBezTo>
                <a:lnTo>
                  <a:pt x="8168" y="8460"/>
                </a:lnTo>
                <a:cubicBezTo>
                  <a:pt x="8168" y="8150"/>
                  <a:pt x="7918" y="7900"/>
                  <a:pt x="7608" y="7900"/>
                </a:cubicBezTo>
                <a:lnTo>
                  <a:pt x="7239" y="7900"/>
                </a:lnTo>
                <a:cubicBezTo>
                  <a:pt x="7453" y="7686"/>
                  <a:pt x="7632" y="7436"/>
                  <a:pt x="7751" y="7150"/>
                </a:cubicBezTo>
                <a:cubicBezTo>
                  <a:pt x="7799" y="7067"/>
                  <a:pt x="7751" y="6971"/>
                  <a:pt x="7668" y="6924"/>
                </a:cubicBezTo>
                <a:cubicBezTo>
                  <a:pt x="7643" y="6915"/>
                  <a:pt x="7620" y="6910"/>
                  <a:pt x="7598" y="6910"/>
                </a:cubicBezTo>
                <a:cubicBezTo>
                  <a:pt x="7532" y="6910"/>
                  <a:pt x="7477" y="6948"/>
                  <a:pt x="7442" y="7019"/>
                </a:cubicBezTo>
                <a:cubicBezTo>
                  <a:pt x="7275" y="7388"/>
                  <a:pt x="7013" y="7686"/>
                  <a:pt x="6680" y="7900"/>
                </a:cubicBezTo>
                <a:lnTo>
                  <a:pt x="4572" y="7900"/>
                </a:lnTo>
                <a:cubicBezTo>
                  <a:pt x="4001" y="7555"/>
                  <a:pt x="3632" y="6912"/>
                  <a:pt x="3632" y="6209"/>
                </a:cubicBezTo>
                <a:cubicBezTo>
                  <a:pt x="3632" y="5947"/>
                  <a:pt x="3691" y="5674"/>
                  <a:pt x="3798" y="5423"/>
                </a:cubicBezTo>
                <a:lnTo>
                  <a:pt x="5287" y="2006"/>
                </a:lnTo>
                <a:cubicBezTo>
                  <a:pt x="5310" y="1911"/>
                  <a:pt x="5370" y="1852"/>
                  <a:pt x="5453" y="1828"/>
                </a:cubicBezTo>
                <a:lnTo>
                  <a:pt x="5453" y="5114"/>
                </a:lnTo>
                <a:cubicBezTo>
                  <a:pt x="5072" y="5173"/>
                  <a:pt x="4775" y="5423"/>
                  <a:pt x="4656" y="5781"/>
                </a:cubicBezTo>
                <a:cubicBezTo>
                  <a:pt x="4632" y="5876"/>
                  <a:pt x="4679" y="5959"/>
                  <a:pt x="4763" y="5995"/>
                </a:cubicBezTo>
                <a:cubicBezTo>
                  <a:pt x="4779" y="5999"/>
                  <a:pt x="4795" y="6001"/>
                  <a:pt x="4811" y="6001"/>
                </a:cubicBezTo>
                <a:cubicBezTo>
                  <a:pt x="4886" y="6001"/>
                  <a:pt x="4947" y="5957"/>
                  <a:pt x="4977" y="5888"/>
                </a:cubicBezTo>
                <a:cubicBezTo>
                  <a:pt x="5085" y="5573"/>
                  <a:pt x="5349" y="5427"/>
                  <a:pt x="5614" y="5427"/>
                </a:cubicBezTo>
                <a:cubicBezTo>
                  <a:pt x="5930" y="5427"/>
                  <a:pt x="6247" y="5636"/>
                  <a:pt x="6299" y="6019"/>
                </a:cubicBezTo>
                <a:lnTo>
                  <a:pt x="6299" y="6114"/>
                </a:lnTo>
                <a:cubicBezTo>
                  <a:pt x="6299" y="6537"/>
                  <a:pt x="5951" y="6795"/>
                  <a:pt x="5605" y="6795"/>
                </a:cubicBezTo>
                <a:cubicBezTo>
                  <a:pt x="5356" y="6795"/>
                  <a:pt x="5108" y="6662"/>
                  <a:pt x="4989" y="6364"/>
                </a:cubicBezTo>
                <a:cubicBezTo>
                  <a:pt x="4962" y="6293"/>
                  <a:pt x="4903" y="6255"/>
                  <a:pt x="4835" y="6255"/>
                </a:cubicBezTo>
                <a:cubicBezTo>
                  <a:pt x="4811" y="6255"/>
                  <a:pt x="4787" y="6260"/>
                  <a:pt x="4763" y="6269"/>
                </a:cubicBezTo>
                <a:cubicBezTo>
                  <a:pt x="4679" y="6305"/>
                  <a:pt x="4632" y="6412"/>
                  <a:pt x="4679" y="6495"/>
                </a:cubicBezTo>
                <a:cubicBezTo>
                  <a:pt x="4810" y="6805"/>
                  <a:pt x="5072" y="7043"/>
                  <a:pt x="5418" y="7126"/>
                </a:cubicBezTo>
                <a:cubicBezTo>
                  <a:pt x="5483" y="7138"/>
                  <a:pt x="5548" y="7144"/>
                  <a:pt x="5612" y="7144"/>
                </a:cubicBezTo>
                <a:cubicBezTo>
                  <a:pt x="6166" y="7144"/>
                  <a:pt x="6644" y="6702"/>
                  <a:pt x="6644" y="6126"/>
                </a:cubicBezTo>
                <a:cubicBezTo>
                  <a:pt x="6644" y="5590"/>
                  <a:pt x="6239" y="5197"/>
                  <a:pt x="5787" y="5126"/>
                </a:cubicBezTo>
                <a:lnTo>
                  <a:pt x="5787" y="1840"/>
                </a:lnTo>
                <a:cubicBezTo>
                  <a:pt x="5870" y="1864"/>
                  <a:pt x="5929" y="1947"/>
                  <a:pt x="5953" y="2018"/>
                </a:cubicBezTo>
                <a:lnTo>
                  <a:pt x="7442" y="5459"/>
                </a:lnTo>
                <a:cubicBezTo>
                  <a:pt x="7573" y="5769"/>
                  <a:pt x="7632" y="6114"/>
                  <a:pt x="7596" y="6447"/>
                </a:cubicBezTo>
                <a:cubicBezTo>
                  <a:pt x="7573" y="6543"/>
                  <a:pt x="7656" y="6626"/>
                  <a:pt x="7739" y="6626"/>
                </a:cubicBezTo>
                <a:cubicBezTo>
                  <a:pt x="7750" y="6629"/>
                  <a:pt x="7762" y="6630"/>
                  <a:pt x="7772" y="6630"/>
                </a:cubicBezTo>
                <a:cubicBezTo>
                  <a:pt x="7853" y="6630"/>
                  <a:pt x="7918" y="6557"/>
                  <a:pt x="7918" y="6483"/>
                </a:cubicBezTo>
                <a:cubicBezTo>
                  <a:pt x="7965" y="6090"/>
                  <a:pt x="7906" y="5697"/>
                  <a:pt x="7739" y="5316"/>
                </a:cubicBezTo>
                <a:lnTo>
                  <a:pt x="6251" y="1887"/>
                </a:lnTo>
                <a:cubicBezTo>
                  <a:pt x="6180" y="1709"/>
                  <a:pt x="6025" y="1566"/>
                  <a:pt x="5846" y="1494"/>
                </a:cubicBezTo>
                <a:lnTo>
                  <a:pt x="6180" y="1494"/>
                </a:lnTo>
                <a:cubicBezTo>
                  <a:pt x="6263" y="1494"/>
                  <a:pt x="6346" y="1423"/>
                  <a:pt x="6346" y="1328"/>
                </a:cubicBezTo>
                <a:lnTo>
                  <a:pt x="6346" y="994"/>
                </a:lnTo>
                <a:cubicBezTo>
                  <a:pt x="8549" y="1328"/>
                  <a:pt x="10240" y="3221"/>
                  <a:pt x="10311" y="5495"/>
                </a:cubicBezTo>
                <a:lnTo>
                  <a:pt x="9930" y="5495"/>
                </a:lnTo>
                <a:cubicBezTo>
                  <a:pt x="9835" y="5495"/>
                  <a:pt x="9763" y="5578"/>
                  <a:pt x="9763" y="5662"/>
                </a:cubicBezTo>
                <a:lnTo>
                  <a:pt x="9763" y="6828"/>
                </a:lnTo>
                <a:cubicBezTo>
                  <a:pt x="9763" y="6912"/>
                  <a:pt x="9835" y="6983"/>
                  <a:pt x="9930" y="6983"/>
                </a:cubicBezTo>
                <a:lnTo>
                  <a:pt x="11085" y="6983"/>
                </a:lnTo>
                <a:cubicBezTo>
                  <a:pt x="11180" y="6983"/>
                  <a:pt x="11252" y="6912"/>
                  <a:pt x="11252" y="6828"/>
                </a:cubicBezTo>
                <a:lnTo>
                  <a:pt x="11252" y="5662"/>
                </a:lnTo>
                <a:cubicBezTo>
                  <a:pt x="11287" y="5554"/>
                  <a:pt x="11204" y="5483"/>
                  <a:pt x="11121" y="5483"/>
                </a:cubicBezTo>
                <a:lnTo>
                  <a:pt x="10692" y="5483"/>
                </a:lnTo>
                <a:cubicBezTo>
                  <a:pt x="10656" y="4185"/>
                  <a:pt x="10132" y="2983"/>
                  <a:pt x="9216" y="2054"/>
                </a:cubicBezTo>
                <a:cubicBezTo>
                  <a:pt x="8704" y="1554"/>
                  <a:pt x="8108" y="1161"/>
                  <a:pt x="7453" y="911"/>
                </a:cubicBezTo>
                <a:lnTo>
                  <a:pt x="9120" y="911"/>
                </a:lnTo>
                <a:cubicBezTo>
                  <a:pt x="9204" y="1244"/>
                  <a:pt x="9501" y="1483"/>
                  <a:pt x="9835" y="1483"/>
                </a:cubicBezTo>
                <a:cubicBezTo>
                  <a:pt x="10240" y="1483"/>
                  <a:pt x="10585" y="1149"/>
                  <a:pt x="10585" y="732"/>
                </a:cubicBezTo>
                <a:cubicBezTo>
                  <a:pt x="10585" y="447"/>
                  <a:pt x="10418" y="197"/>
                  <a:pt x="10180" y="78"/>
                </a:cubicBezTo>
                <a:cubicBezTo>
                  <a:pt x="10155" y="63"/>
                  <a:pt x="10128" y="56"/>
                  <a:pt x="10102" y="56"/>
                </a:cubicBezTo>
                <a:cubicBezTo>
                  <a:pt x="10043" y="56"/>
                  <a:pt x="9987" y="91"/>
                  <a:pt x="9954" y="149"/>
                </a:cubicBezTo>
                <a:cubicBezTo>
                  <a:pt x="9918" y="244"/>
                  <a:pt x="9942" y="328"/>
                  <a:pt x="10037" y="375"/>
                </a:cubicBezTo>
                <a:cubicBezTo>
                  <a:pt x="10168" y="447"/>
                  <a:pt x="10251" y="590"/>
                  <a:pt x="10251" y="732"/>
                </a:cubicBezTo>
                <a:cubicBezTo>
                  <a:pt x="10251" y="959"/>
                  <a:pt x="10073" y="1137"/>
                  <a:pt x="9859" y="1137"/>
                </a:cubicBezTo>
                <a:cubicBezTo>
                  <a:pt x="9632" y="1137"/>
                  <a:pt x="9454" y="959"/>
                  <a:pt x="9454" y="732"/>
                </a:cubicBezTo>
                <a:cubicBezTo>
                  <a:pt x="9454" y="613"/>
                  <a:pt x="9489" y="506"/>
                  <a:pt x="9585" y="435"/>
                </a:cubicBezTo>
                <a:cubicBezTo>
                  <a:pt x="9656" y="375"/>
                  <a:pt x="9656" y="268"/>
                  <a:pt x="9597" y="197"/>
                </a:cubicBezTo>
                <a:cubicBezTo>
                  <a:pt x="9565" y="159"/>
                  <a:pt x="9521" y="141"/>
                  <a:pt x="9476" y="141"/>
                </a:cubicBezTo>
                <a:cubicBezTo>
                  <a:pt x="9435" y="141"/>
                  <a:pt x="9393" y="156"/>
                  <a:pt x="9358" y="185"/>
                </a:cubicBezTo>
                <a:cubicBezTo>
                  <a:pt x="9239" y="292"/>
                  <a:pt x="9168" y="423"/>
                  <a:pt x="9120" y="566"/>
                </a:cubicBezTo>
                <a:lnTo>
                  <a:pt x="6370" y="566"/>
                </a:lnTo>
                <a:lnTo>
                  <a:pt x="6370" y="173"/>
                </a:lnTo>
                <a:cubicBezTo>
                  <a:pt x="6370" y="78"/>
                  <a:pt x="6299" y="6"/>
                  <a:pt x="6203" y="6"/>
                </a:cubicBezTo>
                <a:lnTo>
                  <a:pt x="5072" y="6"/>
                </a:lnTo>
                <a:cubicBezTo>
                  <a:pt x="4989" y="6"/>
                  <a:pt x="4906" y="78"/>
                  <a:pt x="4906" y="173"/>
                </a:cubicBezTo>
                <a:lnTo>
                  <a:pt x="4906" y="566"/>
                </a:lnTo>
                <a:lnTo>
                  <a:pt x="2155" y="566"/>
                </a:lnTo>
                <a:cubicBezTo>
                  <a:pt x="2077" y="214"/>
                  <a:pt x="1767" y="0"/>
                  <a:pt x="1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620" name="Google Shape;620;p53"/>
          <p:cNvGrpSpPr/>
          <p:nvPr/>
        </p:nvGrpSpPr>
        <p:grpSpPr>
          <a:xfrm>
            <a:off x="4383920" y="1540083"/>
            <a:ext cx="376166" cy="376202"/>
            <a:chOff x="2639038" y="2894942"/>
            <a:chExt cx="355612" cy="355612"/>
          </a:xfrm>
        </p:grpSpPr>
        <p:sp>
          <p:nvSpPr>
            <p:cNvPr id="621" name="Google Shape;621;p53"/>
            <p:cNvSpPr/>
            <p:nvPr/>
          </p:nvSpPr>
          <p:spPr>
            <a:xfrm>
              <a:off x="2748479" y="2894942"/>
              <a:ext cx="246171" cy="304119"/>
            </a:xfrm>
            <a:custGeom>
              <a:avLst/>
              <a:gdLst/>
              <a:ahLst/>
              <a:cxnLst/>
              <a:rect l="l" t="t" r="r" b="b"/>
              <a:pathLst>
                <a:path w="7740" h="9562" extrusionOk="0">
                  <a:moveTo>
                    <a:pt x="7168" y="1930"/>
                  </a:moveTo>
                  <a:cubicBezTo>
                    <a:pt x="7299" y="1930"/>
                    <a:pt x="7406" y="2037"/>
                    <a:pt x="7406" y="2168"/>
                  </a:cubicBezTo>
                  <a:lnTo>
                    <a:pt x="7418" y="3156"/>
                  </a:lnTo>
                  <a:cubicBezTo>
                    <a:pt x="7418" y="3287"/>
                    <a:pt x="7311" y="3394"/>
                    <a:pt x="7180" y="3394"/>
                  </a:cubicBezTo>
                  <a:lnTo>
                    <a:pt x="6882" y="3394"/>
                  </a:lnTo>
                  <a:lnTo>
                    <a:pt x="6882" y="2715"/>
                  </a:lnTo>
                  <a:cubicBezTo>
                    <a:pt x="6882" y="2632"/>
                    <a:pt x="6811" y="2561"/>
                    <a:pt x="6715" y="2561"/>
                  </a:cubicBezTo>
                  <a:cubicBezTo>
                    <a:pt x="6632" y="2561"/>
                    <a:pt x="6549" y="2632"/>
                    <a:pt x="6549" y="2715"/>
                  </a:cubicBezTo>
                  <a:lnTo>
                    <a:pt x="6549" y="3394"/>
                  </a:lnTo>
                  <a:lnTo>
                    <a:pt x="6096" y="3394"/>
                  </a:lnTo>
                  <a:lnTo>
                    <a:pt x="6096" y="1930"/>
                  </a:lnTo>
                  <a:close/>
                  <a:moveTo>
                    <a:pt x="4549" y="1"/>
                  </a:moveTo>
                  <a:cubicBezTo>
                    <a:pt x="4227" y="1"/>
                    <a:pt x="3965" y="251"/>
                    <a:pt x="3965" y="572"/>
                  </a:cubicBezTo>
                  <a:lnTo>
                    <a:pt x="3965" y="1608"/>
                  </a:lnTo>
                  <a:lnTo>
                    <a:pt x="3239" y="1608"/>
                  </a:lnTo>
                  <a:cubicBezTo>
                    <a:pt x="3144" y="1608"/>
                    <a:pt x="3072" y="1680"/>
                    <a:pt x="3072" y="1763"/>
                  </a:cubicBezTo>
                  <a:cubicBezTo>
                    <a:pt x="3072" y="1858"/>
                    <a:pt x="3144" y="1930"/>
                    <a:pt x="3239" y="1930"/>
                  </a:cubicBezTo>
                  <a:lnTo>
                    <a:pt x="3965" y="1930"/>
                  </a:lnTo>
                  <a:lnTo>
                    <a:pt x="3965" y="3394"/>
                  </a:lnTo>
                  <a:lnTo>
                    <a:pt x="3417" y="3394"/>
                  </a:lnTo>
                  <a:lnTo>
                    <a:pt x="3417" y="3013"/>
                  </a:lnTo>
                  <a:cubicBezTo>
                    <a:pt x="3417" y="2930"/>
                    <a:pt x="3334" y="2858"/>
                    <a:pt x="3251" y="2858"/>
                  </a:cubicBezTo>
                  <a:cubicBezTo>
                    <a:pt x="3155" y="2858"/>
                    <a:pt x="3084" y="2930"/>
                    <a:pt x="3084" y="3013"/>
                  </a:cubicBezTo>
                  <a:lnTo>
                    <a:pt x="3084" y="3394"/>
                  </a:lnTo>
                  <a:lnTo>
                    <a:pt x="2382" y="3394"/>
                  </a:lnTo>
                  <a:lnTo>
                    <a:pt x="2382" y="2715"/>
                  </a:lnTo>
                  <a:cubicBezTo>
                    <a:pt x="2382" y="2632"/>
                    <a:pt x="2310" y="2561"/>
                    <a:pt x="2227" y="2561"/>
                  </a:cubicBezTo>
                  <a:cubicBezTo>
                    <a:pt x="2132" y="2561"/>
                    <a:pt x="2060" y="2632"/>
                    <a:pt x="2060" y="2715"/>
                  </a:cubicBezTo>
                  <a:lnTo>
                    <a:pt x="2060" y="3394"/>
                  </a:lnTo>
                  <a:lnTo>
                    <a:pt x="1358" y="3394"/>
                  </a:lnTo>
                  <a:lnTo>
                    <a:pt x="1358" y="3013"/>
                  </a:lnTo>
                  <a:cubicBezTo>
                    <a:pt x="1358" y="2930"/>
                    <a:pt x="1286" y="2858"/>
                    <a:pt x="1191" y="2858"/>
                  </a:cubicBezTo>
                  <a:cubicBezTo>
                    <a:pt x="1108" y="2858"/>
                    <a:pt x="1036" y="2930"/>
                    <a:pt x="1036" y="3013"/>
                  </a:cubicBezTo>
                  <a:lnTo>
                    <a:pt x="1036" y="3394"/>
                  </a:lnTo>
                  <a:lnTo>
                    <a:pt x="334" y="3394"/>
                  </a:lnTo>
                  <a:lnTo>
                    <a:pt x="334" y="2715"/>
                  </a:lnTo>
                  <a:cubicBezTo>
                    <a:pt x="334" y="2632"/>
                    <a:pt x="262" y="2561"/>
                    <a:pt x="167" y="2561"/>
                  </a:cubicBezTo>
                  <a:cubicBezTo>
                    <a:pt x="84" y="2561"/>
                    <a:pt x="0" y="2632"/>
                    <a:pt x="0" y="2715"/>
                  </a:cubicBezTo>
                  <a:lnTo>
                    <a:pt x="0" y="3549"/>
                  </a:lnTo>
                  <a:lnTo>
                    <a:pt x="0" y="4799"/>
                  </a:lnTo>
                  <a:cubicBezTo>
                    <a:pt x="0" y="4894"/>
                    <a:pt x="84" y="4966"/>
                    <a:pt x="167" y="4966"/>
                  </a:cubicBezTo>
                  <a:cubicBezTo>
                    <a:pt x="262" y="4966"/>
                    <a:pt x="334" y="4894"/>
                    <a:pt x="334" y="4799"/>
                  </a:cubicBezTo>
                  <a:lnTo>
                    <a:pt x="334" y="3716"/>
                  </a:lnTo>
                  <a:lnTo>
                    <a:pt x="3977" y="3716"/>
                  </a:lnTo>
                  <a:lnTo>
                    <a:pt x="3977" y="5692"/>
                  </a:lnTo>
                  <a:cubicBezTo>
                    <a:pt x="3977" y="5787"/>
                    <a:pt x="4048" y="5859"/>
                    <a:pt x="4144" y="5859"/>
                  </a:cubicBezTo>
                  <a:cubicBezTo>
                    <a:pt x="4227" y="5859"/>
                    <a:pt x="4310" y="5787"/>
                    <a:pt x="4310" y="5692"/>
                  </a:cubicBezTo>
                  <a:lnTo>
                    <a:pt x="4310" y="560"/>
                  </a:lnTo>
                  <a:cubicBezTo>
                    <a:pt x="4310" y="429"/>
                    <a:pt x="4406" y="322"/>
                    <a:pt x="4549" y="322"/>
                  </a:cubicBezTo>
                  <a:lnTo>
                    <a:pt x="5525" y="322"/>
                  </a:lnTo>
                  <a:cubicBezTo>
                    <a:pt x="5656" y="322"/>
                    <a:pt x="5763" y="429"/>
                    <a:pt x="5763" y="560"/>
                  </a:cubicBezTo>
                  <a:lnTo>
                    <a:pt x="5763" y="8871"/>
                  </a:lnTo>
                  <a:cubicBezTo>
                    <a:pt x="5763" y="9073"/>
                    <a:pt x="5596" y="9240"/>
                    <a:pt x="5394" y="9240"/>
                  </a:cubicBezTo>
                  <a:lnTo>
                    <a:pt x="1727" y="9240"/>
                  </a:lnTo>
                  <a:cubicBezTo>
                    <a:pt x="1643" y="9240"/>
                    <a:pt x="1572" y="9312"/>
                    <a:pt x="1572" y="9407"/>
                  </a:cubicBezTo>
                  <a:cubicBezTo>
                    <a:pt x="1572" y="9490"/>
                    <a:pt x="1643" y="9562"/>
                    <a:pt x="1727" y="9562"/>
                  </a:cubicBezTo>
                  <a:lnTo>
                    <a:pt x="5394" y="9562"/>
                  </a:lnTo>
                  <a:cubicBezTo>
                    <a:pt x="5787" y="9562"/>
                    <a:pt x="6108" y="9252"/>
                    <a:pt x="6108" y="8847"/>
                  </a:cubicBezTo>
                  <a:lnTo>
                    <a:pt x="6108" y="3704"/>
                  </a:lnTo>
                  <a:lnTo>
                    <a:pt x="7180" y="3704"/>
                  </a:lnTo>
                  <a:cubicBezTo>
                    <a:pt x="7489" y="3704"/>
                    <a:pt x="7739" y="3454"/>
                    <a:pt x="7739" y="3120"/>
                  </a:cubicBezTo>
                  <a:lnTo>
                    <a:pt x="7739" y="2144"/>
                  </a:lnTo>
                  <a:cubicBezTo>
                    <a:pt x="7739" y="1858"/>
                    <a:pt x="7489" y="1608"/>
                    <a:pt x="7180" y="1608"/>
                  </a:cubicBezTo>
                  <a:lnTo>
                    <a:pt x="6108" y="1608"/>
                  </a:lnTo>
                  <a:lnTo>
                    <a:pt x="6108" y="572"/>
                  </a:lnTo>
                  <a:cubicBezTo>
                    <a:pt x="6108" y="263"/>
                    <a:pt x="5858"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3"/>
            <p:cNvSpPr/>
            <p:nvPr/>
          </p:nvSpPr>
          <p:spPr>
            <a:xfrm>
              <a:off x="2639038" y="2945703"/>
              <a:ext cx="246552" cy="304851"/>
            </a:xfrm>
            <a:custGeom>
              <a:avLst/>
              <a:gdLst/>
              <a:ahLst/>
              <a:cxnLst/>
              <a:rect l="l" t="t" r="r" b="b"/>
              <a:pathLst>
                <a:path w="7752" h="9585" extrusionOk="0">
                  <a:moveTo>
                    <a:pt x="3429" y="7989"/>
                  </a:moveTo>
                  <a:lnTo>
                    <a:pt x="3429" y="9013"/>
                  </a:lnTo>
                  <a:cubicBezTo>
                    <a:pt x="3429" y="9144"/>
                    <a:pt x="3322" y="9251"/>
                    <a:pt x="3191" y="9251"/>
                  </a:cubicBezTo>
                  <a:lnTo>
                    <a:pt x="2215" y="9251"/>
                  </a:lnTo>
                  <a:cubicBezTo>
                    <a:pt x="2072" y="9251"/>
                    <a:pt x="1977" y="9144"/>
                    <a:pt x="1977" y="9013"/>
                  </a:cubicBezTo>
                  <a:lnTo>
                    <a:pt x="1977" y="7989"/>
                  </a:lnTo>
                  <a:close/>
                  <a:moveTo>
                    <a:pt x="2358" y="0"/>
                  </a:moveTo>
                  <a:cubicBezTo>
                    <a:pt x="1977" y="0"/>
                    <a:pt x="1643" y="322"/>
                    <a:pt x="1643" y="715"/>
                  </a:cubicBezTo>
                  <a:lnTo>
                    <a:pt x="1643" y="5870"/>
                  </a:lnTo>
                  <a:lnTo>
                    <a:pt x="572" y="5870"/>
                  </a:lnTo>
                  <a:cubicBezTo>
                    <a:pt x="262" y="5870"/>
                    <a:pt x="0" y="6120"/>
                    <a:pt x="0" y="6430"/>
                  </a:cubicBezTo>
                  <a:lnTo>
                    <a:pt x="0" y="7418"/>
                  </a:lnTo>
                  <a:cubicBezTo>
                    <a:pt x="0" y="7727"/>
                    <a:pt x="250" y="7977"/>
                    <a:pt x="572" y="7977"/>
                  </a:cubicBezTo>
                  <a:lnTo>
                    <a:pt x="1643" y="7977"/>
                  </a:lnTo>
                  <a:lnTo>
                    <a:pt x="1643" y="9013"/>
                  </a:lnTo>
                  <a:cubicBezTo>
                    <a:pt x="1643" y="9323"/>
                    <a:pt x="1905" y="9585"/>
                    <a:pt x="2215" y="9585"/>
                  </a:cubicBezTo>
                  <a:lnTo>
                    <a:pt x="3191" y="9585"/>
                  </a:lnTo>
                  <a:cubicBezTo>
                    <a:pt x="3513" y="9585"/>
                    <a:pt x="3763" y="9335"/>
                    <a:pt x="3763" y="9013"/>
                  </a:cubicBezTo>
                  <a:lnTo>
                    <a:pt x="3763" y="7977"/>
                  </a:lnTo>
                  <a:lnTo>
                    <a:pt x="4489" y="7977"/>
                  </a:lnTo>
                  <a:cubicBezTo>
                    <a:pt x="4584" y="7977"/>
                    <a:pt x="4656" y="7906"/>
                    <a:pt x="4656" y="7823"/>
                  </a:cubicBezTo>
                  <a:cubicBezTo>
                    <a:pt x="4656" y="7727"/>
                    <a:pt x="4584" y="7656"/>
                    <a:pt x="4489" y="7656"/>
                  </a:cubicBezTo>
                  <a:lnTo>
                    <a:pt x="560" y="7656"/>
                  </a:lnTo>
                  <a:cubicBezTo>
                    <a:pt x="429" y="7656"/>
                    <a:pt x="322" y="7549"/>
                    <a:pt x="322" y="7418"/>
                  </a:cubicBezTo>
                  <a:lnTo>
                    <a:pt x="322" y="6430"/>
                  </a:lnTo>
                  <a:cubicBezTo>
                    <a:pt x="322" y="6299"/>
                    <a:pt x="429" y="6192"/>
                    <a:pt x="560" y="6192"/>
                  </a:cubicBezTo>
                  <a:lnTo>
                    <a:pt x="1120" y="6192"/>
                  </a:lnTo>
                  <a:lnTo>
                    <a:pt x="1120" y="6870"/>
                  </a:lnTo>
                  <a:cubicBezTo>
                    <a:pt x="1120" y="6954"/>
                    <a:pt x="1203" y="7025"/>
                    <a:pt x="1286" y="7025"/>
                  </a:cubicBezTo>
                  <a:cubicBezTo>
                    <a:pt x="1382" y="7025"/>
                    <a:pt x="1453" y="6954"/>
                    <a:pt x="1453" y="6870"/>
                  </a:cubicBezTo>
                  <a:lnTo>
                    <a:pt x="1453" y="6192"/>
                  </a:lnTo>
                  <a:lnTo>
                    <a:pt x="2155" y="6192"/>
                  </a:lnTo>
                  <a:lnTo>
                    <a:pt x="2155" y="6608"/>
                  </a:lnTo>
                  <a:cubicBezTo>
                    <a:pt x="2155" y="6704"/>
                    <a:pt x="2227" y="6775"/>
                    <a:pt x="2322" y="6775"/>
                  </a:cubicBezTo>
                  <a:cubicBezTo>
                    <a:pt x="2405" y="6775"/>
                    <a:pt x="2477" y="6704"/>
                    <a:pt x="2477" y="6608"/>
                  </a:cubicBezTo>
                  <a:lnTo>
                    <a:pt x="2477" y="6192"/>
                  </a:lnTo>
                  <a:lnTo>
                    <a:pt x="3179" y="6192"/>
                  </a:lnTo>
                  <a:lnTo>
                    <a:pt x="3179" y="6870"/>
                  </a:lnTo>
                  <a:cubicBezTo>
                    <a:pt x="3179" y="6954"/>
                    <a:pt x="3239" y="7013"/>
                    <a:pt x="3334" y="7025"/>
                  </a:cubicBezTo>
                  <a:lnTo>
                    <a:pt x="3358" y="7025"/>
                  </a:lnTo>
                  <a:cubicBezTo>
                    <a:pt x="3453" y="7025"/>
                    <a:pt x="3525" y="6954"/>
                    <a:pt x="3525" y="6870"/>
                  </a:cubicBezTo>
                  <a:lnTo>
                    <a:pt x="3525" y="6192"/>
                  </a:lnTo>
                  <a:lnTo>
                    <a:pt x="4227" y="6192"/>
                  </a:lnTo>
                  <a:lnTo>
                    <a:pt x="4227" y="6608"/>
                  </a:lnTo>
                  <a:cubicBezTo>
                    <a:pt x="4227" y="6704"/>
                    <a:pt x="4299" y="6775"/>
                    <a:pt x="4382" y="6775"/>
                  </a:cubicBezTo>
                  <a:cubicBezTo>
                    <a:pt x="4477" y="6775"/>
                    <a:pt x="4549" y="6704"/>
                    <a:pt x="4549" y="6608"/>
                  </a:cubicBezTo>
                  <a:lnTo>
                    <a:pt x="4549" y="6192"/>
                  </a:lnTo>
                  <a:lnTo>
                    <a:pt x="5251" y="6192"/>
                  </a:lnTo>
                  <a:lnTo>
                    <a:pt x="5251" y="6870"/>
                  </a:lnTo>
                  <a:cubicBezTo>
                    <a:pt x="5251" y="6954"/>
                    <a:pt x="5323" y="7025"/>
                    <a:pt x="5418" y="7025"/>
                  </a:cubicBezTo>
                  <a:cubicBezTo>
                    <a:pt x="5501" y="7025"/>
                    <a:pt x="5573" y="6954"/>
                    <a:pt x="5573" y="6870"/>
                  </a:cubicBezTo>
                  <a:lnTo>
                    <a:pt x="5573" y="6192"/>
                  </a:lnTo>
                  <a:lnTo>
                    <a:pt x="6275" y="6192"/>
                  </a:lnTo>
                  <a:lnTo>
                    <a:pt x="6275" y="6608"/>
                  </a:lnTo>
                  <a:cubicBezTo>
                    <a:pt x="6275" y="6704"/>
                    <a:pt x="6346" y="6775"/>
                    <a:pt x="6442" y="6775"/>
                  </a:cubicBezTo>
                  <a:cubicBezTo>
                    <a:pt x="6525" y="6775"/>
                    <a:pt x="6608" y="6704"/>
                    <a:pt x="6608" y="6608"/>
                  </a:cubicBezTo>
                  <a:lnTo>
                    <a:pt x="6608" y="6192"/>
                  </a:lnTo>
                  <a:lnTo>
                    <a:pt x="7418" y="6192"/>
                  </a:lnTo>
                  <a:lnTo>
                    <a:pt x="7418" y="6870"/>
                  </a:lnTo>
                  <a:cubicBezTo>
                    <a:pt x="7418" y="6954"/>
                    <a:pt x="7501" y="7025"/>
                    <a:pt x="7585" y="7025"/>
                  </a:cubicBezTo>
                  <a:cubicBezTo>
                    <a:pt x="7680" y="7025"/>
                    <a:pt x="7751" y="6954"/>
                    <a:pt x="7751" y="6870"/>
                  </a:cubicBezTo>
                  <a:lnTo>
                    <a:pt x="7751" y="5965"/>
                  </a:lnTo>
                  <a:lnTo>
                    <a:pt x="7751" y="4775"/>
                  </a:lnTo>
                  <a:cubicBezTo>
                    <a:pt x="7751" y="4679"/>
                    <a:pt x="7680" y="4608"/>
                    <a:pt x="7585" y="4608"/>
                  </a:cubicBezTo>
                  <a:cubicBezTo>
                    <a:pt x="7501" y="4608"/>
                    <a:pt x="7418" y="4679"/>
                    <a:pt x="7418" y="4775"/>
                  </a:cubicBezTo>
                  <a:lnTo>
                    <a:pt x="7418" y="5858"/>
                  </a:lnTo>
                  <a:lnTo>
                    <a:pt x="3775" y="5858"/>
                  </a:lnTo>
                  <a:lnTo>
                    <a:pt x="3775" y="3882"/>
                  </a:lnTo>
                  <a:cubicBezTo>
                    <a:pt x="3775" y="3786"/>
                    <a:pt x="3703" y="3715"/>
                    <a:pt x="3608" y="3715"/>
                  </a:cubicBezTo>
                  <a:cubicBezTo>
                    <a:pt x="3525" y="3715"/>
                    <a:pt x="3441" y="3786"/>
                    <a:pt x="3441" y="3882"/>
                  </a:cubicBezTo>
                  <a:lnTo>
                    <a:pt x="3441" y="5858"/>
                  </a:lnTo>
                  <a:lnTo>
                    <a:pt x="1989" y="5858"/>
                  </a:lnTo>
                  <a:lnTo>
                    <a:pt x="1989" y="703"/>
                  </a:lnTo>
                  <a:cubicBezTo>
                    <a:pt x="1989" y="500"/>
                    <a:pt x="2155" y="334"/>
                    <a:pt x="2358" y="334"/>
                  </a:cubicBezTo>
                  <a:lnTo>
                    <a:pt x="6025" y="334"/>
                  </a:lnTo>
                  <a:cubicBezTo>
                    <a:pt x="6108" y="334"/>
                    <a:pt x="6192" y="262"/>
                    <a:pt x="6192" y="167"/>
                  </a:cubicBezTo>
                  <a:cubicBezTo>
                    <a:pt x="6192" y="84"/>
                    <a:pt x="6108" y="0"/>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53"/>
          <p:cNvGrpSpPr/>
          <p:nvPr/>
        </p:nvGrpSpPr>
        <p:grpSpPr>
          <a:xfrm>
            <a:off x="6856501" y="1539888"/>
            <a:ext cx="376192" cy="376592"/>
            <a:chOff x="1323901" y="3807173"/>
            <a:chExt cx="356343" cy="356757"/>
          </a:xfrm>
        </p:grpSpPr>
        <p:sp>
          <p:nvSpPr>
            <p:cNvPr id="624" name="Google Shape;624;p53"/>
            <p:cNvSpPr/>
            <p:nvPr/>
          </p:nvSpPr>
          <p:spPr>
            <a:xfrm>
              <a:off x="1478760" y="4058242"/>
              <a:ext cx="413" cy="32"/>
            </a:xfrm>
            <a:custGeom>
              <a:avLst/>
              <a:gdLst/>
              <a:ahLst/>
              <a:cxnLst/>
              <a:rect l="l" t="t" r="r" b="b"/>
              <a:pathLst>
                <a:path w="13" h="1" extrusionOk="0">
                  <a:moveTo>
                    <a:pt x="13" y="1"/>
                  </a:moveTo>
                  <a:cubicBezTo>
                    <a:pt x="1" y="1"/>
                    <a:pt x="1" y="1"/>
                    <a:pt x="13" y="1"/>
                  </a:cubicBez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3"/>
            <p:cNvSpPr/>
            <p:nvPr/>
          </p:nvSpPr>
          <p:spPr>
            <a:xfrm>
              <a:off x="1323901" y="3807173"/>
              <a:ext cx="356343" cy="356757"/>
            </a:xfrm>
            <a:custGeom>
              <a:avLst/>
              <a:gdLst/>
              <a:ahLst/>
              <a:cxnLst/>
              <a:rect l="l" t="t" r="r" b="b"/>
              <a:pathLst>
                <a:path w="11204" h="11217" extrusionOk="0">
                  <a:moveTo>
                    <a:pt x="786" y="1"/>
                  </a:moveTo>
                  <a:cubicBezTo>
                    <a:pt x="357" y="1"/>
                    <a:pt x="0" y="358"/>
                    <a:pt x="0" y="799"/>
                  </a:cubicBezTo>
                  <a:lnTo>
                    <a:pt x="0" y="9050"/>
                  </a:lnTo>
                  <a:lnTo>
                    <a:pt x="0" y="9550"/>
                  </a:lnTo>
                  <a:cubicBezTo>
                    <a:pt x="0" y="10467"/>
                    <a:pt x="738" y="11217"/>
                    <a:pt x="1667" y="11217"/>
                  </a:cubicBezTo>
                  <a:lnTo>
                    <a:pt x="10418" y="11217"/>
                  </a:lnTo>
                  <a:cubicBezTo>
                    <a:pt x="10847" y="11217"/>
                    <a:pt x="11204" y="10859"/>
                    <a:pt x="11204" y="10419"/>
                  </a:cubicBezTo>
                  <a:lnTo>
                    <a:pt x="11204" y="10014"/>
                  </a:lnTo>
                  <a:cubicBezTo>
                    <a:pt x="11204" y="9919"/>
                    <a:pt x="11132" y="9847"/>
                    <a:pt x="11037" y="9847"/>
                  </a:cubicBezTo>
                  <a:cubicBezTo>
                    <a:pt x="10954" y="9847"/>
                    <a:pt x="10882" y="9919"/>
                    <a:pt x="10882" y="10014"/>
                  </a:cubicBezTo>
                  <a:lnTo>
                    <a:pt x="10882" y="10419"/>
                  </a:lnTo>
                  <a:cubicBezTo>
                    <a:pt x="10882" y="10681"/>
                    <a:pt x="10668" y="10883"/>
                    <a:pt x="10418" y="10883"/>
                  </a:cubicBezTo>
                  <a:lnTo>
                    <a:pt x="3155" y="10883"/>
                  </a:lnTo>
                  <a:cubicBezTo>
                    <a:pt x="3274" y="10800"/>
                    <a:pt x="3381" y="10693"/>
                    <a:pt x="3465" y="10574"/>
                  </a:cubicBezTo>
                  <a:lnTo>
                    <a:pt x="3762" y="10407"/>
                  </a:lnTo>
                  <a:cubicBezTo>
                    <a:pt x="3834" y="10478"/>
                    <a:pt x="3941" y="10514"/>
                    <a:pt x="4048" y="10514"/>
                  </a:cubicBezTo>
                  <a:lnTo>
                    <a:pt x="4584" y="10514"/>
                  </a:lnTo>
                  <a:cubicBezTo>
                    <a:pt x="4667" y="10514"/>
                    <a:pt x="4751" y="10443"/>
                    <a:pt x="4751" y="10347"/>
                  </a:cubicBezTo>
                  <a:cubicBezTo>
                    <a:pt x="4751" y="10264"/>
                    <a:pt x="4667" y="10181"/>
                    <a:pt x="4584" y="10181"/>
                  </a:cubicBezTo>
                  <a:lnTo>
                    <a:pt x="4155" y="10181"/>
                  </a:lnTo>
                  <a:lnTo>
                    <a:pt x="4774" y="9824"/>
                  </a:lnTo>
                  <a:lnTo>
                    <a:pt x="4774" y="9943"/>
                  </a:lnTo>
                  <a:cubicBezTo>
                    <a:pt x="4774" y="10038"/>
                    <a:pt x="4846" y="10109"/>
                    <a:pt x="4941" y="10109"/>
                  </a:cubicBezTo>
                  <a:cubicBezTo>
                    <a:pt x="5024" y="10109"/>
                    <a:pt x="5108" y="10038"/>
                    <a:pt x="5108" y="9943"/>
                  </a:cubicBezTo>
                  <a:lnTo>
                    <a:pt x="5108" y="9597"/>
                  </a:lnTo>
                  <a:lnTo>
                    <a:pt x="5536" y="9335"/>
                  </a:lnTo>
                  <a:lnTo>
                    <a:pt x="5536" y="9383"/>
                  </a:lnTo>
                  <a:cubicBezTo>
                    <a:pt x="5536" y="9478"/>
                    <a:pt x="5608" y="9550"/>
                    <a:pt x="5703" y="9550"/>
                  </a:cubicBezTo>
                  <a:cubicBezTo>
                    <a:pt x="5786" y="9550"/>
                    <a:pt x="5858" y="9478"/>
                    <a:pt x="5858" y="9383"/>
                  </a:cubicBezTo>
                  <a:lnTo>
                    <a:pt x="5858" y="9157"/>
                  </a:lnTo>
                  <a:lnTo>
                    <a:pt x="6251" y="8931"/>
                  </a:lnTo>
                  <a:lnTo>
                    <a:pt x="6251" y="10074"/>
                  </a:lnTo>
                  <a:cubicBezTo>
                    <a:pt x="6251" y="10312"/>
                    <a:pt x="6441" y="10478"/>
                    <a:pt x="6668" y="10478"/>
                  </a:cubicBezTo>
                  <a:lnTo>
                    <a:pt x="7203" y="10478"/>
                  </a:lnTo>
                  <a:cubicBezTo>
                    <a:pt x="7299" y="10478"/>
                    <a:pt x="7370" y="10407"/>
                    <a:pt x="7370" y="10324"/>
                  </a:cubicBezTo>
                  <a:cubicBezTo>
                    <a:pt x="7370" y="10228"/>
                    <a:pt x="7299" y="10157"/>
                    <a:pt x="7203" y="10157"/>
                  </a:cubicBezTo>
                  <a:lnTo>
                    <a:pt x="6668" y="10157"/>
                  </a:lnTo>
                  <a:cubicBezTo>
                    <a:pt x="6620" y="10157"/>
                    <a:pt x="6572" y="10109"/>
                    <a:pt x="6572" y="10062"/>
                  </a:cubicBezTo>
                  <a:lnTo>
                    <a:pt x="6572" y="8740"/>
                  </a:lnTo>
                  <a:lnTo>
                    <a:pt x="7156" y="8395"/>
                  </a:lnTo>
                  <a:lnTo>
                    <a:pt x="7310" y="8395"/>
                  </a:lnTo>
                  <a:cubicBezTo>
                    <a:pt x="7346" y="8395"/>
                    <a:pt x="7394" y="8442"/>
                    <a:pt x="7394" y="8490"/>
                  </a:cubicBezTo>
                  <a:lnTo>
                    <a:pt x="7394" y="9907"/>
                  </a:lnTo>
                  <a:cubicBezTo>
                    <a:pt x="7394" y="9990"/>
                    <a:pt x="7465" y="10074"/>
                    <a:pt x="7560" y="10074"/>
                  </a:cubicBezTo>
                  <a:cubicBezTo>
                    <a:pt x="7656" y="10074"/>
                    <a:pt x="7727" y="9990"/>
                    <a:pt x="7727" y="9907"/>
                  </a:cubicBezTo>
                  <a:lnTo>
                    <a:pt x="7727" y="8490"/>
                  </a:lnTo>
                  <a:cubicBezTo>
                    <a:pt x="7727" y="8359"/>
                    <a:pt x="7668" y="8240"/>
                    <a:pt x="7572" y="8157"/>
                  </a:cubicBezTo>
                  <a:lnTo>
                    <a:pt x="8382" y="7704"/>
                  </a:lnTo>
                  <a:lnTo>
                    <a:pt x="10406" y="7704"/>
                  </a:lnTo>
                  <a:cubicBezTo>
                    <a:pt x="10656" y="7704"/>
                    <a:pt x="10870" y="7907"/>
                    <a:pt x="10870" y="8157"/>
                  </a:cubicBezTo>
                  <a:lnTo>
                    <a:pt x="10870" y="9324"/>
                  </a:lnTo>
                  <a:cubicBezTo>
                    <a:pt x="10787" y="9419"/>
                    <a:pt x="10870" y="9490"/>
                    <a:pt x="10966" y="9490"/>
                  </a:cubicBezTo>
                  <a:cubicBezTo>
                    <a:pt x="11061" y="9490"/>
                    <a:pt x="11132" y="9419"/>
                    <a:pt x="11132" y="9324"/>
                  </a:cubicBezTo>
                  <a:lnTo>
                    <a:pt x="11132" y="8169"/>
                  </a:lnTo>
                  <a:cubicBezTo>
                    <a:pt x="11132" y="7728"/>
                    <a:pt x="10775" y="7371"/>
                    <a:pt x="10347" y="7371"/>
                  </a:cubicBezTo>
                  <a:lnTo>
                    <a:pt x="8906" y="7371"/>
                  </a:lnTo>
                  <a:lnTo>
                    <a:pt x="10251" y="6597"/>
                  </a:lnTo>
                  <a:cubicBezTo>
                    <a:pt x="10632" y="6383"/>
                    <a:pt x="10763" y="5906"/>
                    <a:pt x="10537" y="5525"/>
                  </a:cubicBezTo>
                  <a:lnTo>
                    <a:pt x="10335" y="5168"/>
                  </a:lnTo>
                  <a:cubicBezTo>
                    <a:pt x="10302" y="5119"/>
                    <a:pt x="10241" y="5087"/>
                    <a:pt x="10183" y="5087"/>
                  </a:cubicBezTo>
                  <a:cubicBezTo>
                    <a:pt x="10157" y="5087"/>
                    <a:pt x="10131" y="5094"/>
                    <a:pt x="10108" y="5109"/>
                  </a:cubicBezTo>
                  <a:cubicBezTo>
                    <a:pt x="10037" y="5156"/>
                    <a:pt x="10001" y="5264"/>
                    <a:pt x="10049" y="5335"/>
                  </a:cubicBezTo>
                  <a:lnTo>
                    <a:pt x="10251" y="5692"/>
                  </a:lnTo>
                  <a:cubicBezTo>
                    <a:pt x="10370" y="5918"/>
                    <a:pt x="10299" y="6180"/>
                    <a:pt x="10097" y="6323"/>
                  </a:cubicBezTo>
                  <a:cubicBezTo>
                    <a:pt x="6620" y="8312"/>
                    <a:pt x="7501" y="7811"/>
                    <a:pt x="7025" y="8085"/>
                  </a:cubicBezTo>
                  <a:cubicBezTo>
                    <a:pt x="5120" y="9193"/>
                    <a:pt x="7060" y="8073"/>
                    <a:pt x="3691" y="10014"/>
                  </a:cubicBezTo>
                  <a:cubicBezTo>
                    <a:pt x="3691" y="9990"/>
                    <a:pt x="3703" y="9978"/>
                    <a:pt x="3703" y="9966"/>
                  </a:cubicBezTo>
                  <a:lnTo>
                    <a:pt x="4120" y="9240"/>
                  </a:lnTo>
                  <a:cubicBezTo>
                    <a:pt x="4138" y="9242"/>
                    <a:pt x="4155" y="9243"/>
                    <a:pt x="4172" y="9243"/>
                  </a:cubicBezTo>
                  <a:cubicBezTo>
                    <a:pt x="4364" y="9243"/>
                    <a:pt x="4474" y="9123"/>
                    <a:pt x="4715" y="9002"/>
                  </a:cubicBezTo>
                  <a:lnTo>
                    <a:pt x="4870" y="8907"/>
                  </a:lnTo>
                  <a:cubicBezTo>
                    <a:pt x="4941" y="8859"/>
                    <a:pt x="4977" y="8764"/>
                    <a:pt x="4929" y="8681"/>
                  </a:cubicBezTo>
                  <a:cubicBezTo>
                    <a:pt x="4893" y="8627"/>
                    <a:pt x="4838" y="8600"/>
                    <a:pt x="4777" y="8600"/>
                  </a:cubicBezTo>
                  <a:cubicBezTo>
                    <a:pt x="4757" y="8600"/>
                    <a:pt x="4736" y="8603"/>
                    <a:pt x="4715" y="8609"/>
                  </a:cubicBezTo>
                  <a:cubicBezTo>
                    <a:pt x="4703" y="8609"/>
                    <a:pt x="4715" y="8609"/>
                    <a:pt x="4382" y="8800"/>
                  </a:cubicBezTo>
                  <a:lnTo>
                    <a:pt x="4703" y="8240"/>
                  </a:lnTo>
                  <a:lnTo>
                    <a:pt x="4751" y="8300"/>
                  </a:lnTo>
                  <a:cubicBezTo>
                    <a:pt x="4782" y="8356"/>
                    <a:pt x="4837" y="8386"/>
                    <a:pt x="4893" y="8386"/>
                  </a:cubicBezTo>
                  <a:cubicBezTo>
                    <a:pt x="4944" y="8386"/>
                    <a:pt x="4997" y="8362"/>
                    <a:pt x="5036" y="8312"/>
                  </a:cubicBezTo>
                  <a:cubicBezTo>
                    <a:pt x="5072" y="8264"/>
                    <a:pt x="5072" y="8192"/>
                    <a:pt x="5048" y="8133"/>
                  </a:cubicBezTo>
                  <a:lnTo>
                    <a:pt x="4917" y="7895"/>
                  </a:lnTo>
                  <a:cubicBezTo>
                    <a:pt x="4929" y="7859"/>
                    <a:pt x="4977" y="7776"/>
                    <a:pt x="5155" y="7478"/>
                  </a:cubicBezTo>
                  <a:cubicBezTo>
                    <a:pt x="5180" y="7527"/>
                    <a:pt x="5238" y="7559"/>
                    <a:pt x="5295" y="7559"/>
                  </a:cubicBezTo>
                  <a:cubicBezTo>
                    <a:pt x="5321" y="7559"/>
                    <a:pt x="5347" y="7553"/>
                    <a:pt x="5370" y="7538"/>
                  </a:cubicBezTo>
                  <a:cubicBezTo>
                    <a:pt x="5453" y="7490"/>
                    <a:pt x="5477" y="7395"/>
                    <a:pt x="5429" y="7311"/>
                  </a:cubicBezTo>
                  <a:lnTo>
                    <a:pt x="5346" y="7145"/>
                  </a:lnTo>
                  <a:lnTo>
                    <a:pt x="5572" y="6764"/>
                  </a:lnTo>
                  <a:cubicBezTo>
                    <a:pt x="6094" y="7677"/>
                    <a:pt x="6119" y="7717"/>
                    <a:pt x="6120" y="7717"/>
                  </a:cubicBezTo>
                  <a:cubicBezTo>
                    <a:pt x="6120" y="7717"/>
                    <a:pt x="6120" y="7716"/>
                    <a:pt x="6120" y="7716"/>
                  </a:cubicBezTo>
                  <a:lnTo>
                    <a:pt x="6120" y="7716"/>
                  </a:lnTo>
                  <a:cubicBezTo>
                    <a:pt x="6199" y="7843"/>
                    <a:pt x="6337" y="7917"/>
                    <a:pt x="6476" y="7917"/>
                  </a:cubicBezTo>
                  <a:cubicBezTo>
                    <a:pt x="6546" y="7917"/>
                    <a:pt x="6616" y="7899"/>
                    <a:pt x="6679" y="7859"/>
                  </a:cubicBezTo>
                  <a:cubicBezTo>
                    <a:pt x="6715" y="7847"/>
                    <a:pt x="6798" y="7788"/>
                    <a:pt x="7144" y="7597"/>
                  </a:cubicBezTo>
                  <a:cubicBezTo>
                    <a:pt x="7215" y="7550"/>
                    <a:pt x="7251" y="7466"/>
                    <a:pt x="7215" y="7395"/>
                  </a:cubicBezTo>
                  <a:cubicBezTo>
                    <a:pt x="7198" y="7327"/>
                    <a:pt x="7134" y="7296"/>
                    <a:pt x="7063" y="7296"/>
                  </a:cubicBezTo>
                  <a:cubicBezTo>
                    <a:pt x="7035" y="7296"/>
                    <a:pt x="7005" y="7301"/>
                    <a:pt x="6977" y="7311"/>
                  </a:cubicBezTo>
                  <a:lnTo>
                    <a:pt x="6846" y="7395"/>
                  </a:lnTo>
                  <a:cubicBezTo>
                    <a:pt x="6489" y="7585"/>
                    <a:pt x="6501" y="7597"/>
                    <a:pt x="6465" y="7597"/>
                  </a:cubicBezTo>
                  <a:cubicBezTo>
                    <a:pt x="6370" y="7597"/>
                    <a:pt x="6429" y="7597"/>
                    <a:pt x="5751" y="6442"/>
                  </a:cubicBezTo>
                  <a:lnTo>
                    <a:pt x="6120" y="5787"/>
                  </a:lnTo>
                  <a:cubicBezTo>
                    <a:pt x="6179" y="5752"/>
                    <a:pt x="6191" y="5728"/>
                    <a:pt x="6239" y="5728"/>
                  </a:cubicBezTo>
                  <a:cubicBezTo>
                    <a:pt x="6263" y="5728"/>
                    <a:pt x="6298" y="5740"/>
                    <a:pt x="6310" y="5764"/>
                  </a:cubicBezTo>
                  <a:lnTo>
                    <a:pt x="7025" y="6990"/>
                  </a:lnTo>
                  <a:cubicBezTo>
                    <a:pt x="7057" y="7039"/>
                    <a:pt x="7118" y="7071"/>
                    <a:pt x="7176" y="7071"/>
                  </a:cubicBezTo>
                  <a:cubicBezTo>
                    <a:pt x="7203" y="7071"/>
                    <a:pt x="7228" y="7064"/>
                    <a:pt x="7251" y="7049"/>
                  </a:cubicBezTo>
                  <a:cubicBezTo>
                    <a:pt x="7322" y="7002"/>
                    <a:pt x="7358" y="6895"/>
                    <a:pt x="7310" y="6823"/>
                  </a:cubicBezTo>
                  <a:lnTo>
                    <a:pt x="6596" y="5609"/>
                  </a:lnTo>
                  <a:cubicBezTo>
                    <a:pt x="6537" y="5502"/>
                    <a:pt x="6441" y="5442"/>
                    <a:pt x="6322" y="5406"/>
                  </a:cubicBezTo>
                  <a:lnTo>
                    <a:pt x="6822" y="4573"/>
                  </a:lnTo>
                  <a:cubicBezTo>
                    <a:pt x="8573" y="3573"/>
                    <a:pt x="8525" y="3537"/>
                    <a:pt x="8739" y="3537"/>
                  </a:cubicBezTo>
                  <a:cubicBezTo>
                    <a:pt x="8906" y="3537"/>
                    <a:pt x="9049" y="3620"/>
                    <a:pt x="9144" y="3763"/>
                  </a:cubicBezTo>
                  <a:lnTo>
                    <a:pt x="9716" y="4763"/>
                  </a:lnTo>
                  <a:cubicBezTo>
                    <a:pt x="9747" y="4818"/>
                    <a:pt x="9804" y="4847"/>
                    <a:pt x="9859" y="4847"/>
                  </a:cubicBezTo>
                  <a:cubicBezTo>
                    <a:pt x="9888" y="4847"/>
                    <a:pt x="9917" y="4839"/>
                    <a:pt x="9942" y="4823"/>
                  </a:cubicBezTo>
                  <a:cubicBezTo>
                    <a:pt x="10013" y="4787"/>
                    <a:pt x="10049" y="4680"/>
                    <a:pt x="10001" y="4609"/>
                  </a:cubicBezTo>
                  <a:lnTo>
                    <a:pt x="9418" y="3597"/>
                  </a:lnTo>
                  <a:cubicBezTo>
                    <a:pt x="9282" y="3348"/>
                    <a:pt x="9011" y="3202"/>
                    <a:pt x="8736" y="3202"/>
                  </a:cubicBezTo>
                  <a:cubicBezTo>
                    <a:pt x="8602" y="3202"/>
                    <a:pt x="8467" y="3237"/>
                    <a:pt x="8346" y="3311"/>
                  </a:cubicBezTo>
                  <a:lnTo>
                    <a:pt x="7144" y="4013"/>
                  </a:lnTo>
                  <a:lnTo>
                    <a:pt x="7846" y="2811"/>
                  </a:lnTo>
                  <a:cubicBezTo>
                    <a:pt x="7918" y="2692"/>
                    <a:pt x="7941" y="2549"/>
                    <a:pt x="7941" y="2418"/>
                  </a:cubicBezTo>
                  <a:cubicBezTo>
                    <a:pt x="7941" y="2132"/>
                    <a:pt x="7799" y="1870"/>
                    <a:pt x="7560" y="1739"/>
                  </a:cubicBezTo>
                  <a:lnTo>
                    <a:pt x="7203" y="1525"/>
                  </a:lnTo>
                  <a:cubicBezTo>
                    <a:pt x="7181" y="1510"/>
                    <a:pt x="7155" y="1503"/>
                    <a:pt x="7128" y="1503"/>
                  </a:cubicBezTo>
                  <a:cubicBezTo>
                    <a:pt x="7070" y="1503"/>
                    <a:pt x="7010" y="1535"/>
                    <a:pt x="6977" y="1584"/>
                  </a:cubicBezTo>
                  <a:cubicBezTo>
                    <a:pt x="6929" y="1656"/>
                    <a:pt x="6965" y="1763"/>
                    <a:pt x="7037" y="1811"/>
                  </a:cubicBezTo>
                  <a:lnTo>
                    <a:pt x="7394" y="2013"/>
                  </a:lnTo>
                  <a:cubicBezTo>
                    <a:pt x="7608" y="2132"/>
                    <a:pt x="7691" y="2418"/>
                    <a:pt x="7560" y="2644"/>
                  </a:cubicBezTo>
                  <a:lnTo>
                    <a:pt x="6572" y="4335"/>
                  </a:lnTo>
                  <a:lnTo>
                    <a:pt x="6251" y="4918"/>
                  </a:lnTo>
                  <a:lnTo>
                    <a:pt x="5882" y="5561"/>
                  </a:lnTo>
                  <a:lnTo>
                    <a:pt x="5358" y="6454"/>
                  </a:lnTo>
                  <a:cubicBezTo>
                    <a:pt x="5024" y="7002"/>
                    <a:pt x="4751" y="7490"/>
                    <a:pt x="4036" y="8752"/>
                  </a:cubicBezTo>
                  <a:cubicBezTo>
                    <a:pt x="3953" y="8871"/>
                    <a:pt x="3917" y="8966"/>
                    <a:pt x="3881" y="9014"/>
                  </a:cubicBezTo>
                  <a:cubicBezTo>
                    <a:pt x="3884" y="9010"/>
                    <a:pt x="3885" y="9007"/>
                    <a:pt x="3884" y="9007"/>
                  </a:cubicBezTo>
                  <a:lnTo>
                    <a:pt x="3884" y="9007"/>
                  </a:lnTo>
                  <a:cubicBezTo>
                    <a:pt x="3882" y="9007"/>
                    <a:pt x="3851" y="9059"/>
                    <a:pt x="3762" y="9216"/>
                  </a:cubicBezTo>
                  <a:lnTo>
                    <a:pt x="3762" y="8192"/>
                  </a:lnTo>
                  <a:cubicBezTo>
                    <a:pt x="4048" y="8145"/>
                    <a:pt x="4096" y="7895"/>
                    <a:pt x="4191" y="7740"/>
                  </a:cubicBezTo>
                  <a:cubicBezTo>
                    <a:pt x="4191" y="7728"/>
                    <a:pt x="4227" y="7692"/>
                    <a:pt x="4310" y="7538"/>
                  </a:cubicBezTo>
                  <a:cubicBezTo>
                    <a:pt x="4370" y="7430"/>
                    <a:pt x="4310" y="7311"/>
                    <a:pt x="4191" y="7288"/>
                  </a:cubicBezTo>
                  <a:cubicBezTo>
                    <a:pt x="4178" y="7282"/>
                    <a:pt x="4165" y="7280"/>
                    <a:pt x="4152" y="7280"/>
                  </a:cubicBezTo>
                  <a:cubicBezTo>
                    <a:pt x="4103" y="7280"/>
                    <a:pt x="4055" y="7312"/>
                    <a:pt x="4036" y="7359"/>
                  </a:cubicBezTo>
                  <a:cubicBezTo>
                    <a:pt x="4037" y="7358"/>
                    <a:pt x="4037" y="7357"/>
                    <a:pt x="4036" y="7357"/>
                  </a:cubicBezTo>
                  <a:cubicBezTo>
                    <a:pt x="4029" y="7357"/>
                    <a:pt x="3762" y="7824"/>
                    <a:pt x="3762" y="7835"/>
                  </a:cubicBezTo>
                  <a:lnTo>
                    <a:pt x="3762" y="6990"/>
                  </a:lnTo>
                  <a:lnTo>
                    <a:pt x="3917" y="7073"/>
                  </a:lnTo>
                  <a:cubicBezTo>
                    <a:pt x="3942" y="7090"/>
                    <a:pt x="3970" y="7098"/>
                    <a:pt x="3999" y="7098"/>
                  </a:cubicBezTo>
                  <a:cubicBezTo>
                    <a:pt x="4054" y="7098"/>
                    <a:pt x="4108" y="7068"/>
                    <a:pt x="4131" y="7014"/>
                  </a:cubicBezTo>
                  <a:cubicBezTo>
                    <a:pt x="4179" y="6942"/>
                    <a:pt x="4155" y="6835"/>
                    <a:pt x="4072" y="6799"/>
                  </a:cubicBezTo>
                  <a:lnTo>
                    <a:pt x="3762" y="6609"/>
                  </a:lnTo>
                  <a:lnTo>
                    <a:pt x="3762" y="6121"/>
                  </a:lnTo>
                  <a:cubicBezTo>
                    <a:pt x="3834" y="6156"/>
                    <a:pt x="3870" y="6204"/>
                    <a:pt x="3941" y="6204"/>
                  </a:cubicBezTo>
                  <a:cubicBezTo>
                    <a:pt x="4108" y="6204"/>
                    <a:pt x="4167" y="5978"/>
                    <a:pt x="4036" y="5883"/>
                  </a:cubicBezTo>
                  <a:cubicBezTo>
                    <a:pt x="3858" y="5775"/>
                    <a:pt x="3798" y="5752"/>
                    <a:pt x="3774" y="5740"/>
                  </a:cubicBezTo>
                  <a:lnTo>
                    <a:pt x="3774" y="5287"/>
                  </a:lnTo>
                  <a:cubicBezTo>
                    <a:pt x="4905" y="5942"/>
                    <a:pt x="4882" y="5942"/>
                    <a:pt x="5024" y="5942"/>
                  </a:cubicBezTo>
                  <a:cubicBezTo>
                    <a:pt x="5179" y="5942"/>
                    <a:pt x="5310" y="5871"/>
                    <a:pt x="5382" y="5740"/>
                  </a:cubicBezTo>
                  <a:cubicBezTo>
                    <a:pt x="5405" y="5704"/>
                    <a:pt x="5465" y="5621"/>
                    <a:pt x="5655" y="5275"/>
                  </a:cubicBezTo>
                  <a:cubicBezTo>
                    <a:pt x="5724" y="5161"/>
                    <a:pt x="5617" y="5025"/>
                    <a:pt x="5492" y="5025"/>
                  </a:cubicBezTo>
                  <a:cubicBezTo>
                    <a:pt x="5487" y="5025"/>
                    <a:pt x="5482" y="5025"/>
                    <a:pt x="5477" y="5025"/>
                  </a:cubicBezTo>
                  <a:cubicBezTo>
                    <a:pt x="5477" y="5025"/>
                    <a:pt x="5405" y="5037"/>
                    <a:pt x="5358" y="5097"/>
                  </a:cubicBezTo>
                  <a:lnTo>
                    <a:pt x="5084" y="5561"/>
                  </a:lnTo>
                  <a:cubicBezTo>
                    <a:pt x="5068" y="5584"/>
                    <a:pt x="5043" y="5603"/>
                    <a:pt x="5014" y="5603"/>
                  </a:cubicBezTo>
                  <a:cubicBezTo>
                    <a:pt x="4998" y="5603"/>
                    <a:pt x="4982" y="5597"/>
                    <a:pt x="4965" y="5585"/>
                  </a:cubicBezTo>
                  <a:cubicBezTo>
                    <a:pt x="3977" y="5013"/>
                    <a:pt x="3798" y="4906"/>
                    <a:pt x="3762" y="4883"/>
                  </a:cubicBezTo>
                  <a:lnTo>
                    <a:pt x="3762" y="4335"/>
                  </a:lnTo>
                  <a:cubicBezTo>
                    <a:pt x="3881" y="4156"/>
                    <a:pt x="3881" y="4073"/>
                    <a:pt x="3977" y="4073"/>
                  </a:cubicBezTo>
                  <a:cubicBezTo>
                    <a:pt x="3979" y="4073"/>
                    <a:pt x="3981" y="4073"/>
                    <a:pt x="3982" y="4073"/>
                  </a:cubicBezTo>
                  <a:cubicBezTo>
                    <a:pt x="4010" y="4073"/>
                    <a:pt x="4031" y="4094"/>
                    <a:pt x="5239" y="4787"/>
                  </a:cubicBezTo>
                  <a:cubicBezTo>
                    <a:pt x="5261" y="4798"/>
                    <a:pt x="5286" y="4804"/>
                    <a:pt x="5313" y="4804"/>
                  </a:cubicBezTo>
                  <a:cubicBezTo>
                    <a:pt x="5371" y="4804"/>
                    <a:pt x="5432" y="4777"/>
                    <a:pt x="5465" y="4728"/>
                  </a:cubicBezTo>
                  <a:cubicBezTo>
                    <a:pt x="5501" y="4644"/>
                    <a:pt x="5477" y="4549"/>
                    <a:pt x="5405" y="4502"/>
                  </a:cubicBezTo>
                  <a:lnTo>
                    <a:pt x="4179" y="3787"/>
                  </a:lnTo>
                  <a:cubicBezTo>
                    <a:pt x="4120" y="3751"/>
                    <a:pt x="4048" y="3728"/>
                    <a:pt x="3977" y="3728"/>
                  </a:cubicBezTo>
                  <a:cubicBezTo>
                    <a:pt x="3893" y="3728"/>
                    <a:pt x="3822" y="3740"/>
                    <a:pt x="3762" y="3787"/>
                  </a:cubicBezTo>
                  <a:lnTo>
                    <a:pt x="3762" y="2894"/>
                  </a:lnTo>
                  <a:lnTo>
                    <a:pt x="4834" y="1049"/>
                  </a:lnTo>
                  <a:cubicBezTo>
                    <a:pt x="4915" y="910"/>
                    <a:pt x="5075" y="822"/>
                    <a:pt x="5240" y="822"/>
                  </a:cubicBezTo>
                  <a:cubicBezTo>
                    <a:pt x="5316" y="822"/>
                    <a:pt x="5394" y="841"/>
                    <a:pt x="5465" y="882"/>
                  </a:cubicBezTo>
                  <a:lnTo>
                    <a:pt x="6477" y="1465"/>
                  </a:lnTo>
                  <a:cubicBezTo>
                    <a:pt x="6499" y="1480"/>
                    <a:pt x="6525" y="1487"/>
                    <a:pt x="6552" y="1487"/>
                  </a:cubicBezTo>
                  <a:cubicBezTo>
                    <a:pt x="6609" y="1487"/>
                    <a:pt x="6667" y="1455"/>
                    <a:pt x="6691" y="1406"/>
                  </a:cubicBezTo>
                  <a:cubicBezTo>
                    <a:pt x="6739" y="1334"/>
                    <a:pt x="6715" y="1227"/>
                    <a:pt x="6632" y="1180"/>
                  </a:cubicBezTo>
                  <a:lnTo>
                    <a:pt x="5620" y="608"/>
                  </a:lnTo>
                  <a:cubicBezTo>
                    <a:pt x="5496" y="536"/>
                    <a:pt x="5359" y="502"/>
                    <a:pt x="5223" y="502"/>
                  </a:cubicBezTo>
                  <a:cubicBezTo>
                    <a:pt x="4954" y="502"/>
                    <a:pt x="4691" y="637"/>
                    <a:pt x="4548" y="882"/>
                  </a:cubicBezTo>
                  <a:lnTo>
                    <a:pt x="3774" y="2239"/>
                  </a:lnTo>
                  <a:lnTo>
                    <a:pt x="3774" y="799"/>
                  </a:lnTo>
                  <a:cubicBezTo>
                    <a:pt x="3774" y="370"/>
                    <a:pt x="3417" y="13"/>
                    <a:pt x="2988" y="13"/>
                  </a:cubicBezTo>
                  <a:lnTo>
                    <a:pt x="2572" y="13"/>
                  </a:lnTo>
                  <a:cubicBezTo>
                    <a:pt x="2488" y="13"/>
                    <a:pt x="2405" y="84"/>
                    <a:pt x="2405" y="168"/>
                  </a:cubicBezTo>
                  <a:cubicBezTo>
                    <a:pt x="2405" y="263"/>
                    <a:pt x="2488" y="334"/>
                    <a:pt x="2572" y="334"/>
                  </a:cubicBezTo>
                  <a:lnTo>
                    <a:pt x="2988" y="334"/>
                  </a:lnTo>
                  <a:cubicBezTo>
                    <a:pt x="3239" y="334"/>
                    <a:pt x="3453" y="549"/>
                    <a:pt x="3453" y="799"/>
                  </a:cubicBezTo>
                  <a:lnTo>
                    <a:pt x="3453" y="2823"/>
                  </a:lnTo>
                  <a:lnTo>
                    <a:pt x="3453" y="3489"/>
                  </a:lnTo>
                  <a:lnTo>
                    <a:pt x="3453" y="4216"/>
                  </a:lnTo>
                  <a:cubicBezTo>
                    <a:pt x="3453" y="8966"/>
                    <a:pt x="3477" y="9574"/>
                    <a:pt x="3417" y="9847"/>
                  </a:cubicBezTo>
                  <a:cubicBezTo>
                    <a:pt x="3381" y="10026"/>
                    <a:pt x="3298" y="10205"/>
                    <a:pt x="3203" y="10336"/>
                  </a:cubicBezTo>
                  <a:cubicBezTo>
                    <a:pt x="3167" y="10371"/>
                    <a:pt x="3143" y="10407"/>
                    <a:pt x="3108" y="10455"/>
                  </a:cubicBezTo>
                  <a:cubicBezTo>
                    <a:pt x="2858" y="10717"/>
                    <a:pt x="2512" y="10871"/>
                    <a:pt x="2143" y="10871"/>
                  </a:cubicBezTo>
                  <a:lnTo>
                    <a:pt x="1655" y="10871"/>
                  </a:lnTo>
                  <a:cubicBezTo>
                    <a:pt x="917" y="10871"/>
                    <a:pt x="321" y="10276"/>
                    <a:pt x="321" y="9550"/>
                  </a:cubicBezTo>
                  <a:lnTo>
                    <a:pt x="321" y="799"/>
                  </a:lnTo>
                  <a:cubicBezTo>
                    <a:pt x="321" y="549"/>
                    <a:pt x="536" y="334"/>
                    <a:pt x="786" y="334"/>
                  </a:cubicBezTo>
                  <a:lnTo>
                    <a:pt x="1953" y="334"/>
                  </a:lnTo>
                  <a:cubicBezTo>
                    <a:pt x="2036" y="334"/>
                    <a:pt x="2107" y="263"/>
                    <a:pt x="2107" y="168"/>
                  </a:cubicBezTo>
                  <a:cubicBezTo>
                    <a:pt x="2107" y="84"/>
                    <a:pt x="2036" y="1"/>
                    <a:pt x="1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3"/>
            <p:cNvSpPr/>
            <p:nvPr/>
          </p:nvSpPr>
          <p:spPr>
            <a:xfrm>
              <a:off x="1605630" y="4063935"/>
              <a:ext cx="46976" cy="76523"/>
            </a:xfrm>
            <a:custGeom>
              <a:avLst/>
              <a:gdLst/>
              <a:ahLst/>
              <a:cxnLst/>
              <a:rect l="l" t="t" r="r" b="b"/>
              <a:pathLst>
                <a:path w="1477" h="2406" extrusionOk="0">
                  <a:moveTo>
                    <a:pt x="417" y="0"/>
                  </a:moveTo>
                  <a:cubicBezTo>
                    <a:pt x="179" y="0"/>
                    <a:pt x="0" y="191"/>
                    <a:pt x="0" y="417"/>
                  </a:cubicBezTo>
                  <a:lnTo>
                    <a:pt x="0" y="2001"/>
                  </a:lnTo>
                  <a:cubicBezTo>
                    <a:pt x="0" y="2239"/>
                    <a:pt x="191" y="2405"/>
                    <a:pt x="417" y="2405"/>
                  </a:cubicBezTo>
                  <a:lnTo>
                    <a:pt x="953" y="2405"/>
                  </a:lnTo>
                  <a:cubicBezTo>
                    <a:pt x="1036" y="2405"/>
                    <a:pt x="1119" y="2334"/>
                    <a:pt x="1119" y="2251"/>
                  </a:cubicBezTo>
                  <a:cubicBezTo>
                    <a:pt x="1119" y="2155"/>
                    <a:pt x="1036" y="2084"/>
                    <a:pt x="953" y="2084"/>
                  </a:cubicBezTo>
                  <a:lnTo>
                    <a:pt x="417" y="2084"/>
                  </a:lnTo>
                  <a:cubicBezTo>
                    <a:pt x="369" y="2084"/>
                    <a:pt x="322" y="2036"/>
                    <a:pt x="322" y="1989"/>
                  </a:cubicBezTo>
                  <a:lnTo>
                    <a:pt x="322" y="417"/>
                  </a:lnTo>
                  <a:cubicBezTo>
                    <a:pt x="322" y="369"/>
                    <a:pt x="369" y="322"/>
                    <a:pt x="417" y="322"/>
                  </a:cubicBezTo>
                  <a:lnTo>
                    <a:pt x="1060" y="322"/>
                  </a:lnTo>
                  <a:cubicBezTo>
                    <a:pt x="1096" y="322"/>
                    <a:pt x="1143" y="369"/>
                    <a:pt x="1143" y="417"/>
                  </a:cubicBezTo>
                  <a:lnTo>
                    <a:pt x="1143" y="1834"/>
                  </a:lnTo>
                  <a:cubicBezTo>
                    <a:pt x="1143" y="1917"/>
                    <a:pt x="1215" y="1989"/>
                    <a:pt x="1310" y="1989"/>
                  </a:cubicBezTo>
                  <a:cubicBezTo>
                    <a:pt x="1393" y="1989"/>
                    <a:pt x="1477" y="1917"/>
                    <a:pt x="1477" y="1834"/>
                  </a:cubicBezTo>
                  <a:lnTo>
                    <a:pt x="1477" y="417"/>
                  </a:lnTo>
                  <a:cubicBezTo>
                    <a:pt x="1477" y="179"/>
                    <a:pt x="1274" y="0"/>
                    <a:pt x="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3"/>
            <p:cNvSpPr/>
            <p:nvPr/>
          </p:nvSpPr>
          <p:spPr>
            <a:xfrm>
              <a:off x="1582158" y="4065462"/>
              <a:ext cx="10623" cy="45449"/>
            </a:xfrm>
            <a:custGeom>
              <a:avLst/>
              <a:gdLst/>
              <a:ahLst/>
              <a:cxnLst/>
              <a:rect l="l" t="t" r="r" b="b"/>
              <a:pathLst>
                <a:path w="334" h="1429" extrusionOk="0">
                  <a:moveTo>
                    <a:pt x="167" y="0"/>
                  </a:moveTo>
                  <a:cubicBezTo>
                    <a:pt x="83" y="0"/>
                    <a:pt x="0" y="71"/>
                    <a:pt x="0" y="167"/>
                  </a:cubicBezTo>
                  <a:lnTo>
                    <a:pt x="0" y="1262"/>
                  </a:lnTo>
                  <a:cubicBezTo>
                    <a:pt x="0" y="1357"/>
                    <a:pt x="83" y="1429"/>
                    <a:pt x="167" y="1429"/>
                  </a:cubicBezTo>
                  <a:cubicBezTo>
                    <a:pt x="262" y="1429"/>
                    <a:pt x="333" y="1357"/>
                    <a:pt x="333" y="1262"/>
                  </a:cubicBezTo>
                  <a:lnTo>
                    <a:pt x="333" y="167"/>
                  </a:lnTo>
                  <a:cubicBezTo>
                    <a:pt x="333" y="71"/>
                    <a:pt x="262"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3"/>
            <p:cNvSpPr/>
            <p:nvPr/>
          </p:nvSpPr>
          <p:spPr>
            <a:xfrm>
              <a:off x="1582158" y="4121884"/>
              <a:ext cx="10623" cy="17429"/>
            </a:xfrm>
            <a:custGeom>
              <a:avLst/>
              <a:gdLst/>
              <a:ahLst/>
              <a:cxnLst/>
              <a:rect l="l" t="t" r="r" b="b"/>
              <a:pathLst>
                <a:path w="334" h="548" extrusionOk="0">
                  <a:moveTo>
                    <a:pt x="167" y="0"/>
                  </a:moveTo>
                  <a:cubicBezTo>
                    <a:pt x="83" y="0"/>
                    <a:pt x="0" y="71"/>
                    <a:pt x="0" y="155"/>
                  </a:cubicBezTo>
                  <a:lnTo>
                    <a:pt x="0" y="381"/>
                  </a:lnTo>
                  <a:cubicBezTo>
                    <a:pt x="0" y="476"/>
                    <a:pt x="83" y="548"/>
                    <a:pt x="167" y="548"/>
                  </a:cubicBezTo>
                  <a:cubicBezTo>
                    <a:pt x="262" y="548"/>
                    <a:pt x="333" y="476"/>
                    <a:pt x="333" y="381"/>
                  </a:cubicBezTo>
                  <a:lnTo>
                    <a:pt x="333" y="155"/>
                  </a:lnTo>
                  <a:cubicBezTo>
                    <a:pt x="333" y="71"/>
                    <a:pt x="262"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3"/>
            <p:cNvSpPr/>
            <p:nvPr/>
          </p:nvSpPr>
          <p:spPr>
            <a:xfrm>
              <a:off x="1497684" y="4121884"/>
              <a:ext cx="10273" cy="17429"/>
            </a:xfrm>
            <a:custGeom>
              <a:avLst/>
              <a:gdLst/>
              <a:ahLst/>
              <a:cxnLst/>
              <a:rect l="l" t="t" r="r" b="b"/>
              <a:pathLst>
                <a:path w="323" h="548" extrusionOk="0">
                  <a:moveTo>
                    <a:pt x="168" y="0"/>
                  </a:moveTo>
                  <a:cubicBezTo>
                    <a:pt x="72" y="0"/>
                    <a:pt x="1" y="71"/>
                    <a:pt x="1" y="155"/>
                  </a:cubicBezTo>
                  <a:lnTo>
                    <a:pt x="1" y="381"/>
                  </a:lnTo>
                  <a:cubicBezTo>
                    <a:pt x="1" y="476"/>
                    <a:pt x="72" y="548"/>
                    <a:pt x="168" y="548"/>
                  </a:cubicBezTo>
                  <a:cubicBezTo>
                    <a:pt x="251" y="548"/>
                    <a:pt x="322" y="476"/>
                    <a:pt x="322" y="381"/>
                  </a:cubicBezTo>
                  <a:lnTo>
                    <a:pt x="322" y="155"/>
                  </a:lnTo>
                  <a:cubicBezTo>
                    <a:pt x="322" y="71"/>
                    <a:pt x="251"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3"/>
            <p:cNvSpPr/>
            <p:nvPr/>
          </p:nvSpPr>
          <p:spPr>
            <a:xfrm>
              <a:off x="1360604" y="4091574"/>
              <a:ext cx="43986" cy="43573"/>
            </a:xfrm>
            <a:custGeom>
              <a:avLst/>
              <a:gdLst/>
              <a:ahLst/>
              <a:cxnLst/>
              <a:rect l="l" t="t" r="r" b="b"/>
              <a:pathLst>
                <a:path w="1383" h="1370" extrusionOk="0">
                  <a:moveTo>
                    <a:pt x="691" y="322"/>
                  </a:moveTo>
                  <a:cubicBezTo>
                    <a:pt x="882" y="322"/>
                    <a:pt x="1049" y="489"/>
                    <a:pt x="1049" y="679"/>
                  </a:cubicBezTo>
                  <a:cubicBezTo>
                    <a:pt x="1049" y="870"/>
                    <a:pt x="882" y="1036"/>
                    <a:pt x="691" y="1036"/>
                  </a:cubicBezTo>
                  <a:cubicBezTo>
                    <a:pt x="501" y="1036"/>
                    <a:pt x="334" y="870"/>
                    <a:pt x="334" y="679"/>
                  </a:cubicBezTo>
                  <a:cubicBezTo>
                    <a:pt x="334" y="489"/>
                    <a:pt x="501" y="322"/>
                    <a:pt x="691" y="322"/>
                  </a:cubicBezTo>
                  <a:close/>
                  <a:moveTo>
                    <a:pt x="691" y="1"/>
                  </a:moveTo>
                  <a:cubicBezTo>
                    <a:pt x="322" y="1"/>
                    <a:pt x="1" y="310"/>
                    <a:pt x="1" y="679"/>
                  </a:cubicBezTo>
                  <a:cubicBezTo>
                    <a:pt x="1" y="1048"/>
                    <a:pt x="322" y="1370"/>
                    <a:pt x="691" y="1370"/>
                  </a:cubicBezTo>
                  <a:cubicBezTo>
                    <a:pt x="1061" y="1370"/>
                    <a:pt x="1382" y="1048"/>
                    <a:pt x="1382" y="679"/>
                  </a:cubicBezTo>
                  <a:cubicBezTo>
                    <a:pt x="1382" y="310"/>
                    <a:pt x="1061" y="1"/>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3"/>
            <p:cNvSpPr/>
            <p:nvPr/>
          </p:nvSpPr>
          <p:spPr>
            <a:xfrm>
              <a:off x="1344320" y="3832172"/>
              <a:ext cx="76523" cy="46626"/>
            </a:xfrm>
            <a:custGeom>
              <a:avLst/>
              <a:gdLst/>
              <a:ahLst/>
              <a:cxnLst/>
              <a:rect l="l" t="t" r="r" b="b"/>
              <a:pathLst>
                <a:path w="2406" h="1466" extrusionOk="0">
                  <a:moveTo>
                    <a:pt x="418" y="1"/>
                  </a:moveTo>
                  <a:cubicBezTo>
                    <a:pt x="180" y="1"/>
                    <a:pt x="1" y="191"/>
                    <a:pt x="1" y="417"/>
                  </a:cubicBezTo>
                  <a:lnTo>
                    <a:pt x="1" y="1049"/>
                  </a:lnTo>
                  <a:cubicBezTo>
                    <a:pt x="1" y="1287"/>
                    <a:pt x="191" y="1465"/>
                    <a:pt x="418" y="1465"/>
                  </a:cubicBezTo>
                  <a:lnTo>
                    <a:pt x="1989" y="1465"/>
                  </a:lnTo>
                  <a:cubicBezTo>
                    <a:pt x="2227" y="1465"/>
                    <a:pt x="2406" y="1275"/>
                    <a:pt x="2406" y="1049"/>
                  </a:cubicBezTo>
                  <a:lnTo>
                    <a:pt x="2406" y="513"/>
                  </a:lnTo>
                  <a:cubicBezTo>
                    <a:pt x="2406" y="429"/>
                    <a:pt x="2335" y="358"/>
                    <a:pt x="2251" y="358"/>
                  </a:cubicBezTo>
                  <a:cubicBezTo>
                    <a:pt x="2156" y="358"/>
                    <a:pt x="2085" y="429"/>
                    <a:pt x="2085" y="513"/>
                  </a:cubicBezTo>
                  <a:lnTo>
                    <a:pt x="2085" y="1049"/>
                  </a:lnTo>
                  <a:cubicBezTo>
                    <a:pt x="2085" y="1096"/>
                    <a:pt x="2037" y="1144"/>
                    <a:pt x="1989" y="1144"/>
                  </a:cubicBezTo>
                  <a:lnTo>
                    <a:pt x="418" y="1144"/>
                  </a:lnTo>
                  <a:cubicBezTo>
                    <a:pt x="370" y="1144"/>
                    <a:pt x="322" y="1096"/>
                    <a:pt x="322" y="1049"/>
                  </a:cubicBezTo>
                  <a:lnTo>
                    <a:pt x="322" y="417"/>
                  </a:lnTo>
                  <a:cubicBezTo>
                    <a:pt x="322" y="370"/>
                    <a:pt x="370" y="322"/>
                    <a:pt x="418" y="322"/>
                  </a:cubicBezTo>
                  <a:lnTo>
                    <a:pt x="1823" y="322"/>
                  </a:lnTo>
                  <a:cubicBezTo>
                    <a:pt x="1918" y="322"/>
                    <a:pt x="1989" y="251"/>
                    <a:pt x="1989" y="156"/>
                  </a:cubicBezTo>
                  <a:cubicBezTo>
                    <a:pt x="1989" y="72"/>
                    <a:pt x="1918"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3"/>
            <p:cNvSpPr/>
            <p:nvPr/>
          </p:nvSpPr>
          <p:spPr>
            <a:xfrm>
              <a:off x="1401887" y="3891648"/>
              <a:ext cx="17843" cy="10623"/>
            </a:xfrm>
            <a:custGeom>
              <a:avLst/>
              <a:gdLst/>
              <a:ahLst/>
              <a:cxnLst/>
              <a:rect l="l" t="t" r="r" b="b"/>
              <a:pathLst>
                <a:path w="561" h="334" extrusionOk="0">
                  <a:moveTo>
                    <a:pt x="167" y="0"/>
                  </a:moveTo>
                  <a:cubicBezTo>
                    <a:pt x="72" y="0"/>
                    <a:pt x="1" y="71"/>
                    <a:pt x="1" y="167"/>
                  </a:cubicBezTo>
                  <a:cubicBezTo>
                    <a:pt x="1" y="250"/>
                    <a:pt x="72" y="333"/>
                    <a:pt x="167" y="333"/>
                  </a:cubicBezTo>
                  <a:lnTo>
                    <a:pt x="394" y="333"/>
                  </a:lnTo>
                  <a:cubicBezTo>
                    <a:pt x="477" y="333"/>
                    <a:pt x="560" y="250"/>
                    <a:pt x="560" y="167"/>
                  </a:cubicBezTo>
                  <a:cubicBezTo>
                    <a:pt x="560" y="71"/>
                    <a:pt x="477"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3"/>
            <p:cNvSpPr/>
            <p:nvPr/>
          </p:nvSpPr>
          <p:spPr>
            <a:xfrm>
              <a:off x="1345465" y="3891648"/>
              <a:ext cx="45863" cy="10623"/>
            </a:xfrm>
            <a:custGeom>
              <a:avLst/>
              <a:gdLst/>
              <a:ahLst/>
              <a:cxnLst/>
              <a:rect l="l" t="t" r="r" b="b"/>
              <a:pathLst>
                <a:path w="1442" h="334" extrusionOk="0">
                  <a:moveTo>
                    <a:pt x="167" y="0"/>
                  </a:moveTo>
                  <a:cubicBezTo>
                    <a:pt x="84" y="0"/>
                    <a:pt x="1" y="71"/>
                    <a:pt x="1" y="167"/>
                  </a:cubicBezTo>
                  <a:cubicBezTo>
                    <a:pt x="1" y="250"/>
                    <a:pt x="84" y="333"/>
                    <a:pt x="167" y="333"/>
                  </a:cubicBezTo>
                  <a:lnTo>
                    <a:pt x="1275" y="333"/>
                  </a:lnTo>
                  <a:cubicBezTo>
                    <a:pt x="1358" y="333"/>
                    <a:pt x="1441" y="250"/>
                    <a:pt x="1441" y="167"/>
                  </a:cubicBezTo>
                  <a:cubicBezTo>
                    <a:pt x="1441" y="71"/>
                    <a:pt x="1358"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3"/>
            <p:cNvSpPr/>
            <p:nvPr/>
          </p:nvSpPr>
          <p:spPr>
            <a:xfrm>
              <a:off x="1343588" y="3917378"/>
              <a:ext cx="77254" cy="46626"/>
            </a:xfrm>
            <a:custGeom>
              <a:avLst/>
              <a:gdLst/>
              <a:ahLst/>
              <a:cxnLst/>
              <a:rect l="l" t="t" r="r" b="b"/>
              <a:pathLst>
                <a:path w="2429" h="1466" extrusionOk="0">
                  <a:moveTo>
                    <a:pt x="417" y="1"/>
                  </a:moveTo>
                  <a:cubicBezTo>
                    <a:pt x="179" y="1"/>
                    <a:pt x="0" y="191"/>
                    <a:pt x="0" y="417"/>
                  </a:cubicBezTo>
                  <a:lnTo>
                    <a:pt x="0" y="1048"/>
                  </a:lnTo>
                  <a:cubicBezTo>
                    <a:pt x="0" y="1287"/>
                    <a:pt x="203" y="1465"/>
                    <a:pt x="417" y="1465"/>
                  </a:cubicBezTo>
                  <a:lnTo>
                    <a:pt x="2000" y="1465"/>
                  </a:lnTo>
                  <a:cubicBezTo>
                    <a:pt x="2239" y="1465"/>
                    <a:pt x="2417" y="1275"/>
                    <a:pt x="2417" y="1048"/>
                  </a:cubicBezTo>
                  <a:lnTo>
                    <a:pt x="2417" y="513"/>
                  </a:lnTo>
                  <a:cubicBezTo>
                    <a:pt x="2429" y="417"/>
                    <a:pt x="2358" y="334"/>
                    <a:pt x="2274" y="334"/>
                  </a:cubicBezTo>
                  <a:cubicBezTo>
                    <a:pt x="2250" y="334"/>
                    <a:pt x="2239" y="334"/>
                    <a:pt x="2215" y="358"/>
                  </a:cubicBezTo>
                  <a:cubicBezTo>
                    <a:pt x="2155" y="370"/>
                    <a:pt x="2096" y="441"/>
                    <a:pt x="2096" y="513"/>
                  </a:cubicBezTo>
                  <a:lnTo>
                    <a:pt x="2096" y="1048"/>
                  </a:lnTo>
                  <a:cubicBezTo>
                    <a:pt x="2096" y="1096"/>
                    <a:pt x="2048" y="1144"/>
                    <a:pt x="2000" y="1144"/>
                  </a:cubicBezTo>
                  <a:lnTo>
                    <a:pt x="417" y="1144"/>
                  </a:lnTo>
                  <a:cubicBezTo>
                    <a:pt x="381" y="1144"/>
                    <a:pt x="334" y="1096"/>
                    <a:pt x="334" y="1048"/>
                  </a:cubicBezTo>
                  <a:lnTo>
                    <a:pt x="334" y="417"/>
                  </a:lnTo>
                  <a:cubicBezTo>
                    <a:pt x="334" y="370"/>
                    <a:pt x="381" y="322"/>
                    <a:pt x="417" y="322"/>
                  </a:cubicBezTo>
                  <a:lnTo>
                    <a:pt x="1834" y="322"/>
                  </a:lnTo>
                  <a:cubicBezTo>
                    <a:pt x="1929" y="322"/>
                    <a:pt x="2000" y="251"/>
                    <a:pt x="2000" y="155"/>
                  </a:cubicBezTo>
                  <a:cubicBezTo>
                    <a:pt x="2000" y="72"/>
                    <a:pt x="1929"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3"/>
            <p:cNvSpPr/>
            <p:nvPr/>
          </p:nvSpPr>
          <p:spPr>
            <a:xfrm>
              <a:off x="1401887" y="3976471"/>
              <a:ext cx="17843" cy="10241"/>
            </a:xfrm>
            <a:custGeom>
              <a:avLst/>
              <a:gdLst/>
              <a:ahLst/>
              <a:cxnLst/>
              <a:rect l="l" t="t" r="r" b="b"/>
              <a:pathLst>
                <a:path w="561" h="322" extrusionOk="0">
                  <a:moveTo>
                    <a:pt x="167" y="0"/>
                  </a:moveTo>
                  <a:cubicBezTo>
                    <a:pt x="72" y="0"/>
                    <a:pt x="1" y="71"/>
                    <a:pt x="1" y="167"/>
                  </a:cubicBezTo>
                  <a:cubicBezTo>
                    <a:pt x="1" y="250"/>
                    <a:pt x="72" y="322"/>
                    <a:pt x="167" y="322"/>
                  </a:cubicBezTo>
                  <a:lnTo>
                    <a:pt x="394" y="322"/>
                  </a:lnTo>
                  <a:cubicBezTo>
                    <a:pt x="477" y="322"/>
                    <a:pt x="560" y="250"/>
                    <a:pt x="560" y="167"/>
                  </a:cubicBezTo>
                  <a:cubicBezTo>
                    <a:pt x="560" y="71"/>
                    <a:pt x="477"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3"/>
            <p:cNvSpPr/>
            <p:nvPr/>
          </p:nvSpPr>
          <p:spPr>
            <a:xfrm>
              <a:off x="1345465" y="3976471"/>
              <a:ext cx="45863" cy="10241"/>
            </a:xfrm>
            <a:custGeom>
              <a:avLst/>
              <a:gdLst/>
              <a:ahLst/>
              <a:cxnLst/>
              <a:rect l="l" t="t" r="r" b="b"/>
              <a:pathLst>
                <a:path w="1442" h="322" extrusionOk="0">
                  <a:moveTo>
                    <a:pt x="167" y="0"/>
                  </a:moveTo>
                  <a:cubicBezTo>
                    <a:pt x="84" y="0"/>
                    <a:pt x="1" y="71"/>
                    <a:pt x="1" y="167"/>
                  </a:cubicBezTo>
                  <a:cubicBezTo>
                    <a:pt x="1" y="250"/>
                    <a:pt x="84" y="322"/>
                    <a:pt x="167" y="322"/>
                  </a:cubicBezTo>
                  <a:lnTo>
                    <a:pt x="1275" y="322"/>
                  </a:lnTo>
                  <a:cubicBezTo>
                    <a:pt x="1358" y="322"/>
                    <a:pt x="1441" y="250"/>
                    <a:pt x="1441" y="167"/>
                  </a:cubicBezTo>
                  <a:cubicBezTo>
                    <a:pt x="1441" y="71"/>
                    <a:pt x="1382" y="0"/>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3"/>
            <p:cNvSpPr/>
            <p:nvPr/>
          </p:nvSpPr>
          <p:spPr>
            <a:xfrm>
              <a:off x="1343588" y="4001057"/>
              <a:ext cx="77636" cy="46626"/>
            </a:xfrm>
            <a:custGeom>
              <a:avLst/>
              <a:gdLst/>
              <a:ahLst/>
              <a:cxnLst/>
              <a:rect l="l" t="t" r="r" b="b"/>
              <a:pathLst>
                <a:path w="2441" h="1466" extrusionOk="0">
                  <a:moveTo>
                    <a:pt x="417" y="1"/>
                  </a:moveTo>
                  <a:cubicBezTo>
                    <a:pt x="179" y="1"/>
                    <a:pt x="0" y="191"/>
                    <a:pt x="0" y="418"/>
                  </a:cubicBezTo>
                  <a:lnTo>
                    <a:pt x="0" y="1049"/>
                  </a:lnTo>
                  <a:cubicBezTo>
                    <a:pt x="0" y="1156"/>
                    <a:pt x="48" y="1263"/>
                    <a:pt x="107" y="1334"/>
                  </a:cubicBezTo>
                  <a:cubicBezTo>
                    <a:pt x="179" y="1430"/>
                    <a:pt x="298" y="1465"/>
                    <a:pt x="417" y="1465"/>
                  </a:cubicBezTo>
                  <a:lnTo>
                    <a:pt x="2000" y="1465"/>
                  </a:lnTo>
                  <a:cubicBezTo>
                    <a:pt x="2131" y="1465"/>
                    <a:pt x="2239" y="1406"/>
                    <a:pt x="2310" y="1323"/>
                  </a:cubicBezTo>
                  <a:cubicBezTo>
                    <a:pt x="2310" y="1323"/>
                    <a:pt x="2417" y="1203"/>
                    <a:pt x="2417" y="1049"/>
                  </a:cubicBezTo>
                  <a:cubicBezTo>
                    <a:pt x="2417" y="525"/>
                    <a:pt x="2441" y="489"/>
                    <a:pt x="2405" y="430"/>
                  </a:cubicBezTo>
                  <a:cubicBezTo>
                    <a:pt x="2370" y="381"/>
                    <a:pt x="2317" y="358"/>
                    <a:pt x="2266" y="358"/>
                  </a:cubicBezTo>
                  <a:cubicBezTo>
                    <a:pt x="2179" y="358"/>
                    <a:pt x="2096" y="421"/>
                    <a:pt x="2096" y="525"/>
                  </a:cubicBezTo>
                  <a:lnTo>
                    <a:pt x="2096" y="1061"/>
                  </a:lnTo>
                  <a:cubicBezTo>
                    <a:pt x="2096" y="1096"/>
                    <a:pt x="2048" y="1144"/>
                    <a:pt x="2000" y="1144"/>
                  </a:cubicBezTo>
                  <a:lnTo>
                    <a:pt x="417" y="1144"/>
                  </a:lnTo>
                  <a:cubicBezTo>
                    <a:pt x="381" y="1144"/>
                    <a:pt x="334" y="1096"/>
                    <a:pt x="334" y="1061"/>
                  </a:cubicBezTo>
                  <a:lnTo>
                    <a:pt x="334" y="418"/>
                  </a:lnTo>
                  <a:cubicBezTo>
                    <a:pt x="334" y="370"/>
                    <a:pt x="381" y="322"/>
                    <a:pt x="417" y="322"/>
                  </a:cubicBezTo>
                  <a:lnTo>
                    <a:pt x="1834" y="322"/>
                  </a:lnTo>
                  <a:cubicBezTo>
                    <a:pt x="1893" y="322"/>
                    <a:pt x="1965" y="287"/>
                    <a:pt x="1988" y="227"/>
                  </a:cubicBezTo>
                  <a:cubicBezTo>
                    <a:pt x="2024" y="120"/>
                    <a:pt x="1941"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3"/>
            <p:cNvSpPr/>
            <p:nvPr/>
          </p:nvSpPr>
          <p:spPr>
            <a:xfrm>
              <a:off x="1344702" y="4060150"/>
              <a:ext cx="46626" cy="10623"/>
            </a:xfrm>
            <a:custGeom>
              <a:avLst/>
              <a:gdLst/>
              <a:ahLst/>
              <a:cxnLst/>
              <a:rect l="l" t="t" r="r" b="b"/>
              <a:pathLst>
                <a:path w="1466" h="334" extrusionOk="0">
                  <a:moveTo>
                    <a:pt x="168" y="0"/>
                  </a:moveTo>
                  <a:cubicBezTo>
                    <a:pt x="108" y="12"/>
                    <a:pt x="60" y="48"/>
                    <a:pt x="48" y="96"/>
                  </a:cubicBezTo>
                  <a:cubicBezTo>
                    <a:pt x="1" y="191"/>
                    <a:pt x="72" y="334"/>
                    <a:pt x="191" y="334"/>
                  </a:cubicBezTo>
                  <a:lnTo>
                    <a:pt x="1299" y="334"/>
                  </a:lnTo>
                  <a:cubicBezTo>
                    <a:pt x="1382" y="334"/>
                    <a:pt x="1453" y="250"/>
                    <a:pt x="1453" y="167"/>
                  </a:cubicBezTo>
                  <a:cubicBezTo>
                    <a:pt x="1465" y="72"/>
                    <a:pt x="1382" y="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3"/>
            <p:cNvSpPr/>
            <p:nvPr/>
          </p:nvSpPr>
          <p:spPr>
            <a:xfrm>
              <a:off x="1401887" y="4060150"/>
              <a:ext cx="17843" cy="10623"/>
            </a:xfrm>
            <a:custGeom>
              <a:avLst/>
              <a:gdLst/>
              <a:ahLst/>
              <a:cxnLst/>
              <a:rect l="l" t="t" r="r" b="b"/>
              <a:pathLst>
                <a:path w="561" h="334" extrusionOk="0">
                  <a:moveTo>
                    <a:pt x="167" y="0"/>
                  </a:moveTo>
                  <a:cubicBezTo>
                    <a:pt x="72" y="0"/>
                    <a:pt x="1" y="72"/>
                    <a:pt x="1" y="167"/>
                  </a:cubicBezTo>
                  <a:cubicBezTo>
                    <a:pt x="1" y="250"/>
                    <a:pt x="72" y="334"/>
                    <a:pt x="167" y="334"/>
                  </a:cubicBezTo>
                  <a:lnTo>
                    <a:pt x="394" y="334"/>
                  </a:lnTo>
                  <a:cubicBezTo>
                    <a:pt x="477" y="334"/>
                    <a:pt x="560" y="250"/>
                    <a:pt x="560" y="167"/>
                  </a:cubicBezTo>
                  <a:cubicBezTo>
                    <a:pt x="560" y="72"/>
                    <a:pt x="477"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3"/>
            <p:cNvSpPr/>
            <p:nvPr/>
          </p:nvSpPr>
          <p:spPr>
            <a:xfrm>
              <a:off x="1563584" y="3936365"/>
              <a:ext cx="67077" cy="80276"/>
            </a:xfrm>
            <a:custGeom>
              <a:avLst/>
              <a:gdLst/>
              <a:ahLst/>
              <a:cxnLst/>
              <a:rect l="l" t="t" r="r" b="b"/>
              <a:pathLst>
                <a:path w="2109" h="2524" extrusionOk="0">
                  <a:moveTo>
                    <a:pt x="986" y="0"/>
                  </a:moveTo>
                  <a:cubicBezTo>
                    <a:pt x="915" y="0"/>
                    <a:pt x="842" y="19"/>
                    <a:pt x="775" y="59"/>
                  </a:cubicBezTo>
                  <a:lnTo>
                    <a:pt x="203" y="380"/>
                  </a:lnTo>
                  <a:cubicBezTo>
                    <a:pt x="72" y="451"/>
                    <a:pt x="1" y="594"/>
                    <a:pt x="1" y="737"/>
                  </a:cubicBezTo>
                  <a:cubicBezTo>
                    <a:pt x="1" y="928"/>
                    <a:pt x="60" y="916"/>
                    <a:pt x="846" y="2321"/>
                  </a:cubicBezTo>
                  <a:cubicBezTo>
                    <a:pt x="917" y="2452"/>
                    <a:pt x="1048" y="2523"/>
                    <a:pt x="1203" y="2523"/>
                  </a:cubicBezTo>
                  <a:cubicBezTo>
                    <a:pt x="1382" y="2523"/>
                    <a:pt x="1453" y="2416"/>
                    <a:pt x="1882" y="2190"/>
                  </a:cubicBezTo>
                  <a:cubicBezTo>
                    <a:pt x="1965" y="2154"/>
                    <a:pt x="1989" y="2047"/>
                    <a:pt x="1941" y="1975"/>
                  </a:cubicBezTo>
                  <a:cubicBezTo>
                    <a:pt x="1918" y="1921"/>
                    <a:pt x="1864" y="1892"/>
                    <a:pt x="1809" y="1892"/>
                  </a:cubicBezTo>
                  <a:cubicBezTo>
                    <a:pt x="1780" y="1892"/>
                    <a:pt x="1752" y="1900"/>
                    <a:pt x="1727" y="1916"/>
                  </a:cubicBezTo>
                  <a:cubicBezTo>
                    <a:pt x="1227" y="2190"/>
                    <a:pt x="1251" y="2190"/>
                    <a:pt x="1215" y="2190"/>
                  </a:cubicBezTo>
                  <a:cubicBezTo>
                    <a:pt x="1132" y="2190"/>
                    <a:pt x="1167" y="2178"/>
                    <a:pt x="358" y="785"/>
                  </a:cubicBezTo>
                  <a:cubicBezTo>
                    <a:pt x="322" y="737"/>
                    <a:pt x="334" y="690"/>
                    <a:pt x="382" y="666"/>
                  </a:cubicBezTo>
                  <a:lnTo>
                    <a:pt x="953" y="332"/>
                  </a:lnTo>
                  <a:cubicBezTo>
                    <a:pt x="965" y="324"/>
                    <a:pt x="978" y="320"/>
                    <a:pt x="992" y="320"/>
                  </a:cubicBezTo>
                  <a:cubicBezTo>
                    <a:pt x="1019" y="320"/>
                    <a:pt x="1048" y="336"/>
                    <a:pt x="1072" y="368"/>
                  </a:cubicBezTo>
                  <a:lnTo>
                    <a:pt x="1787" y="1583"/>
                  </a:lnTo>
                  <a:cubicBezTo>
                    <a:pt x="1810" y="1637"/>
                    <a:pt x="1864" y="1666"/>
                    <a:pt x="1919" y="1666"/>
                  </a:cubicBezTo>
                  <a:cubicBezTo>
                    <a:pt x="1948" y="1666"/>
                    <a:pt x="1976" y="1658"/>
                    <a:pt x="2001" y="1642"/>
                  </a:cubicBezTo>
                  <a:cubicBezTo>
                    <a:pt x="2084" y="1606"/>
                    <a:pt x="2108" y="1499"/>
                    <a:pt x="2060" y="1428"/>
                  </a:cubicBezTo>
                  <a:lnTo>
                    <a:pt x="1346" y="201"/>
                  </a:lnTo>
                  <a:cubicBezTo>
                    <a:pt x="1267" y="74"/>
                    <a:pt x="1129"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3"/>
            <p:cNvSpPr/>
            <p:nvPr/>
          </p:nvSpPr>
          <p:spPr>
            <a:xfrm>
              <a:off x="1569658" y="4013174"/>
              <a:ext cx="15553" cy="16698"/>
            </a:xfrm>
            <a:custGeom>
              <a:avLst/>
              <a:gdLst/>
              <a:ahLst/>
              <a:cxnLst/>
              <a:rect l="l" t="t" r="r" b="b"/>
              <a:pathLst>
                <a:path w="489" h="525" extrusionOk="0">
                  <a:moveTo>
                    <a:pt x="189" y="0"/>
                  </a:moveTo>
                  <a:cubicBezTo>
                    <a:pt x="161" y="0"/>
                    <a:pt x="132" y="8"/>
                    <a:pt x="107" y="25"/>
                  </a:cubicBezTo>
                  <a:cubicBezTo>
                    <a:pt x="24" y="60"/>
                    <a:pt x="0" y="168"/>
                    <a:pt x="48" y="239"/>
                  </a:cubicBezTo>
                  <a:lnTo>
                    <a:pt x="143" y="441"/>
                  </a:lnTo>
                  <a:cubicBezTo>
                    <a:pt x="179" y="501"/>
                    <a:pt x="238" y="525"/>
                    <a:pt x="298" y="525"/>
                  </a:cubicBezTo>
                  <a:cubicBezTo>
                    <a:pt x="417" y="513"/>
                    <a:pt x="488" y="382"/>
                    <a:pt x="429" y="275"/>
                  </a:cubicBezTo>
                  <a:lnTo>
                    <a:pt x="322" y="84"/>
                  </a:lnTo>
                  <a:cubicBezTo>
                    <a:pt x="298" y="30"/>
                    <a:pt x="244"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3"/>
            <p:cNvSpPr/>
            <p:nvPr/>
          </p:nvSpPr>
          <p:spPr>
            <a:xfrm>
              <a:off x="1541256" y="3964417"/>
              <a:ext cx="29165" cy="40615"/>
            </a:xfrm>
            <a:custGeom>
              <a:avLst/>
              <a:gdLst/>
              <a:ahLst/>
              <a:cxnLst/>
              <a:rect l="l" t="t" r="r" b="b"/>
              <a:pathLst>
                <a:path w="917" h="1277" extrusionOk="0">
                  <a:moveTo>
                    <a:pt x="182" y="0"/>
                  </a:moveTo>
                  <a:cubicBezTo>
                    <a:pt x="156" y="0"/>
                    <a:pt x="130" y="7"/>
                    <a:pt x="107" y="22"/>
                  </a:cubicBezTo>
                  <a:cubicBezTo>
                    <a:pt x="24" y="69"/>
                    <a:pt x="0" y="165"/>
                    <a:pt x="48" y="248"/>
                  </a:cubicBezTo>
                  <a:lnTo>
                    <a:pt x="596" y="1201"/>
                  </a:lnTo>
                  <a:cubicBezTo>
                    <a:pt x="628" y="1250"/>
                    <a:pt x="684" y="1277"/>
                    <a:pt x="743" y="1277"/>
                  </a:cubicBezTo>
                  <a:cubicBezTo>
                    <a:pt x="769" y="1277"/>
                    <a:pt x="796" y="1271"/>
                    <a:pt x="822" y="1260"/>
                  </a:cubicBezTo>
                  <a:cubicBezTo>
                    <a:pt x="893" y="1212"/>
                    <a:pt x="917" y="1105"/>
                    <a:pt x="881" y="1034"/>
                  </a:cubicBezTo>
                  <a:lnTo>
                    <a:pt x="322" y="81"/>
                  </a:lnTo>
                  <a:cubicBezTo>
                    <a:pt x="297" y="32"/>
                    <a:pt x="239" y="0"/>
                    <a:pt x="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3"/>
            <p:cNvSpPr/>
            <p:nvPr/>
          </p:nvSpPr>
          <p:spPr>
            <a:xfrm>
              <a:off x="1496189" y="4055284"/>
              <a:ext cx="15171" cy="16634"/>
            </a:xfrm>
            <a:custGeom>
              <a:avLst/>
              <a:gdLst/>
              <a:ahLst/>
              <a:cxnLst/>
              <a:rect l="l" t="t" r="r" b="b"/>
              <a:pathLst>
                <a:path w="477" h="523" extrusionOk="0">
                  <a:moveTo>
                    <a:pt x="182" y="1"/>
                  </a:moveTo>
                  <a:cubicBezTo>
                    <a:pt x="156" y="1"/>
                    <a:pt x="130" y="7"/>
                    <a:pt x="108" y="22"/>
                  </a:cubicBezTo>
                  <a:cubicBezTo>
                    <a:pt x="36" y="70"/>
                    <a:pt x="0" y="165"/>
                    <a:pt x="48" y="249"/>
                  </a:cubicBezTo>
                  <a:cubicBezTo>
                    <a:pt x="48" y="249"/>
                    <a:pt x="155" y="427"/>
                    <a:pt x="155" y="439"/>
                  </a:cubicBezTo>
                  <a:cubicBezTo>
                    <a:pt x="194" y="494"/>
                    <a:pt x="259" y="523"/>
                    <a:pt x="309" y="523"/>
                  </a:cubicBezTo>
                  <a:cubicBezTo>
                    <a:pt x="335" y="523"/>
                    <a:pt x="357" y="515"/>
                    <a:pt x="369" y="499"/>
                  </a:cubicBezTo>
                  <a:cubicBezTo>
                    <a:pt x="453" y="451"/>
                    <a:pt x="477" y="344"/>
                    <a:pt x="429" y="272"/>
                  </a:cubicBezTo>
                  <a:lnTo>
                    <a:pt x="334" y="82"/>
                  </a:lnTo>
                  <a:cubicBezTo>
                    <a:pt x="301" y="33"/>
                    <a:pt x="240"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3"/>
            <p:cNvSpPr/>
            <p:nvPr/>
          </p:nvSpPr>
          <p:spPr>
            <a:xfrm>
              <a:off x="1468169" y="3851859"/>
              <a:ext cx="78781" cy="69717"/>
            </a:xfrm>
            <a:custGeom>
              <a:avLst/>
              <a:gdLst/>
              <a:ahLst/>
              <a:cxnLst/>
              <a:rect l="l" t="t" r="r" b="b"/>
              <a:pathLst>
                <a:path w="2477" h="2192" extrusionOk="0">
                  <a:moveTo>
                    <a:pt x="738" y="1"/>
                  </a:moveTo>
                  <a:cubicBezTo>
                    <a:pt x="584" y="1"/>
                    <a:pt x="453" y="72"/>
                    <a:pt x="381" y="215"/>
                  </a:cubicBezTo>
                  <a:cubicBezTo>
                    <a:pt x="96" y="727"/>
                    <a:pt x="0" y="787"/>
                    <a:pt x="0" y="989"/>
                  </a:cubicBezTo>
                  <a:cubicBezTo>
                    <a:pt x="0" y="1132"/>
                    <a:pt x="84" y="1263"/>
                    <a:pt x="215" y="1346"/>
                  </a:cubicBezTo>
                  <a:cubicBezTo>
                    <a:pt x="1608" y="2132"/>
                    <a:pt x="1596" y="2192"/>
                    <a:pt x="1786" y="2192"/>
                  </a:cubicBezTo>
                  <a:cubicBezTo>
                    <a:pt x="1941" y="2192"/>
                    <a:pt x="2072" y="2120"/>
                    <a:pt x="2143" y="1977"/>
                  </a:cubicBezTo>
                  <a:lnTo>
                    <a:pt x="2417" y="1525"/>
                  </a:lnTo>
                  <a:cubicBezTo>
                    <a:pt x="2477" y="1418"/>
                    <a:pt x="2441" y="1311"/>
                    <a:pt x="2358" y="1263"/>
                  </a:cubicBezTo>
                  <a:cubicBezTo>
                    <a:pt x="2336" y="1252"/>
                    <a:pt x="2310" y="1247"/>
                    <a:pt x="2284" y="1247"/>
                  </a:cubicBezTo>
                  <a:cubicBezTo>
                    <a:pt x="2226" y="1247"/>
                    <a:pt x="2164" y="1273"/>
                    <a:pt x="2132" y="1322"/>
                  </a:cubicBezTo>
                  <a:lnTo>
                    <a:pt x="1870" y="1787"/>
                  </a:lnTo>
                  <a:cubicBezTo>
                    <a:pt x="1846" y="1819"/>
                    <a:pt x="1817" y="1834"/>
                    <a:pt x="1789" y="1834"/>
                  </a:cubicBezTo>
                  <a:cubicBezTo>
                    <a:pt x="1776" y="1834"/>
                    <a:pt x="1762" y="1830"/>
                    <a:pt x="1751" y="1823"/>
                  </a:cubicBezTo>
                  <a:cubicBezTo>
                    <a:pt x="334" y="989"/>
                    <a:pt x="334" y="1049"/>
                    <a:pt x="334" y="953"/>
                  </a:cubicBezTo>
                  <a:cubicBezTo>
                    <a:pt x="334" y="906"/>
                    <a:pt x="334" y="941"/>
                    <a:pt x="655" y="358"/>
                  </a:cubicBezTo>
                  <a:cubicBezTo>
                    <a:pt x="677" y="329"/>
                    <a:pt x="703" y="314"/>
                    <a:pt x="728" y="314"/>
                  </a:cubicBezTo>
                  <a:cubicBezTo>
                    <a:pt x="744" y="314"/>
                    <a:pt x="760" y="320"/>
                    <a:pt x="774" y="334"/>
                  </a:cubicBezTo>
                  <a:lnTo>
                    <a:pt x="2001" y="1049"/>
                  </a:lnTo>
                  <a:cubicBezTo>
                    <a:pt x="2023" y="1060"/>
                    <a:pt x="2048" y="1065"/>
                    <a:pt x="2074" y="1065"/>
                  </a:cubicBezTo>
                  <a:cubicBezTo>
                    <a:pt x="2133" y="1065"/>
                    <a:pt x="2194" y="1038"/>
                    <a:pt x="2227" y="989"/>
                  </a:cubicBezTo>
                  <a:cubicBezTo>
                    <a:pt x="2262" y="906"/>
                    <a:pt x="2239" y="811"/>
                    <a:pt x="2167" y="763"/>
                  </a:cubicBezTo>
                  <a:cubicBezTo>
                    <a:pt x="929" y="60"/>
                    <a:pt x="929" y="1"/>
                    <a:pt x="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3"/>
            <p:cNvSpPr/>
            <p:nvPr/>
          </p:nvSpPr>
          <p:spPr>
            <a:xfrm>
              <a:off x="1503377" y="3929368"/>
              <a:ext cx="17843" cy="13740"/>
            </a:xfrm>
            <a:custGeom>
              <a:avLst/>
              <a:gdLst/>
              <a:ahLst/>
              <a:cxnLst/>
              <a:rect l="l" t="t" r="r" b="b"/>
              <a:pathLst>
                <a:path w="561" h="432" extrusionOk="0">
                  <a:moveTo>
                    <a:pt x="189" y="0"/>
                  </a:moveTo>
                  <a:cubicBezTo>
                    <a:pt x="132" y="0"/>
                    <a:pt x="73" y="27"/>
                    <a:pt x="48" y="76"/>
                  </a:cubicBezTo>
                  <a:cubicBezTo>
                    <a:pt x="1" y="159"/>
                    <a:pt x="24" y="255"/>
                    <a:pt x="96" y="302"/>
                  </a:cubicBezTo>
                  <a:lnTo>
                    <a:pt x="298" y="409"/>
                  </a:lnTo>
                  <a:cubicBezTo>
                    <a:pt x="321" y="424"/>
                    <a:pt x="347" y="431"/>
                    <a:pt x="373" y="431"/>
                  </a:cubicBezTo>
                  <a:cubicBezTo>
                    <a:pt x="431" y="431"/>
                    <a:pt x="492" y="399"/>
                    <a:pt x="524" y="350"/>
                  </a:cubicBezTo>
                  <a:cubicBezTo>
                    <a:pt x="560" y="255"/>
                    <a:pt x="536" y="171"/>
                    <a:pt x="465" y="124"/>
                  </a:cubicBezTo>
                  <a:lnTo>
                    <a:pt x="263" y="17"/>
                  </a:lnTo>
                  <a:cubicBezTo>
                    <a:pt x="240" y="6"/>
                    <a:pt x="215"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3"/>
            <p:cNvSpPr/>
            <p:nvPr/>
          </p:nvSpPr>
          <p:spPr>
            <a:xfrm>
              <a:off x="1454524" y="3900966"/>
              <a:ext cx="42078" cy="27798"/>
            </a:xfrm>
            <a:custGeom>
              <a:avLst/>
              <a:gdLst/>
              <a:ahLst/>
              <a:cxnLst/>
              <a:rect l="l" t="t" r="r" b="b"/>
              <a:pathLst>
                <a:path w="1323" h="874" extrusionOk="0">
                  <a:moveTo>
                    <a:pt x="195" y="0"/>
                  </a:moveTo>
                  <a:cubicBezTo>
                    <a:pt x="137" y="0"/>
                    <a:pt x="81" y="27"/>
                    <a:pt x="48" y="76"/>
                  </a:cubicBezTo>
                  <a:cubicBezTo>
                    <a:pt x="1" y="159"/>
                    <a:pt x="36" y="255"/>
                    <a:pt x="108" y="302"/>
                  </a:cubicBezTo>
                  <a:lnTo>
                    <a:pt x="1060" y="850"/>
                  </a:lnTo>
                  <a:cubicBezTo>
                    <a:pt x="1084" y="874"/>
                    <a:pt x="1120" y="874"/>
                    <a:pt x="1144" y="874"/>
                  </a:cubicBezTo>
                  <a:cubicBezTo>
                    <a:pt x="1203" y="874"/>
                    <a:pt x="1263" y="838"/>
                    <a:pt x="1298" y="779"/>
                  </a:cubicBezTo>
                  <a:cubicBezTo>
                    <a:pt x="1322" y="719"/>
                    <a:pt x="1310" y="612"/>
                    <a:pt x="1227" y="576"/>
                  </a:cubicBezTo>
                  <a:lnTo>
                    <a:pt x="275" y="17"/>
                  </a:lnTo>
                  <a:cubicBezTo>
                    <a:pt x="249" y="6"/>
                    <a:pt x="222" y="0"/>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3"/>
            <p:cNvSpPr/>
            <p:nvPr/>
          </p:nvSpPr>
          <p:spPr>
            <a:xfrm>
              <a:off x="1460981" y="4002265"/>
              <a:ext cx="19083" cy="13740"/>
            </a:xfrm>
            <a:custGeom>
              <a:avLst/>
              <a:gdLst/>
              <a:ahLst/>
              <a:cxnLst/>
              <a:rect l="l" t="t" r="r" b="b"/>
              <a:pathLst>
                <a:path w="600" h="432" extrusionOk="0">
                  <a:moveTo>
                    <a:pt x="199" y="1"/>
                  </a:moveTo>
                  <a:cubicBezTo>
                    <a:pt x="141" y="1"/>
                    <a:pt x="80" y="33"/>
                    <a:pt x="48" y="82"/>
                  </a:cubicBezTo>
                  <a:cubicBezTo>
                    <a:pt x="0" y="153"/>
                    <a:pt x="36" y="261"/>
                    <a:pt x="107" y="308"/>
                  </a:cubicBezTo>
                  <a:cubicBezTo>
                    <a:pt x="107" y="308"/>
                    <a:pt x="286" y="403"/>
                    <a:pt x="298" y="403"/>
                  </a:cubicBezTo>
                  <a:cubicBezTo>
                    <a:pt x="328" y="423"/>
                    <a:pt x="358" y="432"/>
                    <a:pt x="386" y="432"/>
                  </a:cubicBezTo>
                  <a:cubicBezTo>
                    <a:pt x="512" y="432"/>
                    <a:pt x="600" y="263"/>
                    <a:pt x="512" y="165"/>
                  </a:cubicBezTo>
                  <a:cubicBezTo>
                    <a:pt x="488" y="130"/>
                    <a:pt x="453" y="130"/>
                    <a:pt x="274" y="22"/>
                  </a:cubicBezTo>
                  <a:cubicBezTo>
                    <a:pt x="251" y="8"/>
                    <a:pt x="226" y="1"/>
                    <a:pt x="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cxnSp>
        <p:nvCxnSpPr>
          <p:cNvPr id="649" name="Google Shape;649;p53"/>
          <p:cNvCxnSpPr>
            <a:stCxn id="616" idx="2"/>
            <a:endCxn id="618" idx="0"/>
          </p:cNvCxnSpPr>
          <p:nvPr/>
        </p:nvCxnSpPr>
        <p:spPr>
          <a:xfrm>
            <a:off x="2099403" y="2723261"/>
            <a:ext cx="0" cy="927300"/>
          </a:xfrm>
          <a:prstGeom prst="straightConnector1">
            <a:avLst/>
          </a:prstGeom>
          <a:noFill/>
          <a:ln w="9525" cap="flat" cmpd="sng">
            <a:solidFill>
              <a:schemeClr val="lt1"/>
            </a:solidFill>
            <a:prstDash val="solid"/>
            <a:round/>
            <a:headEnd type="none" w="med" len="med"/>
            <a:tailEnd type="none" w="med" len="med"/>
          </a:ln>
        </p:spPr>
      </p:cxnSp>
      <p:cxnSp>
        <p:nvCxnSpPr>
          <p:cNvPr id="650" name="Google Shape;650;p53"/>
          <p:cNvCxnSpPr>
            <a:stCxn id="609" idx="2"/>
            <a:endCxn id="611" idx="0"/>
          </p:cNvCxnSpPr>
          <p:nvPr/>
        </p:nvCxnSpPr>
        <p:spPr>
          <a:xfrm>
            <a:off x="4572003" y="2723261"/>
            <a:ext cx="0" cy="927300"/>
          </a:xfrm>
          <a:prstGeom prst="straightConnector1">
            <a:avLst/>
          </a:prstGeom>
          <a:noFill/>
          <a:ln w="9525" cap="flat" cmpd="sng">
            <a:solidFill>
              <a:schemeClr val="lt1"/>
            </a:solidFill>
            <a:prstDash val="solid"/>
            <a:round/>
            <a:headEnd type="none" w="med" len="med"/>
            <a:tailEnd type="none" w="med" len="med"/>
          </a:ln>
        </p:spPr>
      </p:cxnSp>
      <p:cxnSp>
        <p:nvCxnSpPr>
          <p:cNvPr id="651" name="Google Shape;651;p53"/>
          <p:cNvCxnSpPr>
            <a:stCxn id="612" idx="2"/>
            <a:endCxn id="614" idx="0"/>
          </p:cNvCxnSpPr>
          <p:nvPr/>
        </p:nvCxnSpPr>
        <p:spPr>
          <a:xfrm>
            <a:off x="7044597" y="2723261"/>
            <a:ext cx="0" cy="927300"/>
          </a:xfrm>
          <a:prstGeom prst="straightConnector1">
            <a:avLst/>
          </a:prstGeom>
          <a:noFill/>
          <a:ln w="9525" cap="flat" cmpd="sng">
            <a:solidFill>
              <a:schemeClr val="lt1"/>
            </a:solidFill>
            <a:prstDash val="solid"/>
            <a:round/>
            <a:headEnd type="none" w="med" len="med"/>
            <a:tailEnd type="none" w="med" len="med"/>
          </a:ln>
        </p:spPr>
      </p:cxnSp>
      <p:sp>
        <p:nvSpPr>
          <p:cNvPr id="652" name="Google Shape;652;p53"/>
          <p:cNvSpPr/>
          <p:nvPr/>
        </p:nvSpPr>
        <p:spPr>
          <a:xfrm>
            <a:off x="1001413" y="2997850"/>
            <a:ext cx="7141175" cy="522050"/>
          </a:xfrm>
          <a:custGeom>
            <a:avLst/>
            <a:gdLst/>
            <a:ahLst/>
            <a:cxnLst/>
            <a:rect l="l" t="t" r="r" b="b"/>
            <a:pathLst>
              <a:path w="285647" h="20882" extrusionOk="0">
                <a:moveTo>
                  <a:pt x="7690" y="0"/>
                </a:moveTo>
                <a:cubicBezTo>
                  <a:pt x="6567" y="0"/>
                  <a:pt x="5539" y="585"/>
                  <a:pt x="4963" y="1547"/>
                </a:cubicBezTo>
                <a:lnTo>
                  <a:pt x="604" y="8813"/>
                </a:lnTo>
                <a:cubicBezTo>
                  <a:pt x="0" y="9813"/>
                  <a:pt x="0" y="11068"/>
                  <a:pt x="604" y="12078"/>
                </a:cubicBezTo>
                <a:lnTo>
                  <a:pt x="4963" y="19343"/>
                </a:lnTo>
                <a:cubicBezTo>
                  <a:pt x="5539" y="20296"/>
                  <a:pt x="6577" y="20881"/>
                  <a:pt x="7690" y="20881"/>
                </a:cubicBezTo>
                <a:lnTo>
                  <a:pt x="278286" y="20881"/>
                </a:lnTo>
                <a:cubicBezTo>
                  <a:pt x="279437" y="20881"/>
                  <a:pt x="280504" y="20249"/>
                  <a:pt x="281060" y="19249"/>
                </a:cubicBezTo>
                <a:lnTo>
                  <a:pt x="285108" y="11983"/>
                </a:lnTo>
                <a:cubicBezTo>
                  <a:pt x="285646" y="11021"/>
                  <a:pt x="285646" y="9851"/>
                  <a:pt x="285108" y="8898"/>
                </a:cubicBezTo>
                <a:lnTo>
                  <a:pt x="281060" y="1632"/>
                </a:lnTo>
                <a:cubicBezTo>
                  <a:pt x="280504" y="623"/>
                  <a:pt x="279437" y="0"/>
                  <a:pt x="278286"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4"/>
          <p:cNvSpPr txBox="1">
            <a:spLocks noGrp="1"/>
          </p:cNvSpPr>
          <p:nvPr>
            <p:ph type="title"/>
          </p:nvPr>
        </p:nvSpPr>
        <p:spPr>
          <a:xfrm>
            <a:off x="2382325" y="1331550"/>
            <a:ext cx="6048600" cy="248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Awesome</a:t>
            </a:r>
            <a:endParaRPr/>
          </a:p>
          <a:p>
            <a:pPr marL="0" lvl="0" indent="0" algn="r" rtl="0">
              <a:spcBef>
                <a:spcPts val="0"/>
              </a:spcBef>
              <a:spcAft>
                <a:spcPts val="0"/>
              </a:spcAft>
              <a:buNone/>
            </a:pPr>
            <a:r>
              <a:rPr lang="en"/>
              <a:t>words</a:t>
            </a:r>
            <a:endParaRPr/>
          </a:p>
        </p:txBody>
      </p:sp>
      <p:sp>
        <p:nvSpPr>
          <p:cNvPr id="658" name="Google Shape;658;p54"/>
          <p:cNvSpPr/>
          <p:nvPr/>
        </p:nvSpPr>
        <p:spPr>
          <a:xfrm>
            <a:off x="3687666" y="3748900"/>
            <a:ext cx="1184350" cy="106362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5"/>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Learning web design </a:t>
            </a:r>
            <a:endParaRPr/>
          </a:p>
        </p:txBody>
      </p:sp>
      <p:sp>
        <p:nvSpPr>
          <p:cNvPr id="664" name="Google Shape;664;p55"/>
          <p:cNvSpPr txBox="1"/>
          <p:nvPr/>
        </p:nvSpPr>
        <p:spPr>
          <a:xfrm>
            <a:off x="712225" y="2944441"/>
            <a:ext cx="30504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Website security</a:t>
            </a:r>
            <a:endParaRPr sz="2200">
              <a:solidFill>
                <a:schemeClr val="accent1"/>
              </a:solidFill>
              <a:latin typeface="Space Mono"/>
              <a:ea typeface="Space Mono"/>
              <a:cs typeface="Space Mono"/>
              <a:sym typeface="Space Mono"/>
            </a:endParaRPr>
          </a:p>
        </p:txBody>
      </p:sp>
      <p:sp>
        <p:nvSpPr>
          <p:cNvPr id="665" name="Google Shape;665;p55"/>
          <p:cNvSpPr txBox="1"/>
          <p:nvPr/>
        </p:nvSpPr>
        <p:spPr>
          <a:xfrm>
            <a:off x="712225" y="1471675"/>
            <a:ext cx="30504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Designing tools</a:t>
            </a:r>
            <a:endParaRPr sz="2200">
              <a:solidFill>
                <a:schemeClr val="accent1"/>
              </a:solidFill>
              <a:latin typeface="Space Mono"/>
              <a:ea typeface="Space Mono"/>
              <a:cs typeface="Space Mono"/>
              <a:sym typeface="Space Mono"/>
            </a:endParaRPr>
          </a:p>
        </p:txBody>
      </p:sp>
      <p:sp>
        <p:nvSpPr>
          <p:cNvPr id="666" name="Google Shape;666;p55"/>
          <p:cNvSpPr txBox="1"/>
          <p:nvPr/>
        </p:nvSpPr>
        <p:spPr>
          <a:xfrm>
            <a:off x="712225" y="2208058"/>
            <a:ext cx="30504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Programing</a:t>
            </a:r>
            <a:endParaRPr sz="2200">
              <a:solidFill>
                <a:schemeClr val="accent1"/>
              </a:solidFill>
              <a:latin typeface="Space Mono"/>
              <a:ea typeface="Space Mono"/>
              <a:cs typeface="Space Mono"/>
              <a:sym typeface="Space Mono"/>
            </a:endParaRPr>
          </a:p>
        </p:txBody>
      </p:sp>
      <p:sp>
        <p:nvSpPr>
          <p:cNvPr id="667" name="Google Shape;667;p55"/>
          <p:cNvSpPr txBox="1"/>
          <p:nvPr/>
        </p:nvSpPr>
        <p:spPr>
          <a:xfrm>
            <a:off x="712225" y="2578425"/>
            <a:ext cx="3050400" cy="36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Mars is actually a cold place</a:t>
            </a:r>
            <a:endParaRPr>
              <a:solidFill>
                <a:schemeClr val="lt2"/>
              </a:solidFill>
              <a:latin typeface="Poppins"/>
              <a:ea typeface="Poppins"/>
              <a:cs typeface="Poppins"/>
              <a:sym typeface="Poppins"/>
            </a:endParaRPr>
          </a:p>
        </p:txBody>
      </p:sp>
      <p:sp>
        <p:nvSpPr>
          <p:cNvPr id="668" name="Google Shape;668;p55"/>
          <p:cNvSpPr txBox="1"/>
          <p:nvPr/>
        </p:nvSpPr>
        <p:spPr>
          <a:xfrm>
            <a:off x="712225" y="3316550"/>
            <a:ext cx="3050400" cy="36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Earth is a planet that has life</a:t>
            </a:r>
            <a:endParaRPr>
              <a:solidFill>
                <a:schemeClr val="lt2"/>
              </a:solidFill>
              <a:latin typeface="Poppins"/>
              <a:ea typeface="Poppins"/>
              <a:cs typeface="Poppins"/>
              <a:sym typeface="Poppins"/>
            </a:endParaRPr>
          </a:p>
        </p:txBody>
      </p:sp>
      <p:sp>
        <p:nvSpPr>
          <p:cNvPr id="669" name="Google Shape;669;p55"/>
          <p:cNvSpPr txBox="1"/>
          <p:nvPr/>
        </p:nvSpPr>
        <p:spPr>
          <a:xfrm>
            <a:off x="712225" y="1840300"/>
            <a:ext cx="3050400" cy="36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Mercury is a small planet</a:t>
            </a:r>
            <a:endParaRPr>
              <a:solidFill>
                <a:schemeClr val="lt2"/>
              </a:solidFill>
              <a:latin typeface="Poppins"/>
              <a:ea typeface="Poppins"/>
              <a:cs typeface="Poppins"/>
              <a:sym typeface="Poppins"/>
            </a:endParaRPr>
          </a:p>
        </p:txBody>
      </p:sp>
      <p:sp>
        <p:nvSpPr>
          <p:cNvPr id="670" name="Google Shape;670;p55"/>
          <p:cNvSpPr txBox="1"/>
          <p:nvPr/>
        </p:nvSpPr>
        <p:spPr>
          <a:xfrm>
            <a:off x="712225" y="3680825"/>
            <a:ext cx="30504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Marketing</a:t>
            </a:r>
            <a:endParaRPr sz="2200">
              <a:solidFill>
                <a:schemeClr val="accent1"/>
              </a:solidFill>
              <a:latin typeface="Space Mono"/>
              <a:ea typeface="Space Mono"/>
              <a:cs typeface="Space Mono"/>
              <a:sym typeface="Space Mono"/>
            </a:endParaRPr>
          </a:p>
        </p:txBody>
      </p:sp>
      <p:sp>
        <p:nvSpPr>
          <p:cNvPr id="671" name="Google Shape;671;p55"/>
          <p:cNvSpPr txBox="1"/>
          <p:nvPr/>
        </p:nvSpPr>
        <p:spPr>
          <a:xfrm>
            <a:off x="712225" y="4054675"/>
            <a:ext cx="3050400" cy="36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2"/>
                </a:solidFill>
                <a:latin typeface="Poppins"/>
                <a:ea typeface="Poppins"/>
                <a:cs typeface="Poppins"/>
                <a:sym typeface="Poppins"/>
              </a:rPr>
              <a:t>Neptune is far away from us</a:t>
            </a:r>
            <a:endParaRPr>
              <a:solidFill>
                <a:schemeClr val="lt2"/>
              </a:solidFill>
              <a:latin typeface="Poppins"/>
              <a:ea typeface="Poppins"/>
              <a:cs typeface="Poppins"/>
              <a:sym typeface="Poppins"/>
            </a:endParaRPr>
          </a:p>
        </p:txBody>
      </p:sp>
      <p:grpSp>
        <p:nvGrpSpPr>
          <p:cNvPr id="672" name="Google Shape;672;p55"/>
          <p:cNvGrpSpPr/>
          <p:nvPr/>
        </p:nvGrpSpPr>
        <p:grpSpPr>
          <a:xfrm>
            <a:off x="4826304" y="1706526"/>
            <a:ext cx="2422451" cy="2171603"/>
            <a:chOff x="905750" y="238125"/>
            <a:chExt cx="5716025" cy="5124122"/>
          </a:xfrm>
        </p:grpSpPr>
        <p:sp>
          <p:nvSpPr>
            <p:cNvPr id="673" name="Google Shape;673;p55"/>
            <p:cNvSpPr/>
            <p:nvPr/>
          </p:nvSpPr>
          <p:spPr>
            <a:xfrm>
              <a:off x="1375600" y="238125"/>
              <a:ext cx="4772600" cy="2874675"/>
            </a:xfrm>
            <a:custGeom>
              <a:avLst/>
              <a:gdLst/>
              <a:ahLst/>
              <a:cxnLst/>
              <a:rect l="l" t="t" r="r" b="b"/>
              <a:pathLst>
                <a:path w="190904" h="114987" extrusionOk="0">
                  <a:moveTo>
                    <a:pt x="6808" y="0"/>
                  </a:moveTo>
                  <a:lnTo>
                    <a:pt x="183948" y="0"/>
                  </a:lnTo>
                  <a:cubicBezTo>
                    <a:pt x="187796" y="0"/>
                    <a:pt x="190904" y="3108"/>
                    <a:pt x="190904" y="6955"/>
                  </a:cubicBezTo>
                  <a:lnTo>
                    <a:pt x="190904" y="108179"/>
                  </a:lnTo>
                  <a:cubicBezTo>
                    <a:pt x="190904" y="112026"/>
                    <a:pt x="187796" y="114986"/>
                    <a:pt x="183948" y="114986"/>
                  </a:cubicBezTo>
                  <a:lnTo>
                    <a:pt x="6808" y="114986"/>
                  </a:lnTo>
                  <a:cubicBezTo>
                    <a:pt x="2960" y="114986"/>
                    <a:pt x="0" y="112026"/>
                    <a:pt x="0" y="108179"/>
                  </a:cubicBezTo>
                  <a:lnTo>
                    <a:pt x="0" y="6955"/>
                  </a:lnTo>
                  <a:cubicBezTo>
                    <a:pt x="0" y="3108"/>
                    <a:pt x="2960" y="0"/>
                    <a:pt x="6808" y="0"/>
                  </a:cubicBezTo>
                  <a:close/>
                </a:path>
              </a:pathLst>
            </a:custGeom>
            <a:gradFill>
              <a:gsLst>
                <a:gs pos="0">
                  <a:srgbClr val="00216E"/>
                </a:gs>
                <a:gs pos="100000">
                  <a:srgbClr val="E2003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a:off x="1375600" y="238125"/>
              <a:ext cx="4772600" cy="233100"/>
            </a:xfrm>
            <a:custGeom>
              <a:avLst/>
              <a:gdLst/>
              <a:ahLst/>
              <a:cxnLst/>
              <a:rect l="l" t="t" r="r" b="b"/>
              <a:pathLst>
                <a:path w="190904" h="9324" extrusionOk="0">
                  <a:moveTo>
                    <a:pt x="181729" y="0"/>
                  </a:moveTo>
                  <a:lnTo>
                    <a:pt x="9028" y="0"/>
                  </a:lnTo>
                  <a:cubicBezTo>
                    <a:pt x="3996" y="0"/>
                    <a:pt x="0" y="3996"/>
                    <a:pt x="0" y="9027"/>
                  </a:cubicBezTo>
                  <a:lnTo>
                    <a:pt x="0" y="9323"/>
                  </a:lnTo>
                  <a:cubicBezTo>
                    <a:pt x="0" y="4292"/>
                    <a:pt x="3996" y="148"/>
                    <a:pt x="9028" y="148"/>
                  </a:cubicBezTo>
                  <a:lnTo>
                    <a:pt x="181729" y="148"/>
                  </a:lnTo>
                  <a:cubicBezTo>
                    <a:pt x="186760" y="148"/>
                    <a:pt x="190904" y="4292"/>
                    <a:pt x="190904" y="9323"/>
                  </a:cubicBezTo>
                  <a:lnTo>
                    <a:pt x="190904" y="9027"/>
                  </a:lnTo>
                  <a:cubicBezTo>
                    <a:pt x="190904" y="3996"/>
                    <a:pt x="186760" y="0"/>
                    <a:pt x="181729" y="0"/>
                  </a:cubicBezTo>
                  <a:close/>
                </a:path>
              </a:pathLst>
            </a:custGeom>
            <a:solidFill>
              <a:srgbClr val="711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
            <p:cNvSpPr/>
            <p:nvPr/>
          </p:nvSpPr>
          <p:spPr>
            <a:xfrm>
              <a:off x="1420000" y="282500"/>
              <a:ext cx="4680125" cy="2785900"/>
            </a:xfrm>
            <a:custGeom>
              <a:avLst/>
              <a:gdLst/>
              <a:ahLst/>
              <a:cxnLst/>
              <a:rect l="l" t="t" r="r" b="b"/>
              <a:pathLst>
                <a:path w="187205" h="111436" extrusionOk="0">
                  <a:moveTo>
                    <a:pt x="179953" y="149"/>
                  </a:moveTo>
                  <a:cubicBezTo>
                    <a:pt x="183948" y="149"/>
                    <a:pt x="187204" y="3257"/>
                    <a:pt x="187204" y="7400"/>
                  </a:cubicBezTo>
                  <a:lnTo>
                    <a:pt x="187204" y="104184"/>
                  </a:lnTo>
                  <a:cubicBezTo>
                    <a:pt x="187204" y="108180"/>
                    <a:pt x="183948" y="111435"/>
                    <a:pt x="179953" y="111435"/>
                  </a:cubicBezTo>
                  <a:lnTo>
                    <a:pt x="7252" y="111435"/>
                  </a:lnTo>
                  <a:cubicBezTo>
                    <a:pt x="3256" y="111435"/>
                    <a:pt x="0" y="108180"/>
                    <a:pt x="0" y="104184"/>
                  </a:cubicBezTo>
                  <a:lnTo>
                    <a:pt x="0" y="7252"/>
                  </a:lnTo>
                  <a:cubicBezTo>
                    <a:pt x="0" y="3257"/>
                    <a:pt x="3256" y="1"/>
                    <a:pt x="7252" y="149"/>
                  </a:cubicBezTo>
                  <a:lnTo>
                    <a:pt x="179953" y="149"/>
                  </a:lnTo>
                  <a:close/>
                </a:path>
              </a:pathLst>
            </a:custGeom>
            <a:gradFill>
              <a:gsLst>
                <a:gs pos="0">
                  <a:srgbClr val="E20030"/>
                </a:gs>
                <a:gs pos="100000">
                  <a:srgbClr val="00216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a:off x="1530975" y="423100"/>
              <a:ext cx="4458150" cy="2382625"/>
            </a:xfrm>
            <a:custGeom>
              <a:avLst/>
              <a:gdLst/>
              <a:ahLst/>
              <a:cxnLst/>
              <a:rect l="l" t="t" r="r" b="b"/>
              <a:pathLst>
                <a:path w="178326" h="95305" extrusionOk="0">
                  <a:moveTo>
                    <a:pt x="1" y="0"/>
                  </a:moveTo>
                  <a:lnTo>
                    <a:pt x="178325" y="0"/>
                  </a:lnTo>
                  <a:lnTo>
                    <a:pt x="178325" y="95304"/>
                  </a:lnTo>
                  <a:lnTo>
                    <a:pt x="1" y="95304"/>
                  </a:lnTo>
                  <a:close/>
                </a:path>
              </a:pathLst>
            </a:custGeom>
            <a:gradFill>
              <a:gsLst>
                <a:gs pos="0">
                  <a:srgbClr val="00216E"/>
                </a:gs>
                <a:gs pos="100000">
                  <a:srgbClr val="E2003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5"/>
            <p:cNvSpPr/>
            <p:nvPr/>
          </p:nvSpPr>
          <p:spPr>
            <a:xfrm>
              <a:off x="5818925" y="2169350"/>
              <a:ext cx="25" cy="70325"/>
            </a:xfrm>
            <a:custGeom>
              <a:avLst/>
              <a:gdLst/>
              <a:ahLst/>
              <a:cxnLst/>
              <a:rect l="l" t="t" r="r" b="b"/>
              <a:pathLst>
                <a:path w="1" h="2813" extrusionOk="0">
                  <a:moveTo>
                    <a:pt x="0" y="2812"/>
                  </a:moveTo>
                  <a:lnTo>
                    <a:pt x="0" y="0"/>
                  </a:lnTo>
                </a:path>
              </a:pathLst>
            </a:custGeom>
            <a:solidFill>
              <a:srgbClr val="001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5"/>
            <p:cNvSpPr/>
            <p:nvPr/>
          </p:nvSpPr>
          <p:spPr>
            <a:xfrm>
              <a:off x="4416725" y="2169350"/>
              <a:ext cx="25" cy="70325"/>
            </a:xfrm>
            <a:custGeom>
              <a:avLst/>
              <a:gdLst/>
              <a:ahLst/>
              <a:cxnLst/>
              <a:rect l="l" t="t" r="r" b="b"/>
              <a:pathLst>
                <a:path w="1" h="2813" extrusionOk="0">
                  <a:moveTo>
                    <a:pt x="1" y="0"/>
                  </a:moveTo>
                  <a:lnTo>
                    <a:pt x="1" y="2812"/>
                  </a:lnTo>
                </a:path>
              </a:pathLst>
            </a:custGeom>
            <a:solidFill>
              <a:srgbClr val="001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a:off x="1530975" y="423100"/>
              <a:ext cx="4458150" cy="640075"/>
            </a:xfrm>
            <a:custGeom>
              <a:avLst/>
              <a:gdLst/>
              <a:ahLst/>
              <a:cxnLst/>
              <a:rect l="l" t="t" r="r" b="b"/>
              <a:pathLst>
                <a:path w="178326" h="25603" extrusionOk="0">
                  <a:moveTo>
                    <a:pt x="1" y="0"/>
                  </a:moveTo>
                  <a:lnTo>
                    <a:pt x="178325" y="0"/>
                  </a:lnTo>
                  <a:lnTo>
                    <a:pt x="178325" y="25602"/>
                  </a:lnTo>
                  <a:lnTo>
                    <a:pt x="1" y="25602"/>
                  </a:ln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a:off x="1530975" y="1251825"/>
              <a:ext cx="4458150" cy="159100"/>
            </a:xfrm>
            <a:custGeom>
              <a:avLst/>
              <a:gdLst/>
              <a:ahLst/>
              <a:cxnLst/>
              <a:rect l="l" t="t" r="r" b="b"/>
              <a:pathLst>
                <a:path w="178326" h="6364" extrusionOk="0">
                  <a:moveTo>
                    <a:pt x="1" y="1"/>
                  </a:moveTo>
                  <a:lnTo>
                    <a:pt x="178325" y="1"/>
                  </a:lnTo>
                  <a:lnTo>
                    <a:pt x="178325" y="6364"/>
                  </a:lnTo>
                  <a:lnTo>
                    <a:pt x="1" y="6364"/>
                  </a:lnTo>
                  <a:close/>
                </a:path>
              </a:pathLst>
            </a:custGeom>
            <a:gradFill>
              <a:gsLst>
                <a:gs pos="0">
                  <a:srgbClr val="E20030"/>
                </a:gs>
                <a:gs pos="100000">
                  <a:srgbClr val="00216E"/>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a:off x="905750" y="5077300"/>
              <a:ext cx="5716025" cy="229400"/>
            </a:xfrm>
            <a:custGeom>
              <a:avLst/>
              <a:gdLst/>
              <a:ahLst/>
              <a:cxnLst/>
              <a:rect l="l" t="t" r="r" b="b"/>
              <a:pathLst>
                <a:path w="228641" h="9176" extrusionOk="0">
                  <a:moveTo>
                    <a:pt x="220205" y="7696"/>
                  </a:moveTo>
                  <a:lnTo>
                    <a:pt x="8287" y="8140"/>
                  </a:lnTo>
                  <a:cubicBezTo>
                    <a:pt x="3404" y="8140"/>
                    <a:pt x="296" y="4588"/>
                    <a:pt x="1480" y="444"/>
                  </a:cubicBezTo>
                  <a:lnTo>
                    <a:pt x="1184" y="1480"/>
                  </a:lnTo>
                  <a:cubicBezTo>
                    <a:pt x="0" y="5772"/>
                    <a:pt x="3108" y="9176"/>
                    <a:pt x="7991" y="9176"/>
                  </a:cubicBezTo>
                  <a:lnTo>
                    <a:pt x="220501" y="8880"/>
                  </a:lnTo>
                  <a:cubicBezTo>
                    <a:pt x="225533" y="8880"/>
                    <a:pt x="228640" y="5328"/>
                    <a:pt x="227456" y="1184"/>
                  </a:cubicBezTo>
                  <a:lnTo>
                    <a:pt x="227160" y="0"/>
                  </a:lnTo>
                  <a:cubicBezTo>
                    <a:pt x="228196" y="4292"/>
                    <a:pt x="225089" y="7696"/>
                    <a:pt x="220205" y="76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a:off x="2788875" y="4585250"/>
              <a:ext cx="1942350" cy="717750"/>
            </a:xfrm>
            <a:custGeom>
              <a:avLst/>
              <a:gdLst/>
              <a:ahLst/>
              <a:cxnLst/>
              <a:rect l="l" t="t" r="r" b="b"/>
              <a:pathLst>
                <a:path w="77694" h="28710" extrusionOk="0">
                  <a:moveTo>
                    <a:pt x="77694" y="28562"/>
                  </a:moveTo>
                  <a:lnTo>
                    <a:pt x="1" y="28710"/>
                  </a:lnTo>
                  <a:lnTo>
                    <a:pt x="2812" y="148"/>
                  </a:lnTo>
                  <a:lnTo>
                    <a:pt x="75178" y="0"/>
                  </a:lnTo>
                  <a:close/>
                </a:path>
              </a:pathLst>
            </a:custGeom>
            <a:solidFill>
              <a:srgbClr val="E5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a:off x="2788875" y="5169800"/>
              <a:ext cx="1942350" cy="133200"/>
            </a:xfrm>
            <a:custGeom>
              <a:avLst/>
              <a:gdLst/>
              <a:ahLst/>
              <a:cxnLst/>
              <a:rect l="l" t="t" r="r" b="b"/>
              <a:pathLst>
                <a:path w="77694" h="5328" extrusionOk="0">
                  <a:moveTo>
                    <a:pt x="77694" y="5180"/>
                  </a:moveTo>
                  <a:lnTo>
                    <a:pt x="1" y="5328"/>
                  </a:lnTo>
                  <a:lnTo>
                    <a:pt x="592" y="0"/>
                  </a:lnTo>
                  <a:lnTo>
                    <a:pt x="77250" y="0"/>
                  </a:lnTo>
                  <a:close/>
                </a:path>
              </a:pathLst>
            </a:custGeom>
            <a:solidFill>
              <a:srgbClr val="E5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a:off x="2799975" y="5169800"/>
              <a:ext cx="1920150" cy="14800"/>
            </a:xfrm>
            <a:custGeom>
              <a:avLst/>
              <a:gdLst/>
              <a:ahLst/>
              <a:cxnLst/>
              <a:rect l="l" t="t" r="r" b="b"/>
              <a:pathLst>
                <a:path w="76806" h="592" extrusionOk="0">
                  <a:moveTo>
                    <a:pt x="76806" y="444"/>
                  </a:moveTo>
                  <a:lnTo>
                    <a:pt x="1" y="592"/>
                  </a:lnTo>
                  <a:lnTo>
                    <a:pt x="148" y="0"/>
                  </a:lnTo>
                  <a:lnTo>
                    <a:pt x="768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a:off x="1838050" y="3238550"/>
              <a:ext cx="3862500" cy="18525"/>
            </a:xfrm>
            <a:custGeom>
              <a:avLst/>
              <a:gdLst/>
              <a:ahLst/>
              <a:cxnLst/>
              <a:rect l="l" t="t" r="r" b="b"/>
              <a:pathLst>
                <a:path w="154500" h="741" extrusionOk="0">
                  <a:moveTo>
                    <a:pt x="2221" y="297"/>
                  </a:moveTo>
                  <a:cubicBezTo>
                    <a:pt x="1481" y="297"/>
                    <a:pt x="593" y="445"/>
                    <a:pt x="1" y="741"/>
                  </a:cubicBezTo>
                  <a:lnTo>
                    <a:pt x="154499" y="593"/>
                  </a:lnTo>
                  <a:cubicBezTo>
                    <a:pt x="153760" y="149"/>
                    <a:pt x="153020" y="1"/>
                    <a:pt x="152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5"/>
            <p:cNvSpPr/>
            <p:nvPr/>
          </p:nvSpPr>
          <p:spPr>
            <a:xfrm>
              <a:off x="1497700" y="4285575"/>
              <a:ext cx="4532125" cy="181300"/>
            </a:xfrm>
            <a:custGeom>
              <a:avLst/>
              <a:gdLst/>
              <a:ahLst/>
              <a:cxnLst/>
              <a:rect l="l" t="t" r="r" b="b"/>
              <a:pathLst>
                <a:path w="181285" h="7252" extrusionOk="0">
                  <a:moveTo>
                    <a:pt x="178621" y="6956"/>
                  </a:moveTo>
                  <a:lnTo>
                    <a:pt x="2812" y="7251"/>
                  </a:lnTo>
                  <a:cubicBezTo>
                    <a:pt x="1184" y="7251"/>
                    <a:pt x="0" y="5772"/>
                    <a:pt x="444" y="4292"/>
                  </a:cubicBezTo>
                  <a:lnTo>
                    <a:pt x="1036" y="2220"/>
                  </a:lnTo>
                  <a:cubicBezTo>
                    <a:pt x="1184" y="1036"/>
                    <a:pt x="2220" y="296"/>
                    <a:pt x="3256" y="296"/>
                  </a:cubicBezTo>
                  <a:lnTo>
                    <a:pt x="178177" y="0"/>
                  </a:lnTo>
                  <a:cubicBezTo>
                    <a:pt x="179212" y="0"/>
                    <a:pt x="180248" y="740"/>
                    <a:pt x="180396" y="1924"/>
                  </a:cubicBezTo>
                  <a:lnTo>
                    <a:pt x="180988" y="4144"/>
                  </a:lnTo>
                  <a:cubicBezTo>
                    <a:pt x="181284" y="5624"/>
                    <a:pt x="180248" y="6956"/>
                    <a:pt x="178621" y="6956"/>
                  </a:cubicBezTo>
                  <a:close/>
                </a:path>
              </a:pathLst>
            </a:custGeom>
            <a:solidFill>
              <a:srgbClr val="E5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5"/>
            <p:cNvSpPr/>
            <p:nvPr/>
          </p:nvSpPr>
          <p:spPr>
            <a:xfrm>
              <a:off x="1542075" y="4289275"/>
              <a:ext cx="4447050" cy="18525"/>
            </a:xfrm>
            <a:custGeom>
              <a:avLst/>
              <a:gdLst/>
              <a:ahLst/>
              <a:cxnLst/>
              <a:rect l="l" t="t" r="r" b="b"/>
              <a:pathLst>
                <a:path w="177882" h="741" extrusionOk="0">
                  <a:moveTo>
                    <a:pt x="137925" y="0"/>
                  </a:moveTo>
                  <a:lnTo>
                    <a:pt x="1481" y="148"/>
                  </a:lnTo>
                  <a:cubicBezTo>
                    <a:pt x="889" y="148"/>
                    <a:pt x="445" y="444"/>
                    <a:pt x="1" y="740"/>
                  </a:cubicBezTo>
                  <a:lnTo>
                    <a:pt x="177881" y="444"/>
                  </a:lnTo>
                  <a:cubicBezTo>
                    <a:pt x="177437" y="148"/>
                    <a:pt x="176846" y="0"/>
                    <a:pt x="176402" y="0"/>
                  </a:cubicBezTo>
                  <a:close/>
                </a:path>
              </a:pathLst>
            </a:custGeom>
            <a:solidFill>
              <a:srgbClr val="1F2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5"/>
            <p:cNvSpPr/>
            <p:nvPr/>
          </p:nvSpPr>
          <p:spPr>
            <a:xfrm>
              <a:off x="905750" y="3105375"/>
              <a:ext cx="5712325" cy="2201325"/>
            </a:xfrm>
            <a:custGeom>
              <a:avLst/>
              <a:gdLst/>
              <a:ahLst/>
              <a:cxnLst/>
              <a:rect l="l" t="t" r="r" b="b"/>
              <a:pathLst>
                <a:path w="228493" h="88053" extrusionOk="0">
                  <a:moveTo>
                    <a:pt x="220501" y="87609"/>
                  </a:moveTo>
                  <a:lnTo>
                    <a:pt x="7991" y="88053"/>
                  </a:lnTo>
                  <a:cubicBezTo>
                    <a:pt x="2960" y="88053"/>
                    <a:pt x="0" y="84501"/>
                    <a:pt x="1184" y="80357"/>
                  </a:cubicBezTo>
                  <a:lnTo>
                    <a:pt x="22346" y="5328"/>
                  </a:lnTo>
                  <a:cubicBezTo>
                    <a:pt x="23234" y="2516"/>
                    <a:pt x="26934" y="296"/>
                    <a:pt x="30929" y="296"/>
                  </a:cubicBezTo>
                  <a:lnTo>
                    <a:pt x="198303" y="0"/>
                  </a:lnTo>
                  <a:cubicBezTo>
                    <a:pt x="202299" y="0"/>
                    <a:pt x="205998" y="2220"/>
                    <a:pt x="206738" y="4884"/>
                  </a:cubicBezTo>
                  <a:lnTo>
                    <a:pt x="227308" y="79913"/>
                  </a:lnTo>
                  <a:cubicBezTo>
                    <a:pt x="228492" y="84205"/>
                    <a:pt x="225385" y="87609"/>
                    <a:pt x="220501" y="87609"/>
                  </a:cubicBezTo>
                  <a:close/>
                </a:path>
              </a:pathLst>
            </a:custGeom>
            <a:gradFill>
              <a:gsLst>
                <a:gs pos="0">
                  <a:srgbClr val="E20030"/>
                </a:gs>
                <a:gs pos="100000">
                  <a:srgbClr val="00216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5"/>
            <p:cNvSpPr/>
            <p:nvPr/>
          </p:nvSpPr>
          <p:spPr>
            <a:xfrm>
              <a:off x="1727075" y="519300"/>
              <a:ext cx="451375" cy="403275"/>
            </a:xfrm>
            <a:custGeom>
              <a:avLst/>
              <a:gdLst/>
              <a:ahLst/>
              <a:cxnLst/>
              <a:rect l="l" t="t" r="r" b="b"/>
              <a:pathLst>
                <a:path w="18055" h="16131" extrusionOk="0">
                  <a:moveTo>
                    <a:pt x="12135" y="0"/>
                  </a:moveTo>
                  <a:lnTo>
                    <a:pt x="6068" y="0"/>
                  </a:lnTo>
                  <a:cubicBezTo>
                    <a:pt x="5032" y="0"/>
                    <a:pt x="4144" y="444"/>
                    <a:pt x="3700" y="1332"/>
                  </a:cubicBezTo>
                  <a:lnTo>
                    <a:pt x="592" y="6659"/>
                  </a:lnTo>
                  <a:cubicBezTo>
                    <a:pt x="0" y="7547"/>
                    <a:pt x="0" y="8583"/>
                    <a:pt x="592" y="9471"/>
                  </a:cubicBezTo>
                  <a:lnTo>
                    <a:pt x="3552" y="14651"/>
                  </a:lnTo>
                  <a:cubicBezTo>
                    <a:pt x="4144" y="15539"/>
                    <a:pt x="5032" y="15983"/>
                    <a:pt x="6068" y="16131"/>
                  </a:cubicBezTo>
                  <a:lnTo>
                    <a:pt x="12135" y="16131"/>
                  </a:lnTo>
                  <a:cubicBezTo>
                    <a:pt x="13171" y="16131"/>
                    <a:pt x="14059" y="15539"/>
                    <a:pt x="14651" y="14651"/>
                  </a:cubicBezTo>
                  <a:lnTo>
                    <a:pt x="17611" y="9323"/>
                  </a:lnTo>
                  <a:cubicBezTo>
                    <a:pt x="18055" y="8435"/>
                    <a:pt x="18055" y="7399"/>
                    <a:pt x="17611" y="6511"/>
                  </a:cubicBezTo>
                  <a:lnTo>
                    <a:pt x="14651" y="1332"/>
                  </a:lnTo>
                  <a:cubicBezTo>
                    <a:pt x="14059" y="444"/>
                    <a:pt x="13171" y="0"/>
                    <a:pt x="12135"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5"/>
            <p:cNvSpPr/>
            <p:nvPr/>
          </p:nvSpPr>
          <p:spPr>
            <a:xfrm>
              <a:off x="1567975" y="3238550"/>
              <a:ext cx="4395250" cy="995250"/>
            </a:xfrm>
            <a:custGeom>
              <a:avLst/>
              <a:gdLst/>
              <a:ahLst/>
              <a:cxnLst/>
              <a:rect l="l" t="t" r="r" b="b"/>
              <a:pathLst>
                <a:path w="175810" h="39810" extrusionOk="0">
                  <a:moveTo>
                    <a:pt x="169890" y="39513"/>
                  </a:moveTo>
                  <a:lnTo>
                    <a:pt x="6068" y="39809"/>
                  </a:lnTo>
                  <a:cubicBezTo>
                    <a:pt x="2517" y="39809"/>
                    <a:pt x="1" y="36554"/>
                    <a:pt x="741" y="33150"/>
                  </a:cubicBezTo>
                  <a:lnTo>
                    <a:pt x="7844" y="4292"/>
                  </a:lnTo>
                  <a:cubicBezTo>
                    <a:pt x="8436" y="1925"/>
                    <a:pt x="10508" y="297"/>
                    <a:pt x="13024" y="297"/>
                  </a:cubicBezTo>
                  <a:lnTo>
                    <a:pt x="163083" y="1"/>
                  </a:lnTo>
                  <a:cubicBezTo>
                    <a:pt x="165598" y="1"/>
                    <a:pt x="167670" y="1629"/>
                    <a:pt x="168262" y="4144"/>
                  </a:cubicBezTo>
                  <a:lnTo>
                    <a:pt x="175070" y="33002"/>
                  </a:lnTo>
                  <a:cubicBezTo>
                    <a:pt x="175810" y="36258"/>
                    <a:pt x="173294" y="39513"/>
                    <a:pt x="169890" y="39513"/>
                  </a:cubicBezTo>
                  <a:close/>
                </a:path>
              </a:pathLst>
            </a:custGeom>
            <a:gradFill>
              <a:gsLst>
                <a:gs pos="0">
                  <a:srgbClr val="00216E"/>
                </a:gs>
                <a:gs pos="100000">
                  <a:srgbClr val="E2003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5"/>
            <p:cNvSpPr/>
            <p:nvPr/>
          </p:nvSpPr>
          <p:spPr>
            <a:xfrm>
              <a:off x="909450" y="5169847"/>
              <a:ext cx="5701225" cy="192400"/>
            </a:xfrm>
            <a:custGeom>
              <a:avLst/>
              <a:gdLst/>
              <a:ahLst/>
              <a:cxnLst/>
              <a:rect l="l" t="t" r="r" b="b"/>
              <a:pathLst>
                <a:path w="228049" h="7696" extrusionOk="0">
                  <a:moveTo>
                    <a:pt x="220353" y="4588"/>
                  </a:moveTo>
                  <a:lnTo>
                    <a:pt x="7843" y="5032"/>
                  </a:lnTo>
                  <a:cubicBezTo>
                    <a:pt x="4736" y="5328"/>
                    <a:pt x="1924" y="3404"/>
                    <a:pt x="888" y="444"/>
                  </a:cubicBezTo>
                  <a:cubicBezTo>
                    <a:pt x="0" y="4440"/>
                    <a:pt x="2960" y="7695"/>
                    <a:pt x="7843" y="7695"/>
                  </a:cubicBezTo>
                  <a:lnTo>
                    <a:pt x="220353" y="7251"/>
                  </a:lnTo>
                  <a:cubicBezTo>
                    <a:pt x="225089" y="7251"/>
                    <a:pt x="228048" y="3996"/>
                    <a:pt x="227308" y="0"/>
                  </a:cubicBezTo>
                  <a:cubicBezTo>
                    <a:pt x="226272" y="2960"/>
                    <a:pt x="223461" y="4884"/>
                    <a:pt x="220353" y="4588"/>
                  </a:cubicBezTo>
                  <a:close/>
                </a:path>
              </a:pathLst>
            </a:custGeom>
            <a:gradFill>
              <a:gsLst>
                <a:gs pos="0">
                  <a:srgbClr val="E20030"/>
                </a:gs>
                <a:gs pos="100000">
                  <a:srgbClr val="00216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55"/>
          <p:cNvCxnSpPr>
            <a:stCxn id="665" idx="3"/>
          </p:cNvCxnSpPr>
          <p:nvPr/>
        </p:nvCxnSpPr>
        <p:spPr>
          <a:xfrm>
            <a:off x="3762625" y="1655575"/>
            <a:ext cx="1785300" cy="253800"/>
          </a:xfrm>
          <a:prstGeom prst="bentConnector3">
            <a:avLst>
              <a:gd name="adj1" fmla="val 19072"/>
            </a:avLst>
          </a:prstGeom>
          <a:noFill/>
          <a:ln w="9525" cap="flat" cmpd="sng">
            <a:solidFill>
              <a:schemeClr val="lt1"/>
            </a:solidFill>
            <a:prstDash val="solid"/>
            <a:round/>
            <a:headEnd type="none" w="med" len="med"/>
            <a:tailEnd type="oval" w="med" len="med"/>
          </a:ln>
        </p:spPr>
      </p:cxnSp>
      <p:cxnSp>
        <p:nvCxnSpPr>
          <p:cNvPr id="693" name="Google Shape;693;p55"/>
          <p:cNvCxnSpPr>
            <a:stCxn id="666" idx="3"/>
          </p:cNvCxnSpPr>
          <p:nvPr/>
        </p:nvCxnSpPr>
        <p:spPr>
          <a:xfrm>
            <a:off x="3762625" y="2391958"/>
            <a:ext cx="1860900" cy="460500"/>
          </a:xfrm>
          <a:prstGeom prst="bentConnector3">
            <a:avLst>
              <a:gd name="adj1" fmla="val 19321"/>
            </a:avLst>
          </a:prstGeom>
          <a:noFill/>
          <a:ln w="9525" cap="flat" cmpd="sng">
            <a:solidFill>
              <a:schemeClr val="lt1"/>
            </a:solidFill>
            <a:prstDash val="solid"/>
            <a:round/>
            <a:headEnd type="none" w="med" len="med"/>
            <a:tailEnd type="oval" w="med" len="med"/>
          </a:ln>
        </p:spPr>
      </p:cxnSp>
      <p:cxnSp>
        <p:nvCxnSpPr>
          <p:cNvPr id="694" name="Google Shape;694;p55"/>
          <p:cNvCxnSpPr>
            <a:stCxn id="664" idx="3"/>
          </p:cNvCxnSpPr>
          <p:nvPr/>
        </p:nvCxnSpPr>
        <p:spPr>
          <a:xfrm>
            <a:off x="3762625" y="3128341"/>
            <a:ext cx="1674300" cy="154800"/>
          </a:xfrm>
          <a:prstGeom prst="bentConnector3">
            <a:avLst>
              <a:gd name="adj1" fmla="val 21475"/>
            </a:avLst>
          </a:prstGeom>
          <a:noFill/>
          <a:ln w="9525" cap="flat" cmpd="sng">
            <a:solidFill>
              <a:schemeClr val="lt1"/>
            </a:solidFill>
            <a:prstDash val="solid"/>
            <a:round/>
            <a:headEnd type="none" w="med" len="med"/>
            <a:tailEnd type="oval" w="med" len="med"/>
          </a:ln>
        </p:spPr>
      </p:cxnSp>
      <p:cxnSp>
        <p:nvCxnSpPr>
          <p:cNvPr id="695" name="Google Shape;695;p55"/>
          <p:cNvCxnSpPr>
            <a:stCxn id="670" idx="3"/>
          </p:cNvCxnSpPr>
          <p:nvPr/>
        </p:nvCxnSpPr>
        <p:spPr>
          <a:xfrm rot="10800000" flipH="1">
            <a:off x="3762625" y="3614225"/>
            <a:ext cx="2081400" cy="250500"/>
          </a:xfrm>
          <a:prstGeom prst="bentConnector3">
            <a:avLst>
              <a:gd name="adj1" fmla="val 17274"/>
            </a:avLst>
          </a:prstGeom>
          <a:noFill/>
          <a:ln w="9525" cap="flat" cmpd="sng">
            <a:solidFill>
              <a:schemeClr val="lt1"/>
            </a:solidFill>
            <a:prstDash val="solid"/>
            <a:round/>
            <a:headEnd type="none" w="med" len="med"/>
            <a:tailEnd type="oval" w="med" len="med"/>
          </a:ln>
        </p:spPr>
      </p:cxnSp>
      <p:sp>
        <p:nvSpPr>
          <p:cNvPr id="696" name="Google Shape;696;p5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6"/>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Elements of web design</a:t>
            </a:r>
            <a:endParaRPr/>
          </a:p>
        </p:txBody>
      </p:sp>
      <p:sp>
        <p:nvSpPr>
          <p:cNvPr id="702" name="Google Shape;702;p5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600" b="1"/>
              <a:t>17</a:t>
            </a:fld>
            <a:endParaRPr sz="1600" b="1"/>
          </a:p>
        </p:txBody>
      </p:sp>
      <p:sp>
        <p:nvSpPr>
          <p:cNvPr id="703" name="Google Shape;703;p56"/>
          <p:cNvSpPr txBox="1">
            <a:spLocks noGrp="1"/>
          </p:cNvSpPr>
          <p:nvPr>
            <p:ph type="subTitle" idx="1"/>
          </p:nvPr>
        </p:nvSpPr>
        <p:spPr>
          <a:xfrm>
            <a:off x="5642148" y="2295529"/>
            <a:ext cx="23613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 is composed of hydrogen and helium</a:t>
            </a:r>
            <a:endParaRPr/>
          </a:p>
        </p:txBody>
      </p:sp>
      <p:sp>
        <p:nvSpPr>
          <p:cNvPr id="704" name="Google Shape;704;p56"/>
          <p:cNvSpPr txBox="1">
            <a:spLocks noGrp="1"/>
          </p:cNvSpPr>
          <p:nvPr>
            <p:ph type="subTitle" idx="2"/>
          </p:nvPr>
        </p:nvSpPr>
        <p:spPr>
          <a:xfrm>
            <a:off x="5642138" y="1868029"/>
            <a:ext cx="18222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Layout</a:t>
            </a:r>
            <a:endParaRPr/>
          </a:p>
        </p:txBody>
      </p:sp>
      <p:sp>
        <p:nvSpPr>
          <p:cNvPr id="705" name="Google Shape;705;p56"/>
          <p:cNvSpPr txBox="1">
            <a:spLocks noGrp="1"/>
          </p:cNvSpPr>
          <p:nvPr>
            <p:ph type="subTitle" idx="3"/>
          </p:nvPr>
        </p:nvSpPr>
        <p:spPr>
          <a:xfrm>
            <a:off x="5642148" y="3459044"/>
            <a:ext cx="23613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Neptune is the farthest planet from the Sun</a:t>
            </a:r>
            <a:endParaRPr/>
          </a:p>
        </p:txBody>
      </p:sp>
      <p:sp>
        <p:nvSpPr>
          <p:cNvPr id="706" name="Google Shape;706;p56"/>
          <p:cNvSpPr txBox="1">
            <a:spLocks noGrp="1"/>
          </p:cNvSpPr>
          <p:nvPr>
            <p:ph type="subTitle" idx="4"/>
          </p:nvPr>
        </p:nvSpPr>
        <p:spPr>
          <a:xfrm>
            <a:off x="5642138" y="3030042"/>
            <a:ext cx="18222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Color</a:t>
            </a:r>
            <a:endParaRPr/>
          </a:p>
        </p:txBody>
      </p:sp>
      <p:sp>
        <p:nvSpPr>
          <p:cNvPr id="707" name="Google Shape;707;p56"/>
          <p:cNvSpPr txBox="1">
            <a:spLocks noGrp="1"/>
          </p:cNvSpPr>
          <p:nvPr>
            <p:ph type="subTitle" idx="5"/>
          </p:nvPr>
        </p:nvSpPr>
        <p:spPr>
          <a:xfrm>
            <a:off x="1882723" y="1791083"/>
            <a:ext cx="23613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a:t>
            </a:r>
            <a:endParaRPr/>
          </a:p>
        </p:txBody>
      </p:sp>
      <p:sp>
        <p:nvSpPr>
          <p:cNvPr id="708" name="Google Shape;708;p56"/>
          <p:cNvSpPr txBox="1">
            <a:spLocks noGrp="1"/>
          </p:cNvSpPr>
          <p:nvPr>
            <p:ph type="subTitle" idx="6"/>
          </p:nvPr>
        </p:nvSpPr>
        <p:spPr>
          <a:xfrm>
            <a:off x="1882713" y="1362076"/>
            <a:ext cx="18222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Graphics</a:t>
            </a:r>
            <a:endParaRPr/>
          </a:p>
        </p:txBody>
      </p:sp>
      <p:sp>
        <p:nvSpPr>
          <p:cNvPr id="709" name="Google Shape;709;p56"/>
          <p:cNvSpPr txBox="1">
            <a:spLocks noGrp="1"/>
          </p:cNvSpPr>
          <p:nvPr>
            <p:ph type="subTitle" idx="7"/>
          </p:nvPr>
        </p:nvSpPr>
        <p:spPr>
          <a:xfrm>
            <a:off x="1882723" y="2876933"/>
            <a:ext cx="23613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710" name="Google Shape;710;p56"/>
          <p:cNvSpPr txBox="1">
            <a:spLocks noGrp="1"/>
          </p:cNvSpPr>
          <p:nvPr>
            <p:ph type="subTitle" idx="8"/>
          </p:nvPr>
        </p:nvSpPr>
        <p:spPr>
          <a:xfrm>
            <a:off x="1882713" y="2449433"/>
            <a:ext cx="18222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Font</a:t>
            </a:r>
            <a:endParaRPr/>
          </a:p>
        </p:txBody>
      </p:sp>
      <p:sp>
        <p:nvSpPr>
          <p:cNvPr id="711" name="Google Shape;711;p56"/>
          <p:cNvSpPr txBox="1">
            <a:spLocks noGrp="1"/>
          </p:cNvSpPr>
          <p:nvPr>
            <p:ph type="subTitle" idx="9"/>
          </p:nvPr>
        </p:nvSpPr>
        <p:spPr>
          <a:xfrm>
            <a:off x="1882723" y="3964270"/>
            <a:ext cx="23613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712" name="Google Shape;712;p56"/>
          <p:cNvSpPr txBox="1">
            <a:spLocks noGrp="1"/>
          </p:cNvSpPr>
          <p:nvPr>
            <p:ph type="subTitle" idx="13"/>
          </p:nvPr>
        </p:nvSpPr>
        <p:spPr>
          <a:xfrm>
            <a:off x="1882713" y="3536770"/>
            <a:ext cx="1822200" cy="4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a:t>
            </a:r>
            <a:endParaRPr/>
          </a:p>
        </p:txBody>
      </p:sp>
      <p:sp>
        <p:nvSpPr>
          <p:cNvPr id="713" name="Google Shape;713;p56"/>
          <p:cNvSpPr/>
          <p:nvPr/>
        </p:nvSpPr>
        <p:spPr>
          <a:xfrm>
            <a:off x="840446" y="1424972"/>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6"/>
          <p:cNvSpPr/>
          <p:nvPr/>
        </p:nvSpPr>
        <p:spPr>
          <a:xfrm>
            <a:off x="840446" y="2511572"/>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6"/>
          <p:cNvSpPr/>
          <p:nvPr/>
        </p:nvSpPr>
        <p:spPr>
          <a:xfrm>
            <a:off x="840446" y="3598172"/>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6"/>
          <p:cNvSpPr/>
          <p:nvPr/>
        </p:nvSpPr>
        <p:spPr>
          <a:xfrm>
            <a:off x="4599871" y="1930168"/>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6"/>
          <p:cNvSpPr/>
          <p:nvPr/>
        </p:nvSpPr>
        <p:spPr>
          <a:xfrm>
            <a:off x="4599871" y="3092968"/>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56"/>
          <p:cNvGrpSpPr/>
          <p:nvPr/>
        </p:nvGrpSpPr>
        <p:grpSpPr>
          <a:xfrm>
            <a:off x="1053667" y="1580726"/>
            <a:ext cx="387069" cy="427494"/>
            <a:chOff x="1609225" y="2323150"/>
            <a:chExt cx="239375" cy="264375"/>
          </a:xfrm>
        </p:grpSpPr>
        <p:sp>
          <p:nvSpPr>
            <p:cNvPr id="719" name="Google Shape;719;p56"/>
            <p:cNvSpPr/>
            <p:nvPr/>
          </p:nvSpPr>
          <p:spPr>
            <a:xfrm>
              <a:off x="1708650" y="2504725"/>
              <a:ext cx="8375" cy="7775"/>
            </a:xfrm>
            <a:custGeom>
              <a:avLst/>
              <a:gdLst/>
              <a:ahLst/>
              <a:cxnLst/>
              <a:rect l="l" t="t" r="r" b="b"/>
              <a:pathLst>
                <a:path w="335" h="311" extrusionOk="0">
                  <a:moveTo>
                    <a:pt x="1" y="1"/>
                  </a:moveTo>
                  <a:lnTo>
                    <a:pt x="1"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6"/>
            <p:cNvSpPr/>
            <p:nvPr/>
          </p:nvSpPr>
          <p:spPr>
            <a:xfrm>
              <a:off x="1725325" y="2504725"/>
              <a:ext cx="7775" cy="7775"/>
            </a:xfrm>
            <a:custGeom>
              <a:avLst/>
              <a:gdLst/>
              <a:ahLst/>
              <a:cxnLst/>
              <a:rect l="l" t="t" r="r" b="b"/>
              <a:pathLst>
                <a:path w="311" h="311" extrusionOk="0">
                  <a:moveTo>
                    <a:pt x="1" y="1"/>
                  </a:moveTo>
                  <a:lnTo>
                    <a:pt x="1" y="311"/>
                  </a:lnTo>
                  <a:lnTo>
                    <a:pt x="310" y="311"/>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6"/>
            <p:cNvSpPr/>
            <p:nvPr/>
          </p:nvSpPr>
          <p:spPr>
            <a:xfrm>
              <a:off x="1741400" y="2504725"/>
              <a:ext cx="8350" cy="7775"/>
            </a:xfrm>
            <a:custGeom>
              <a:avLst/>
              <a:gdLst/>
              <a:ahLst/>
              <a:cxnLst/>
              <a:rect l="l" t="t" r="r" b="b"/>
              <a:pathLst>
                <a:path w="334" h="311" extrusionOk="0">
                  <a:moveTo>
                    <a:pt x="1" y="1"/>
                  </a:moveTo>
                  <a:lnTo>
                    <a:pt x="1"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6"/>
            <p:cNvSpPr/>
            <p:nvPr/>
          </p:nvSpPr>
          <p:spPr>
            <a:xfrm>
              <a:off x="1609225" y="2323150"/>
              <a:ext cx="239375" cy="264375"/>
            </a:xfrm>
            <a:custGeom>
              <a:avLst/>
              <a:gdLst/>
              <a:ahLst/>
              <a:cxnLst/>
              <a:rect l="l" t="t" r="r" b="b"/>
              <a:pathLst>
                <a:path w="9575" h="10575" extrusionOk="0">
                  <a:moveTo>
                    <a:pt x="6955" y="334"/>
                  </a:moveTo>
                  <a:lnTo>
                    <a:pt x="6955" y="3430"/>
                  </a:lnTo>
                  <a:lnTo>
                    <a:pt x="5288" y="1763"/>
                  </a:lnTo>
                  <a:lnTo>
                    <a:pt x="4311" y="2739"/>
                  </a:lnTo>
                  <a:lnTo>
                    <a:pt x="3644" y="2096"/>
                  </a:lnTo>
                  <a:lnTo>
                    <a:pt x="2644" y="3096"/>
                  </a:lnTo>
                  <a:lnTo>
                    <a:pt x="2644" y="334"/>
                  </a:lnTo>
                  <a:close/>
                  <a:moveTo>
                    <a:pt x="3644" y="2501"/>
                  </a:moveTo>
                  <a:lnTo>
                    <a:pt x="4097" y="2954"/>
                  </a:lnTo>
                  <a:lnTo>
                    <a:pt x="3454" y="3644"/>
                  </a:lnTo>
                  <a:lnTo>
                    <a:pt x="2668" y="3644"/>
                  </a:lnTo>
                  <a:lnTo>
                    <a:pt x="2668" y="3525"/>
                  </a:lnTo>
                  <a:lnTo>
                    <a:pt x="2644" y="3525"/>
                  </a:lnTo>
                  <a:lnTo>
                    <a:pt x="3644" y="2501"/>
                  </a:lnTo>
                  <a:close/>
                  <a:moveTo>
                    <a:pt x="5288" y="2215"/>
                  </a:moveTo>
                  <a:lnTo>
                    <a:pt x="6716" y="3644"/>
                  </a:lnTo>
                  <a:lnTo>
                    <a:pt x="3835" y="3644"/>
                  </a:lnTo>
                  <a:lnTo>
                    <a:pt x="5288" y="2215"/>
                  </a:lnTo>
                  <a:close/>
                  <a:moveTo>
                    <a:pt x="6955" y="3954"/>
                  </a:moveTo>
                  <a:lnTo>
                    <a:pt x="6955" y="4644"/>
                  </a:lnTo>
                  <a:lnTo>
                    <a:pt x="2644" y="4644"/>
                  </a:lnTo>
                  <a:lnTo>
                    <a:pt x="2644" y="3954"/>
                  </a:lnTo>
                  <a:close/>
                  <a:moveTo>
                    <a:pt x="5478" y="9241"/>
                  </a:moveTo>
                  <a:lnTo>
                    <a:pt x="5478" y="10241"/>
                  </a:lnTo>
                  <a:lnTo>
                    <a:pt x="4121" y="10241"/>
                  </a:lnTo>
                  <a:lnTo>
                    <a:pt x="4121" y="9241"/>
                  </a:lnTo>
                  <a:close/>
                  <a:moveTo>
                    <a:pt x="2311" y="1"/>
                  </a:moveTo>
                  <a:lnTo>
                    <a:pt x="2311" y="4954"/>
                  </a:lnTo>
                  <a:lnTo>
                    <a:pt x="7264" y="4954"/>
                  </a:lnTo>
                  <a:lnTo>
                    <a:pt x="7264" y="2620"/>
                  </a:lnTo>
                  <a:lnTo>
                    <a:pt x="9241" y="2620"/>
                  </a:lnTo>
                  <a:lnTo>
                    <a:pt x="9241" y="8907"/>
                  </a:lnTo>
                  <a:lnTo>
                    <a:pt x="9241" y="8931"/>
                  </a:lnTo>
                  <a:lnTo>
                    <a:pt x="310" y="8931"/>
                  </a:lnTo>
                  <a:lnTo>
                    <a:pt x="287" y="8907"/>
                  </a:lnTo>
                  <a:lnTo>
                    <a:pt x="287" y="8240"/>
                  </a:lnTo>
                  <a:lnTo>
                    <a:pt x="8884" y="8240"/>
                  </a:lnTo>
                  <a:lnTo>
                    <a:pt x="8884" y="7955"/>
                  </a:lnTo>
                  <a:lnTo>
                    <a:pt x="287" y="7955"/>
                  </a:lnTo>
                  <a:lnTo>
                    <a:pt x="287" y="2644"/>
                  </a:lnTo>
                  <a:lnTo>
                    <a:pt x="1954" y="2644"/>
                  </a:lnTo>
                  <a:lnTo>
                    <a:pt x="1954" y="2358"/>
                  </a:lnTo>
                  <a:lnTo>
                    <a:pt x="310" y="2358"/>
                  </a:lnTo>
                  <a:cubicBezTo>
                    <a:pt x="144" y="2358"/>
                    <a:pt x="1" y="2477"/>
                    <a:pt x="1" y="2644"/>
                  </a:cubicBezTo>
                  <a:lnTo>
                    <a:pt x="1" y="8931"/>
                  </a:lnTo>
                  <a:cubicBezTo>
                    <a:pt x="1" y="9098"/>
                    <a:pt x="144" y="9264"/>
                    <a:pt x="310" y="9264"/>
                  </a:cubicBezTo>
                  <a:lnTo>
                    <a:pt x="3811" y="9264"/>
                  </a:lnTo>
                  <a:lnTo>
                    <a:pt x="3811" y="10265"/>
                  </a:lnTo>
                  <a:lnTo>
                    <a:pt x="3144" y="10265"/>
                  </a:lnTo>
                  <a:lnTo>
                    <a:pt x="3144" y="10574"/>
                  </a:lnTo>
                  <a:lnTo>
                    <a:pt x="6454" y="10574"/>
                  </a:lnTo>
                  <a:lnTo>
                    <a:pt x="6454" y="10265"/>
                  </a:lnTo>
                  <a:lnTo>
                    <a:pt x="5764" y="10265"/>
                  </a:lnTo>
                  <a:lnTo>
                    <a:pt x="5764" y="9264"/>
                  </a:lnTo>
                  <a:lnTo>
                    <a:pt x="9241" y="9264"/>
                  </a:lnTo>
                  <a:cubicBezTo>
                    <a:pt x="9431" y="9264"/>
                    <a:pt x="9550" y="9098"/>
                    <a:pt x="9550" y="8931"/>
                  </a:cubicBezTo>
                  <a:lnTo>
                    <a:pt x="9550" y="2644"/>
                  </a:lnTo>
                  <a:cubicBezTo>
                    <a:pt x="9574" y="2453"/>
                    <a:pt x="9431" y="2334"/>
                    <a:pt x="9241" y="2334"/>
                  </a:cubicBezTo>
                  <a:lnTo>
                    <a:pt x="7264" y="2334"/>
                  </a:lnTo>
                  <a:lnTo>
                    <a:pt x="7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6"/>
            <p:cNvSpPr/>
            <p:nvPr/>
          </p:nvSpPr>
          <p:spPr>
            <a:xfrm>
              <a:off x="1749725" y="2340425"/>
              <a:ext cx="24450" cy="23825"/>
            </a:xfrm>
            <a:custGeom>
              <a:avLst/>
              <a:gdLst/>
              <a:ahLst/>
              <a:cxnLst/>
              <a:rect l="l" t="t" r="r" b="b"/>
              <a:pathLst>
                <a:path w="978" h="953" extrusionOk="0">
                  <a:moveTo>
                    <a:pt x="501" y="262"/>
                  </a:moveTo>
                  <a:cubicBezTo>
                    <a:pt x="596" y="262"/>
                    <a:pt x="692" y="357"/>
                    <a:pt x="692" y="453"/>
                  </a:cubicBezTo>
                  <a:cubicBezTo>
                    <a:pt x="692" y="524"/>
                    <a:pt x="596" y="619"/>
                    <a:pt x="501" y="619"/>
                  </a:cubicBezTo>
                  <a:cubicBezTo>
                    <a:pt x="406" y="619"/>
                    <a:pt x="334" y="524"/>
                    <a:pt x="334" y="453"/>
                  </a:cubicBezTo>
                  <a:cubicBezTo>
                    <a:pt x="334" y="357"/>
                    <a:pt x="406" y="262"/>
                    <a:pt x="501" y="262"/>
                  </a:cubicBezTo>
                  <a:close/>
                  <a:moveTo>
                    <a:pt x="501" y="0"/>
                  </a:moveTo>
                  <a:cubicBezTo>
                    <a:pt x="239" y="0"/>
                    <a:pt x="25" y="215"/>
                    <a:pt x="25" y="477"/>
                  </a:cubicBezTo>
                  <a:cubicBezTo>
                    <a:pt x="1" y="715"/>
                    <a:pt x="239" y="953"/>
                    <a:pt x="501" y="953"/>
                  </a:cubicBezTo>
                  <a:cubicBezTo>
                    <a:pt x="763" y="953"/>
                    <a:pt x="977" y="738"/>
                    <a:pt x="977" y="477"/>
                  </a:cubicBezTo>
                  <a:cubicBezTo>
                    <a:pt x="977" y="215"/>
                    <a:pt x="76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6"/>
            <p:cNvSpPr/>
            <p:nvPr/>
          </p:nvSpPr>
          <p:spPr>
            <a:xfrm>
              <a:off x="1634225" y="2455925"/>
              <a:ext cx="189350" cy="40500"/>
            </a:xfrm>
            <a:custGeom>
              <a:avLst/>
              <a:gdLst/>
              <a:ahLst/>
              <a:cxnLst/>
              <a:rect l="l" t="t" r="r" b="b"/>
              <a:pathLst>
                <a:path w="7574" h="1620" extrusionOk="0">
                  <a:moveTo>
                    <a:pt x="7193" y="286"/>
                  </a:moveTo>
                  <a:lnTo>
                    <a:pt x="7193" y="1310"/>
                  </a:lnTo>
                  <a:lnTo>
                    <a:pt x="311" y="1310"/>
                  </a:lnTo>
                  <a:lnTo>
                    <a:pt x="311" y="286"/>
                  </a:lnTo>
                  <a:lnTo>
                    <a:pt x="668" y="286"/>
                  </a:lnTo>
                  <a:lnTo>
                    <a:pt x="668" y="619"/>
                  </a:lnTo>
                  <a:lnTo>
                    <a:pt x="954" y="619"/>
                  </a:lnTo>
                  <a:lnTo>
                    <a:pt x="954" y="286"/>
                  </a:lnTo>
                  <a:lnTo>
                    <a:pt x="1311" y="286"/>
                  </a:lnTo>
                  <a:lnTo>
                    <a:pt x="1311" y="929"/>
                  </a:lnTo>
                  <a:lnTo>
                    <a:pt x="1597" y="929"/>
                  </a:lnTo>
                  <a:lnTo>
                    <a:pt x="1597" y="286"/>
                  </a:lnTo>
                  <a:lnTo>
                    <a:pt x="1954" y="286"/>
                  </a:lnTo>
                  <a:lnTo>
                    <a:pt x="1954" y="619"/>
                  </a:lnTo>
                  <a:lnTo>
                    <a:pt x="2263" y="619"/>
                  </a:lnTo>
                  <a:lnTo>
                    <a:pt x="2263" y="286"/>
                  </a:lnTo>
                  <a:lnTo>
                    <a:pt x="2621" y="286"/>
                  </a:lnTo>
                  <a:lnTo>
                    <a:pt x="2621" y="929"/>
                  </a:lnTo>
                  <a:lnTo>
                    <a:pt x="2906" y="929"/>
                  </a:lnTo>
                  <a:lnTo>
                    <a:pt x="2906" y="286"/>
                  </a:lnTo>
                  <a:lnTo>
                    <a:pt x="3264" y="286"/>
                  </a:lnTo>
                  <a:lnTo>
                    <a:pt x="3264" y="619"/>
                  </a:lnTo>
                  <a:lnTo>
                    <a:pt x="3573" y="619"/>
                  </a:lnTo>
                  <a:lnTo>
                    <a:pt x="3573" y="286"/>
                  </a:lnTo>
                  <a:lnTo>
                    <a:pt x="3930" y="286"/>
                  </a:lnTo>
                  <a:lnTo>
                    <a:pt x="3930" y="929"/>
                  </a:lnTo>
                  <a:lnTo>
                    <a:pt x="4216" y="929"/>
                  </a:lnTo>
                  <a:lnTo>
                    <a:pt x="4216" y="286"/>
                  </a:lnTo>
                  <a:lnTo>
                    <a:pt x="4573" y="286"/>
                  </a:lnTo>
                  <a:lnTo>
                    <a:pt x="4573" y="619"/>
                  </a:lnTo>
                  <a:lnTo>
                    <a:pt x="4883" y="619"/>
                  </a:lnTo>
                  <a:lnTo>
                    <a:pt x="4883" y="286"/>
                  </a:lnTo>
                  <a:lnTo>
                    <a:pt x="5240" y="286"/>
                  </a:lnTo>
                  <a:lnTo>
                    <a:pt x="5240" y="929"/>
                  </a:lnTo>
                  <a:lnTo>
                    <a:pt x="5526" y="929"/>
                  </a:lnTo>
                  <a:lnTo>
                    <a:pt x="5526" y="286"/>
                  </a:lnTo>
                  <a:lnTo>
                    <a:pt x="5883" y="286"/>
                  </a:lnTo>
                  <a:lnTo>
                    <a:pt x="5883" y="619"/>
                  </a:lnTo>
                  <a:lnTo>
                    <a:pt x="6193" y="619"/>
                  </a:lnTo>
                  <a:lnTo>
                    <a:pt x="6193" y="286"/>
                  </a:lnTo>
                  <a:lnTo>
                    <a:pt x="6550" y="286"/>
                  </a:lnTo>
                  <a:lnTo>
                    <a:pt x="6550" y="929"/>
                  </a:lnTo>
                  <a:lnTo>
                    <a:pt x="6836" y="929"/>
                  </a:lnTo>
                  <a:lnTo>
                    <a:pt x="6836" y="286"/>
                  </a:lnTo>
                  <a:close/>
                  <a:moveTo>
                    <a:pt x="1" y="0"/>
                  </a:moveTo>
                  <a:lnTo>
                    <a:pt x="1" y="1620"/>
                  </a:lnTo>
                  <a:lnTo>
                    <a:pt x="7574" y="1620"/>
                  </a:lnTo>
                  <a:lnTo>
                    <a:pt x="7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56"/>
          <p:cNvGrpSpPr/>
          <p:nvPr/>
        </p:nvGrpSpPr>
        <p:grpSpPr>
          <a:xfrm>
            <a:off x="4792426" y="3307141"/>
            <a:ext cx="440063" cy="302310"/>
            <a:chOff x="4245500" y="2323750"/>
            <a:chExt cx="264350" cy="181600"/>
          </a:xfrm>
        </p:grpSpPr>
        <p:sp>
          <p:nvSpPr>
            <p:cNvPr id="726" name="Google Shape;726;p56"/>
            <p:cNvSpPr/>
            <p:nvPr/>
          </p:nvSpPr>
          <p:spPr>
            <a:xfrm>
              <a:off x="4386600" y="2447575"/>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6"/>
            <p:cNvSpPr/>
            <p:nvPr/>
          </p:nvSpPr>
          <p:spPr>
            <a:xfrm>
              <a:off x="4403275" y="2447575"/>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6"/>
            <p:cNvSpPr/>
            <p:nvPr/>
          </p:nvSpPr>
          <p:spPr>
            <a:xfrm>
              <a:off x="4419925" y="2447575"/>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6"/>
            <p:cNvSpPr/>
            <p:nvPr/>
          </p:nvSpPr>
          <p:spPr>
            <a:xfrm>
              <a:off x="4245500" y="2323750"/>
              <a:ext cx="264350" cy="181600"/>
            </a:xfrm>
            <a:custGeom>
              <a:avLst/>
              <a:gdLst/>
              <a:ahLst/>
              <a:cxnLst/>
              <a:rect l="l" t="t" r="r" b="b"/>
              <a:pathLst>
                <a:path w="10574" h="7264" extrusionOk="0">
                  <a:moveTo>
                    <a:pt x="4668" y="3263"/>
                  </a:moveTo>
                  <a:lnTo>
                    <a:pt x="4668" y="4097"/>
                  </a:lnTo>
                  <a:cubicBezTo>
                    <a:pt x="4668" y="4168"/>
                    <a:pt x="4620" y="4263"/>
                    <a:pt x="4501" y="4263"/>
                  </a:cubicBezTo>
                  <a:lnTo>
                    <a:pt x="3025" y="4263"/>
                  </a:lnTo>
                  <a:lnTo>
                    <a:pt x="3025" y="6383"/>
                  </a:lnTo>
                  <a:cubicBezTo>
                    <a:pt x="3025" y="6645"/>
                    <a:pt x="2787" y="6883"/>
                    <a:pt x="2501" y="6883"/>
                  </a:cubicBezTo>
                  <a:cubicBezTo>
                    <a:pt x="2239" y="6883"/>
                    <a:pt x="2001" y="6645"/>
                    <a:pt x="2001" y="6383"/>
                  </a:cubicBezTo>
                  <a:lnTo>
                    <a:pt x="2001" y="4263"/>
                  </a:lnTo>
                  <a:lnTo>
                    <a:pt x="548" y="4263"/>
                  </a:lnTo>
                  <a:cubicBezTo>
                    <a:pt x="453" y="4263"/>
                    <a:pt x="358" y="4168"/>
                    <a:pt x="358" y="4097"/>
                  </a:cubicBezTo>
                  <a:lnTo>
                    <a:pt x="358" y="3263"/>
                  </a:lnTo>
                  <a:close/>
                  <a:moveTo>
                    <a:pt x="334" y="0"/>
                  </a:moveTo>
                  <a:lnTo>
                    <a:pt x="334" y="2977"/>
                  </a:lnTo>
                  <a:lnTo>
                    <a:pt x="0" y="2977"/>
                  </a:lnTo>
                  <a:lnTo>
                    <a:pt x="0" y="4120"/>
                  </a:lnTo>
                  <a:cubicBezTo>
                    <a:pt x="0" y="4382"/>
                    <a:pt x="238" y="4620"/>
                    <a:pt x="524" y="4620"/>
                  </a:cubicBezTo>
                  <a:lnTo>
                    <a:pt x="1667" y="4620"/>
                  </a:lnTo>
                  <a:lnTo>
                    <a:pt x="1667" y="6430"/>
                  </a:lnTo>
                  <a:cubicBezTo>
                    <a:pt x="1667" y="6883"/>
                    <a:pt x="2025" y="7264"/>
                    <a:pt x="2501" y="7264"/>
                  </a:cubicBezTo>
                  <a:cubicBezTo>
                    <a:pt x="2906" y="7264"/>
                    <a:pt x="3263" y="6978"/>
                    <a:pt x="3311" y="6621"/>
                  </a:cubicBezTo>
                  <a:lnTo>
                    <a:pt x="10288" y="6621"/>
                  </a:lnTo>
                  <a:cubicBezTo>
                    <a:pt x="10455" y="6621"/>
                    <a:pt x="10574" y="6478"/>
                    <a:pt x="10574" y="6287"/>
                  </a:cubicBezTo>
                  <a:lnTo>
                    <a:pt x="10574" y="5668"/>
                  </a:lnTo>
                  <a:lnTo>
                    <a:pt x="10241" y="5668"/>
                  </a:lnTo>
                  <a:lnTo>
                    <a:pt x="10241" y="5597"/>
                  </a:lnTo>
                  <a:lnTo>
                    <a:pt x="10241" y="1620"/>
                  </a:lnTo>
                  <a:cubicBezTo>
                    <a:pt x="10241" y="1429"/>
                    <a:pt x="10121" y="1310"/>
                    <a:pt x="9955" y="1310"/>
                  </a:cubicBezTo>
                  <a:lnTo>
                    <a:pt x="5001" y="1310"/>
                  </a:lnTo>
                  <a:lnTo>
                    <a:pt x="5001" y="1620"/>
                  </a:lnTo>
                  <a:lnTo>
                    <a:pt x="9955" y="1620"/>
                  </a:lnTo>
                  <a:lnTo>
                    <a:pt x="9955" y="5597"/>
                  </a:lnTo>
                  <a:lnTo>
                    <a:pt x="7240" y="5597"/>
                  </a:lnTo>
                  <a:lnTo>
                    <a:pt x="7049" y="5787"/>
                  </a:lnTo>
                  <a:lnTo>
                    <a:pt x="5859" y="5787"/>
                  </a:lnTo>
                  <a:lnTo>
                    <a:pt x="5692" y="5597"/>
                  </a:lnTo>
                  <a:lnTo>
                    <a:pt x="3644" y="5597"/>
                  </a:lnTo>
                  <a:lnTo>
                    <a:pt x="3644" y="5906"/>
                  </a:lnTo>
                  <a:lnTo>
                    <a:pt x="5549" y="5906"/>
                  </a:lnTo>
                  <a:lnTo>
                    <a:pt x="5716" y="6073"/>
                  </a:lnTo>
                  <a:lnTo>
                    <a:pt x="7168" y="6073"/>
                  </a:lnTo>
                  <a:lnTo>
                    <a:pt x="7359" y="5906"/>
                  </a:lnTo>
                  <a:lnTo>
                    <a:pt x="10264" y="5906"/>
                  </a:lnTo>
                  <a:lnTo>
                    <a:pt x="10264" y="6240"/>
                  </a:lnTo>
                  <a:lnTo>
                    <a:pt x="10264" y="6264"/>
                  </a:lnTo>
                  <a:lnTo>
                    <a:pt x="3311" y="6264"/>
                  </a:lnTo>
                  <a:lnTo>
                    <a:pt x="3311" y="4597"/>
                  </a:lnTo>
                  <a:lnTo>
                    <a:pt x="4501" y="4597"/>
                  </a:lnTo>
                  <a:cubicBezTo>
                    <a:pt x="4763" y="4597"/>
                    <a:pt x="4978" y="4358"/>
                    <a:pt x="4978" y="4097"/>
                  </a:cubicBezTo>
                  <a:lnTo>
                    <a:pt x="4978" y="2953"/>
                  </a:lnTo>
                  <a:lnTo>
                    <a:pt x="691" y="2953"/>
                  </a:lnTo>
                  <a:lnTo>
                    <a:pt x="691" y="310"/>
                  </a:lnTo>
                  <a:lnTo>
                    <a:pt x="1048" y="310"/>
                  </a:lnTo>
                  <a:lnTo>
                    <a:pt x="1048" y="953"/>
                  </a:lnTo>
                  <a:lnTo>
                    <a:pt x="1358" y="953"/>
                  </a:lnTo>
                  <a:lnTo>
                    <a:pt x="1358" y="310"/>
                  </a:lnTo>
                  <a:lnTo>
                    <a:pt x="1715" y="310"/>
                  </a:lnTo>
                  <a:lnTo>
                    <a:pt x="1715" y="1620"/>
                  </a:lnTo>
                  <a:lnTo>
                    <a:pt x="2001" y="1620"/>
                  </a:lnTo>
                  <a:lnTo>
                    <a:pt x="2001" y="310"/>
                  </a:lnTo>
                  <a:lnTo>
                    <a:pt x="2358" y="310"/>
                  </a:lnTo>
                  <a:lnTo>
                    <a:pt x="2358" y="1286"/>
                  </a:lnTo>
                  <a:lnTo>
                    <a:pt x="2668" y="1286"/>
                  </a:lnTo>
                  <a:lnTo>
                    <a:pt x="2668" y="310"/>
                  </a:lnTo>
                  <a:lnTo>
                    <a:pt x="3025" y="310"/>
                  </a:lnTo>
                  <a:lnTo>
                    <a:pt x="3025" y="953"/>
                  </a:lnTo>
                  <a:lnTo>
                    <a:pt x="3311" y="953"/>
                  </a:lnTo>
                  <a:lnTo>
                    <a:pt x="3311" y="310"/>
                  </a:lnTo>
                  <a:lnTo>
                    <a:pt x="3668" y="310"/>
                  </a:lnTo>
                  <a:lnTo>
                    <a:pt x="3668" y="1620"/>
                  </a:lnTo>
                  <a:lnTo>
                    <a:pt x="3977" y="1620"/>
                  </a:lnTo>
                  <a:lnTo>
                    <a:pt x="3977" y="310"/>
                  </a:lnTo>
                  <a:lnTo>
                    <a:pt x="4335" y="310"/>
                  </a:lnTo>
                  <a:lnTo>
                    <a:pt x="4335" y="2620"/>
                  </a:lnTo>
                  <a:lnTo>
                    <a:pt x="4620" y="2620"/>
                  </a:lnTo>
                  <a:lnTo>
                    <a:pt x="4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6"/>
            <p:cNvSpPr/>
            <p:nvPr/>
          </p:nvSpPr>
          <p:spPr>
            <a:xfrm>
              <a:off x="4287175"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6"/>
            <p:cNvSpPr/>
            <p:nvPr/>
          </p:nvSpPr>
          <p:spPr>
            <a:xfrm>
              <a:off x="4303850"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6"/>
            <p:cNvSpPr/>
            <p:nvPr/>
          </p:nvSpPr>
          <p:spPr>
            <a:xfrm>
              <a:off x="4321100" y="2414250"/>
              <a:ext cx="7775" cy="7150"/>
            </a:xfrm>
            <a:custGeom>
              <a:avLst/>
              <a:gdLst/>
              <a:ahLst/>
              <a:cxnLst/>
              <a:rect l="l" t="t" r="r" b="b"/>
              <a:pathLst>
                <a:path w="311" h="286"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56"/>
          <p:cNvGrpSpPr/>
          <p:nvPr/>
        </p:nvGrpSpPr>
        <p:grpSpPr>
          <a:xfrm>
            <a:off x="4792507" y="2081921"/>
            <a:ext cx="440074" cy="427512"/>
            <a:chOff x="1609825" y="2850650"/>
            <a:chExt cx="271500" cy="263750"/>
          </a:xfrm>
        </p:grpSpPr>
        <p:sp>
          <p:nvSpPr>
            <p:cNvPr id="734" name="Google Shape;734;p56"/>
            <p:cNvSpPr/>
            <p:nvPr/>
          </p:nvSpPr>
          <p:spPr>
            <a:xfrm>
              <a:off x="1711625" y="3029250"/>
              <a:ext cx="8375" cy="8350"/>
            </a:xfrm>
            <a:custGeom>
              <a:avLst/>
              <a:gdLst/>
              <a:ahLst/>
              <a:cxnLst/>
              <a:rect l="l" t="t" r="r" b="b"/>
              <a:pathLst>
                <a:path w="335" h="334" extrusionOk="0">
                  <a:moveTo>
                    <a:pt x="1" y="0"/>
                  </a:moveTo>
                  <a:lnTo>
                    <a:pt x="1"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6"/>
            <p:cNvSpPr/>
            <p:nvPr/>
          </p:nvSpPr>
          <p:spPr>
            <a:xfrm>
              <a:off x="1728900" y="3029250"/>
              <a:ext cx="8350" cy="8350"/>
            </a:xfrm>
            <a:custGeom>
              <a:avLst/>
              <a:gdLst/>
              <a:ahLst/>
              <a:cxnLst/>
              <a:rect l="l" t="t" r="r" b="b"/>
              <a:pathLst>
                <a:path w="334" h="334" extrusionOk="0">
                  <a:moveTo>
                    <a:pt x="0" y="0"/>
                  </a:moveTo>
                  <a:lnTo>
                    <a:pt x="0"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6"/>
            <p:cNvSpPr/>
            <p:nvPr/>
          </p:nvSpPr>
          <p:spPr>
            <a:xfrm>
              <a:off x="1746175" y="3029250"/>
              <a:ext cx="7750" cy="8350"/>
            </a:xfrm>
            <a:custGeom>
              <a:avLst/>
              <a:gdLst/>
              <a:ahLst/>
              <a:cxnLst/>
              <a:rect l="l" t="t" r="r" b="b"/>
              <a:pathLst>
                <a:path w="310" h="334" extrusionOk="0">
                  <a:moveTo>
                    <a:pt x="0" y="0"/>
                  </a:moveTo>
                  <a:lnTo>
                    <a:pt x="0" y="334"/>
                  </a:lnTo>
                  <a:lnTo>
                    <a:pt x="310" y="334"/>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6"/>
            <p:cNvSpPr/>
            <p:nvPr/>
          </p:nvSpPr>
          <p:spPr>
            <a:xfrm>
              <a:off x="1609825" y="2901250"/>
              <a:ext cx="245900" cy="213150"/>
            </a:xfrm>
            <a:custGeom>
              <a:avLst/>
              <a:gdLst/>
              <a:ahLst/>
              <a:cxnLst/>
              <a:rect l="l" t="t" r="r" b="b"/>
              <a:pathLst>
                <a:path w="9836" h="8526" extrusionOk="0">
                  <a:moveTo>
                    <a:pt x="9526" y="6144"/>
                  </a:moveTo>
                  <a:lnTo>
                    <a:pt x="9526" y="6859"/>
                  </a:lnTo>
                  <a:lnTo>
                    <a:pt x="334" y="6859"/>
                  </a:lnTo>
                  <a:lnTo>
                    <a:pt x="286" y="6835"/>
                  </a:lnTo>
                  <a:lnTo>
                    <a:pt x="286" y="6144"/>
                  </a:lnTo>
                  <a:close/>
                  <a:moveTo>
                    <a:pt x="5597" y="7192"/>
                  </a:moveTo>
                  <a:lnTo>
                    <a:pt x="5597" y="8216"/>
                  </a:lnTo>
                  <a:lnTo>
                    <a:pt x="4192" y="8216"/>
                  </a:lnTo>
                  <a:lnTo>
                    <a:pt x="4192" y="7192"/>
                  </a:lnTo>
                  <a:close/>
                  <a:moveTo>
                    <a:pt x="334" y="0"/>
                  </a:moveTo>
                  <a:cubicBezTo>
                    <a:pt x="143" y="0"/>
                    <a:pt x="1" y="167"/>
                    <a:pt x="1" y="334"/>
                  </a:cubicBezTo>
                  <a:lnTo>
                    <a:pt x="1" y="6835"/>
                  </a:lnTo>
                  <a:cubicBezTo>
                    <a:pt x="1" y="7002"/>
                    <a:pt x="143" y="7145"/>
                    <a:pt x="334" y="7145"/>
                  </a:cubicBezTo>
                  <a:lnTo>
                    <a:pt x="3906" y="7145"/>
                  </a:lnTo>
                  <a:lnTo>
                    <a:pt x="3906" y="8192"/>
                  </a:lnTo>
                  <a:lnTo>
                    <a:pt x="3216" y="8192"/>
                  </a:lnTo>
                  <a:lnTo>
                    <a:pt x="3216" y="8526"/>
                  </a:lnTo>
                  <a:lnTo>
                    <a:pt x="6645" y="8526"/>
                  </a:lnTo>
                  <a:lnTo>
                    <a:pt x="6645" y="8192"/>
                  </a:lnTo>
                  <a:lnTo>
                    <a:pt x="5930" y="8192"/>
                  </a:lnTo>
                  <a:lnTo>
                    <a:pt x="5930" y="7145"/>
                  </a:lnTo>
                  <a:lnTo>
                    <a:pt x="9526" y="7145"/>
                  </a:lnTo>
                  <a:cubicBezTo>
                    <a:pt x="9693" y="7145"/>
                    <a:pt x="9836" y="7002"/>
                    <a:pt x="9836" y="6835"/>
                  </a:cubicBezTo>
                  <a:lnTo>
                    <a:pt x="9836" y="2382"/>
                  </a:lnTo>
                  <a:lnTo>
                    <a:pt x="9526" y="2382"/>
                  </a:lnTo>
                  <a:lnTo>
                    <a:pt x="9526" y="5811"/>
                  </a:lnTo>
                  <a:lnTo>
                    <a:pt x="286" y="5811"/>
                  </a:lnTo>
                  <a:lnTo>
                    <a:pt x="286" y="334"/>
                  </a:lnTo>
                  <a:lnTo>
                    <a:pt x="6121" y="334"/>
                  </a:lnTo>
                  <a:lnTo>
                    <a:pt x="6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6"/>
            <p:cNvSpPr/>
            <p:nvPr/>
          </p:nvSpPr>
          <p:spPr>
            <a:xfrm>
              <a:off x="1652100" y="2935775"/>
              <a:ext cx="24425" cy="84575"/>
            </a:xfrm>
            <a:custGeom>
              <a:avLst/>
              <a:gdLst/>
              <a:ahLst/>
              <a:cxnLst/>
              <a:rect l="l" t="t" r="r" b="b"/>
              <a:pathLst>
                <a:path w="977" h="3383" extrusionOk="0">
                  <a:moveTo>
                    <a:pt x="501" y="1525"/>
                  </a:moveTo>
                  <a:cubicBezTo>
                    <a:pt x="596" y="1525"/>
                    <a:pt x="691" y="1596"/>
                    <a:pt x="691" y="1691"/>
                  </a:cubicBezTo>
                  <a:cubicBezTo>
                    <a:pt x="691" y="1787"/>
                    <a:pt x="596" y="1882"/>
                    <a:pt x="501" y="1882"/>
                  </a:cubicBezTo>
                  <a:cubicBezTo>
                    <a:pt x="405" y="1882"/>
                    <a:pt x="334" y="1787"/>
                    <a:pt x="334" y="1691"/>
                  </a:cubicBezTo>
                  <a:cubicBezTo>
                    <a:pt x="334" y="1596"/>
                    <a:pt x="429" y="1525"/>
                    <a:pt x="501" y="1525"/>
                  </a:cubicBezTo>
                  <a:close/>
                  <a:moveTo>
                    <a:pt x="334" y="1"/>
                  </a:moveTo>
                  <a:lnTo>
                    <a:pt x="334" y="1215"/>
                  </a:lnTo>
                  <a:cubicBezTo>
                    <a:pt x="143" y="1263"/>
                    <a:pt x="0" y="1477"/>
                    <a:pt x="0" y="1691"/>
                  </a:cubicBezTo>
                  <a:cubicBezTo>
                    <a:pt x="0" y="1906"/>
                    <a:pt x="143" y="2096"/>
                    <a:pt x="334" y="2168"/>
                  </a:cubicBezTo>
                  <a:lnTo>
                    <a:pt x="334" y="3382"/>
                  </a:lnTo>
                  <a:lnTo>
                    <a:pt x="667" y="3382"/>
                  </a:lnTo>
                  <a:lnTo>
                    <a:pt x="667" y="2168"/>
                  </a:lnTo>
                  <a:cubicBezTo>
                    <a:pt x="858" y="2120"/>
                    <a:pt x="977" y="1906"/>
                    <a:pt x="977" y="1691"/>
                  </a:cubicBezTo>
                  <a:cubicBezTo>
                    <a:pt x="977" y="1477"/>
                    <a:pt x="858" y="1287"/>
                    <a:pt x="667" y="1215"/>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6"/>
            <p:cNvSpPr/>
            <p:nvPr/>
          </p:nvSpPr>
          <p:spPr>
            <a:xfrm>
              <a:off x="1686625" y="2934575"/>
              <a:ext cx="24450" cy="85775"/>
            </a:xfrm>
            <a:custGeom>
              <a:avLst/>
              <a:gdLst/>
              <a:ahLst/>
              <a:cxnLst/>
              <a:rect l="l" t="t" r="r" b="b"/>
              <a:pathLst>
                <a:path w="978" h="3431" extrusionOk="0">
                  <a:moveTo>
                    <a:pt x="501" y="2430"/>
                  </a:moveTo>
                  <a:cubicBezTo>
                    <a:pt x="596" y="2430"/>
                    <a:pt x="667" y="2525"/>
                    <a:pt x="667" y="2597"/>
                  </a:cubicBezTo>
                  <a:cubicBezTo>
                    <a:pt x="667" y="2692"/>
                    <a:pt x="596" y="2787"/>
                    <a:pt x="501" y="2787"/>
                  </a:cubicBezTo>
                  <a:cubicBezTo>
                    <a:pt x="405" y="2787"/>
                    <a:pt x="310" y="2692"/>
                    <a:pt x="310" y="2597"/>
                  </a:cubicBezTo>
                  <a:cubicBezTo>
                    <a:pt x="310" y="2478"/>
                    <a:pt x="382" y="2430"/>
                    <a:pt x="501" y="2430"/>
                  </a:cubicBezTo>
                  <a:close/>
                  <a:moveTo>
                    <a:pt x="310" y="1"/>
                  </a:moveTo>
                  <a:lnTo>
                    <a:pt x="310" y="2097"/>
                  </a:lnTo>
                  <a:cubicBezTo>
                    <a:pt x="144" y="2144"/>
                    <a:pt x="1" y="2359"/>
                    <a:pt x="1" y="2573"/>
                  </a:cubicBezTo>
                  <a:cubicBezTo>
                    <a:pt x="1" y="2787"/>
                    <a:pt x="144" y="2978"/>
                    <a:pt x="310" y="3049"/>
                  </a:cubicBezTo>
                  <a:lnTo>
                    <a:pt x="310" y="3430"/>
                  </a:lnTo>
                  <a:lnTo>
                    <a:pt x="644" y="3430"/>
                  </a:lnTo>
                  <a:lnTo>
                    <a:pt x="644" y="3049"/>
                  </a:lnTo>
                  <a:cubicBezTo>
                    <a:pt x="858" y="3002"/>
                    <a:pt x="977" y="2787"/>
                    <a:pt x="977" y="2573"/>
                  </a:cubicBezTo>
                  <a:cubicBezTo>
                    <a:pt x="977" y="2359"/>
                    <a:pt x="858" y="2168"/>
                    <a:pt x="644" y="2097"/>
                  </a:cubicBez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6"/>
            <p:cNvSpPr/>
            <p:nvPr/>
          </p:nvSpPr>
          <p:spPr>
            <a:xfrm>
              <a:off x="1720575" y="2935775"/>
              <a:ext cx="24425" cy="84575"/>
            </a:xfrm>
            <a:custGeom>
              <a:avLst/>
              <a:gdLst/>
              <a:ahLst/>
              <a:cxnLst/>
              <a:rect l="l" t="t" r="r" b="b"/>
              <a:pathLst>
                <a:path w="977" h="3383" extrusionOk="0">
                  <a:moveTo>
                    <a:pt x="500" y="1501"/>
                  </a:moveTo>
                  <a:cubicBezTo>
                    <a:pt x="595" y="1501"/>
                    <a:pt x="691" y="1596"/>
                    <a:pt x="691" y="1691"/>
                  </a:cubicBezTo>
                  <a:cubicBezTo>
                    <a:pt x="691" y="1787"/>
                    <a:pt x="595" y="1882"/>
                    <a:pt x="500" y="1882"/>
                  </a:cubicBezTo>
                  <a:cubicBezTo>
                    <a:pt x="429" y="1882"/>
                    <a:pt x="333" y="1787"/>
                    <a:pt x="333" y="1691"/>
                  </a:cubicBezTo>
                  <a:cubicBezTo>
                    <a:pt x="333" y="1596"/>
                    <a:pt x="429" y="1501"/>
                    <a:pt x="500" y="1501"/>
                  </a:cubicBezTo>
                  <a:close/>
                  <a:moveTo>
                    <a:pt x="333" y="1"/>
                  </a:moveTo>
                  <a:lnTo>
                    <a:pt x="333" y="1215"/>
                  </a:lnTo>
                  <a:cubicBezTo>
                    <a:pt x="143" y="1263"/>
                    <a:pt x="0" y="1477"/>
                    <a:pt x="0" y="1691"/>
                  </a:cubicBezTo>
                  <a:cubicBezTo>
                    <a:pt x="0" y="1906"/>
                    <a:pt x="143" y="2096"/>
                    <a:pt x="333" y="2168"/>
                  </a:cubicBezTo>
                  <a:lnTo>
                    <a:pt x="333" y="3382"/>
                  </a:lnTo>
                  <a:lnTo>
                    <a:pt x="667" y="3382"/>
                  </a:lnTo>
                  <a:lnTo>
                    <a:pt x="667" y="2168"/>
                  </a:lnTo>
                  <a:cubicBezTo>
                    <a:pt x="857" y="2120"/>
                    <a:pt x="976" y="1906"/>
                    <a:pt x="976" y="1691"/>
                  </a:cubicBezTo>
                  <a:cubicBezTo>
                    <a:pt x="976" y="1477"/>
                    <a:pt x="857" y="1287"/>
                    <a:pt x="667" y="1215"/>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6"/>
            <p:cNvSpPr/>
            <p:nvPr/>
          </p:nvSpPr>
          <p:spPr>
            <a:xfrm>
              <a:off x="1753900" y="2934575"/>
              <a:ext cx="24450" cy="85775"/>
            </a:xfrm>
            <a:custGeom>
              <a:avLst/>
              <a:gdLst/>
              <a:ahLst/>
              <a:cxnLst/>
              <a:rect l="l" t="t" r="r" b="b"/>
              <a:pathLst>
                <a:path w="978" h="3431" extrusionOk="0">
                  <a:moveTo>
                    <a:pt x="525" y="692"/>
                  </a:moveTo>
                  <a:cubicBezTo>
                    <a:pt x="596" y="692"/>
                    <a:pt x="691" y="787"/>
                    <a:pt x="691" y="882"/>
                  </a:cubicBezTo>
                  <a:cubicBezTo>
                    <a:pt x="691" y="1001"/>
                    <a:pt x="644" y="1049"/>
                    <a:pt x="525" y="1049"/>
                  </a:cubicBezTo>
                  <a:cubicBezTo>
                    <a:pt x="429" y="1049"/>
                    <a:pt x="334" y="977"/>
                    <a:pt x="334" y="882"/>
                  </a:cubicBezTo>
                  <a:cubicBezTo>
                    <a:pt x="334" y="787"/>
                    <a:pt x="429" y="692"/>
                    <a:pt x="525" y="692"/>
                  </a:cubicBezTo>
                  <a:close/>
                  <a:moveTo>
                    <a:pt x="334" y="1"/>
                  </a:moveTo>
                  <a:lnTo>
                    <a:pt x="334" y="406"/>
                  </a:lnTo>
                  <a:cubicBezTo>
                    <a:pt x="167" y="501"/>
                    <a:pt x="1" y="668"/>
                    <a:pt x="1" y="882"/>
                  </a:cubicBezTo>
                  <a:cubicBezTo>
                    <a:pt x="1" y="1096"/>
                    <a:pt x="167" y="1287"/>
                    <a:pt x="334" y="1358"/>
                  </a:cubicBezTo>
                  <a:lnTo>
                    <a:pt x="334" y="3430"/>
                  </a:lnTo>
                  <a:lnTo>
                    <a:pt x="667" y="3430"/>
                  </a:lnTo>
                  <a:lnTo>
                    <a:pt x="667" y="1358"/>
                  </a:lnTo>
                  <a:cubicBezTo>
                    <a:pt x="858" y="1287"/>
                    <a:pt x="977" y="1096"/>
                    <a:pt x="977" y="882"/>
                  </a:cubicBezTo>
                  <a:cubicBezTo>
                    <a:pt x="977" y="668"/>
                    <a:pt x="858" y="453"/>
                    <a:pt x="667" y="406"/>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6"/>
            <p:cNvSpPr/>
            <p:nvPr/>
          </p:nvSpPr>
          <p:spPr>
            <a:xfrm>
              <a:off x="1788425" y="2960775"/>
              <a:ext cx="24450" cy="59575"/>
            </a:xfrm>
            <a:custGeom>
              <a:avLst/>
              <a:gdLst/>
              <a:ahLst/>
              <a:cxnLst/>
              <a:rect l="l" t="t" r="r" b="b"/>
              <a:pathLst>
                <a:path w="978" h="2383" extrusionOk="0">
                  <a:moveTo>
                    <a:pt x="501" y="1025"/>
                  </a:moveTo>
                  <a:cubicBezTo>
                    <a:pt x="596" y="1025"/>
                    <a:pt x="692" y="1096"/>
                    <a:pt x="692" y="1192"/>
                  </a:cubicBezTo>
                  <a:cubicBezTo>
                    <a:pt x="692" y="1287"/>
                    <a:pt x="620" y="1382"/>
                    <a:pt x="501" y="1382"/>
                  </a:cubicBezTo>
                  <a:cubicBezTo>
                    <a:pt x="406" y="1382"/>
                    <a:pt x="334" y="1287"/>
                    <a:pt x="334" y="1192"/>
                  </a:cubicBezTo>
                  <a:cubicBezTo>
                    <a:pt x="334" y="1096"/>
                    <a:pt x="406" y="1025"/>
                    <a:pt x="501" y="1025"/>
                  </a:cubicBezTo>
                  <a:close/>
                  <a:moveTo>
                    <a:pt x="334" y="1"/>
                  </a:moveTo>
                  <a:lnTo>
                    <a:pt x="334" y="715"/>
                  </a:lnTo>
                  <a:cubicBezTo>
                    <a:pt x="144" y="787"/>
                    <a:pt x="1" y="977"/>
                    <a:pt x="1" y="1192"/>
                  </a:cubicBezTo>
                  <a:cubicBezTo>
                    <a:pt x="1" y="1406"/>
                    <a:pt x="144" y="1620"/>
                    <a:pt x="334" y="1668"/>
                  </a:cubicBezTo>
                  <a:lnTo>
                    <a:pt x="334" y="2382"/>
                  </a:lnTo>
                  <a:lnTo>
                    <a:pt x="644" y="2382"/>
                  </a:lnTo>
                  <a:lnTo>
                    <a:pt x="644" y="1668"/>
                  </a:lnTo>
                  <a:cubicBezTo>
                    <a:pt x="858" y="1620"/>
                    <a:pt x="977" y="1406"/>
                    <a:pt x="977" y="1192"/>
                  </a:cubicBezTo>
                  <a:cubicBezTo>
                    <a:pt x="977" y="977"/>
                    <a:pt x="858" y="787"/>
                    <a:pt x="644" y="715"/>
                  </a:cubicBez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6"/>
            <p:cNvSpPr/>
            <p:nvPr/>
          </p:nvSpPr>
          <p:spPr>
            <a:xfrm>
              <a:off x="1809875" y="2888750"/>
              <a:ext cx="34550" cy="34550"/>
            </a:xfrm>
            <a:custGeom>
              <a:avLst/>
              <a:gdLst/>
              <a:ahLst/>
              <a:cxnLst/>
              <a:rect l="l" t="t" r="r" b="b"/>
              <a:pathLst>
                <a:path w="1382" h="1382" extrusionOk="0">
                  <a:moveTo>
                    <a:pt x="691" y="310"/>
                  </a:moveTo>
                  <a:cubicBezTo>
                    <a:pt x="905" y="310"/>
                    <a:pt x="1048" y="453"/>
                    <a:pt x="1048" y="667"/>
                  </a:cubicBezTo>
                  <a:cubicBezTo>
                    <a:pt x="1024" y="858"/>
                    <a:pt x="858" y="1024"/>
                    <a:pt x="691" y="1024"/>
                  </a:cubicBezTo>
                  <a:cubicBezTo>
                    <a:pt x="477" y="1024"/>
                    <a:pt x="334" y="858"/>
                    <a:pt x="334" y="667"/>
                  </a:cubicBezTo>
                  <a:cubicBezTo>
                    <a:pt x="334" y="453"/>
                    <a:pt x="477" y="310"/>
                    <a:pt x="691" y="310"/>
                  </a:cubicBezTo>
                  <a:close/>
                  <a:moveTo>
                    <a:pt x="691" y="0"/>
                  </a:moveTo>
                  <a:cubicBezTo>
                    <a:pt x="334" y="0"/>
                    <a:pt x="0" y="286"/>
                    <a:pt x="0" y="691"/>
                  </a:cubicBezTo>
                  <a:cubicBezTo>
                    <a:pt x="0" y="1048"/>
                    <a:pt x="310" y="1381"/>
                    <a:pt x="691" y="1381"/>
                  </a:cubicBezTo>
                  <a:cubicBezTo>
                    <a:pt x="1048" y="1381"/>
                    <a:pt x="1381" y="1072"/>
                    <a:pt x="1381" y="691"/>
                  </a:cubicBezTo>
                  <a:cubicBezTo>
                    <a:pt x="1334" y="286"/>
                    <a:pt x="1048"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6"/>
            <p:cNvSpPr/>
            <p:nvPr/>
          </p:nvSpPr>
          <p:spPr>
            <a:xfrm>
              <a:off x="1771175" y="2850650"/>
              <a:ext cx="110150" cy="110150"/>
            </a:xfrm>
            <a:custGeom>
              <a:avLst/>
              <a:gdLst/>
              <a:ahLst/>
              <a:cxnLst/>
              <a:rect l="l" t="t" r="r" b="b"/>
              <a:pathLst>
                <a:path w="4406" h="4406" extrusionOk="0">
                  <a:moveTo>
                    <a:pt x="2382" y="334"/>
                  </a:moveTo>
                  <a:lnTo>
                    <a:pt x="2382" y="691"/>
                  </a:lnTo>
                  <a:lnTo>
                    <a:pt x="2025" y="691"/>
                  </a:lnTo>
                  <a:lnTo>
                    <a:pt x="2025" y="334"/>
                  </a:lnTo>
                  <a:close/>
                  <a:moveTo>
                    <a:pt x="1024" y="715"/>
                  </a:moveTo>
                  <a:lnTo>
                    <a:pt x="1286" y="1000"/>
                  </a:lnTo>
                  <a:cubicBezTo>
                    <a:pt x="1191" y="1072"/>
                    <a:pt x="1096" y="1143"/>
                    <a:pt x="1024" y="1262"/>
                  </a:cubicBezTo>
                  <a:lnTo>
                    <a:pt x="739" y="1000"/>
                  </a:lnTo>
                  <a:lnTo>
                    <a:pt x="1024" y="715"/>
                  </a:lnTo>
                  <a:close/>
                  <a:moveTo>
                    <a:pt x="3430" y="762"/>
                  </a:moveTo>
                  <a:lnTo>
                    <a:pt x="3692" y="1024"/>
                  </a:lnTo>
                  <a:lnTo>
                    <a:pt x="3430" y="1286"/>
                  </a:lnTo>
                  <a:cubicBezTo>
                    <a:pt x="3334" y="1191"/>
                    <a:pt x="3287" y="1096"/>
                    <a:pt x="3168" y="1024"/>
                  </a:cubicBezTo>
                  <a:lnTo>
                    <a:pt x="3430" y="762"/>
                  </a:lnTo>
                  <a:close/>
                  <a:moveTo>
                    <a:pt x="715" y="2024"/>
                  </a:moveTo>
                  <a:lnTo>
                    <a:pt x="715" y="2215"/>
                  </a:lnTo>
                  <a:lnTo>
                    <a:pt x="715" y="2382"/>
                  </a:lnTo>
                  <a:lnTo>
                    <a:pt x="334" y="2382"/>
                  </a:lnTo>
                  <a:lnTo>
                    <a:pt x="334" y="2024"/>
                  </a:lnTo>
                  <a:close/>
                  <a:moveTo>
                    <a:pt x="4120" y="2024"/>
                  </a:moveTo>
                  <a:lnTo>
                    <a:pt x="4120" y="2382"/>
                  </a:lnTo>
                  <a:lnTo>
                    <a:pt x="3763" y="2382"/>
                  </a:lnTo>
                  <a:lnTo>
                    <a:pt x="3763" y="2215"/>
                  </a:lnTo>
                  <a:lnTo>
                    <a:pt x="3763" y="2024"/>
                  </a:lnTo>
                  <a:close/>
                  <a:moveTo>
                    <a:pt x="2239" y="1024"/>
                  </a:moveTo>
                  <a:cubicBezTo>
                    <a:pt x="2882" y="1024"/>
                    <a:pt x="3430" y="1548"/>
                    <a:pt x="3430" y="2215"/>
                  </a:cubicBezTo>
                  <a:cubicBezTo>
                    <a:pt x="3430" y="2858"/>
                    <a:pt x="2882" y="3406"/>
                    <a:pt x="2239" y="3406"/>
                  </a:cubicBezTo>
                  <a:cubicBezTo>
                    <a:pt x="1572" y="3406"/>
                    <a:pt x="1048" y="2858"/>
                    <a:pt x="1048" y="2215"/>
                  </a:cubicBezTo>
                  <a:cubicBezTo>
                    <a:pt x="1048" y="1548"/>
                    <a:pt x="1572" y="1024"/>
                    <a:pt x="2239" y="1024"/>
                  </a:cubicBezTo>
                  <a:close/>
                  <a:moveTo>
                    <a:pt x="1024" y="3144"/>
                  </a:moveTo>
                  <a:cubicBezTo>
                    <a:pt x="1096" y="3215"/>
                    <a:pt x="1167" y="3310"/>
                    <a:pt x="1286" y="3406"/>
                  </a:cubicBezTo>
                  <a:lnTo>
                    <a:pt x="1024" y="3668"/>
                  </a:lnTo>
                  <a:lnTo>
                    <a:pt x="739" y="3406"/>
                  </a:lnTo>
                  <a:lnTo>
                    <a:pt x="1024" y="3144"/>
                  </a:lnTo>
                  <a:close/>
                  <a:moveTo>
                    <a:pt x="3430" y="3144"/>
                  </a:moveTo>
                  <a:lnTo>
                    <a:pt x="3692" y="3406"/>
                  </a:lnTo>
                  <a:lnTo>
                    <a:pt x="3430" y="3668"/>
                  </a:lnTo>
                  <a:lnTo>
                    <a:pt x="3168" y="3406"/>
                  </a:lnTo>
                  <a:cubicBezTo>
                    <a:pt x="3239" y="3310"/>
                    <a:pt x="3334" y="3263"/>
                    <a:pt x="3430" y="3144"/>
                  </a:cubicBezTo>
                  <a:close/>
                  <a:moveTo>
                    <a:pt x="2382" y="3691"/>
                  </a:moveTo>
                  <a:lnTo>
                    <a:pt x="2382" y="4096"/>
                  </a:lnTo>
                  <a:lnTo>
                    <a:pt x="2025" y="4096"/>
                  </a:lnTo>
                  <a:lnTo>
                    <a:pt x="2025" y="3691"/>
                  </a:lnTo>
                  <a:close/>
                  <a:moveTo>
                    <a:pt x="1691" y="0"/>
                  </a:moveTo>
                  <a:lnTo>
                    <a:pt x="1691" y="762"/>
                  </a:lnTo>
                  <a:cubicBezTo>
                    <a:pt x="1667" y="786"/>
                    <a:pt x="1572" y="786"/>
                    <a:pt x="1548" y="810"/>
                  </a:cubicBezTo>
                  <a:lnTo>
                    <a:pt x="1024" y="286"/>
                  </a:lnTo>
                  <a:lnTo>
                    <a:pt x="310" y="977"/>
                  </a:lnTo>
                  <a:lnTo>
                    <a:pt x="834" y="1524"/>
                  </a:lnTo>
                  <a:cubicBezTo>
                    <a:pt x="810" y="1572"/>
                    <a:pt x="786" y="1620"/>
                    <a:pt x="786" y="1715"/>
                  </a:cubicBezTo>
                  <a:lnTo>
                    <a:pt x="0" y="1715"/>
                  </a:lnTo>
                  <a:lnTo>
                    <a:pt x="0" y="2715"/>
                  </a:lnTo>
                  <a:lnTo>
                    <a:pt x="786" y="2715"/>
                  </a:lnTo>
                  <a:cubicBezTo>
                    <a:pt x="810" y="2739"/>
                    <a:pt x="810" y="2834"/>
                    <a:pt x="834" y="2858"/>
                  </a:cubicBezTo>
                  <a:lnTo>
                    <a:pt x="286" y="3406"/>
                  </a:lnTo>
                  <a:lnTo>
                    <a:pt x="1001" y="4120"/>
                  </a:lnTo>
                  <a:lnTo>
                    <a:pt x="1548" y="3572"/>
                  </a:lnTo>
                  <a:cubicBezTo>
                    <a:pt x="1596" y="3596"/>
                    <a:pt x="1667" y="3644"/>
                    <a:pt x="1691" y="3644"/>
                  </a:cubicBezTo>
                  <a:lnTo>
                    <a:pt x="1691" y="4406"/>
                  </a:lnTo>
                  <a:lnTo>
                    <a:pt x="2715" y="4406"/>
                  </a:lnTo>
                  <a:lnTo>
                    <a:pt x="2715" y="3644"/>
                  </a:lnTo>
                  <a:cubicBezTo>
                    <a:pt x="2763" y="3596"/>
                    <a:pt x="2834" y="3596"/>
                    <a:pt x="2882" y="3572"/>
                  </a:cubicBezTo>
                  <a:lnTo>
                    <a:pt x="3430" y="4120"/>
                  </a:lnTo>
                  <a:lnTo>
                    <a:pt x="4144" y="3406"/>
                  </a:lnTo>
                  <a:lnTo>
                    <a:pt x="3596" y="2858"/>
                  </a:lnTo>
                  <a:cubicBezTo>
                    <a:pt x="3644" y="2810"/>
                    <a:pt x="3668" y="2739"/>
                    <a:pt x="3668" y="2715"/>
                  </a:cubicBezTo>
                  <a:lnTo>
                    <a:pt x="4406" y="2715"/>
                  </a:lnTo>
                  <a:lnTo>
                    <a:pt x="4406" y="1715"/>
                  </a:lnTo>
                  <a:lnTo>
                    <a:pt x="3668" y="1715"/>
                  </a:lnTo>
                  <a:cubicBezTo>
                    <a:pt x="3644" y="1643"/>
                    <a:pt x="3644" y="1596"/>
                    <a:pt x="3596" y="1524"/>
                  </a:cubicBezTo>
                  <a:lnTo>
                    <a:pt x="4144" y="977"/>
                  </a:lnTo>
                  <a:lnTo>
                    <a:pt x="3430" y="286"/>
                  </a:lnTo>
                  <a:lnTo>
                    <a:pt x="2882" y="810"/>
                  </a:lnTo>
                  <a:cubicBezTo>
                    <a:pt x="2834" y="786"/>
                    <a:pt x="2810" y="762"/>
                    <a:pt x="2715" y="762"/>
                  </a:cubicBezTo>
                  <a:lnTo>
                    <a:pt x="2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56"/>
          <p:cNvGrpSpPr/>
          <p:nvPr/>
        </p:nvGrpSpPr>
        <p:grpSpPr>
          <a:xfrm>
            <a:off x="1073447" y="2663247"/>
            <a:ext cx="347946" cy="427505"/>
            <a:chOff x="6355450" y="2855400"/>
            <a:chExt cx="210800" cy="259000"/>
          </a:xfrm>
        </p:grpSpPr>
        <p:sp>
          <p:nvSpPr>
            <p:cNvPr id="746" name="Google Shape;746;p56"/>
            <p:cNvSpPr/>
            <p:nvPr/>
          </p:nvSpPr>
          <p:spPr>
            <a:xfrm>
              <a:off x="6355450" y="2855400"/>
              <a:ext cx="153625" cy="201850"/>
            </a:xfrm>
            <a:custGeom>
              <a:avLst/>
              <a:gdLst/>
              <a:ahLst/>
              <a:cxnLst/>
              <a:rect l="l" t="t" r="r" b="b"/>
              <a:pathLst>
                <a:path w="6145" h="8074" extrusionOk="0">
                  <a:moveTo>
                    <a:pt x="4526" y="525"/>
                  </a:moveTo>
                  <a:lnTo>
                    <a:pt x="5621" y="1620"/>
                  </a:lnTo>
                  <a:lnTo>
                    <a:pt x="4526" y="1620"/>
                  </a:lnTo>
                  <a:lnTo>
                    <a:pt x="4526" y="525"/>
                  </a:lnTo>
                  <a:close/>
                  <a:moveTo>
                    <a:pt x="1" y="1"/>
                  </a:moveTo>
                  <a:lnTo>
                    <a:pt x="1" y="8074"/>
                  </a:lnTo>
                  <a:lnTo>
                    <a:pt x="5026" y="8074"/>
                  </a:lnTo>
                  <a:lnTo>
                    <a:pt x="5026" y="7788"/>
                  </a:lnTo>
                  <a:lnTo>
                    <a:pt x="334" y="7788"/>
                  </a:lnTo>
                  <a:lnTo>
                    <a:pt x="334" y="334"/>
                  </a:lnTo>
                  <a:lnTo>
                    <a:pt x="4240" y="334"/>
                  </a:lnTo>
                  <a:lnTo>
                    <a:pt x="4240" y="1930"/>
                  </a:lnTo>
                  <a:lnTo>
                    <a:pt x="5835" y="1930"/>
                  </a:lnTo>
                  <a:lnTo>
                    <a:pt x="5835" y="5788"/>
                  </a:lnTo>
                  <a:lnTo>
                    <a:pt x="6145" y="5788"/>
                  </a:lnTo>
                  <a:lnTo>
                    <a:pt x="6145" y="1691"/>
                  </a:lnTo>
                  <a:lnTo>
                    <a:pt x="4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6"/>
            <p:cNvSpPr/>
            <p:nvPr/>
          </p:nvSpPr>
          <p:spPr>
            <a:xfrm>
              <a:off x="6376300" y="3013775"/>
              <a:ext cx="61350" cy="7750"/>
            </a:xfrm>
            <a:custGeom>
              <a:avLst/>
              <a:gdLst/>
              <a:ahLst/>
              <a:cxnLst/>
              <a:rect l="l" t="t" r="r" b="b"/>
              <a:pathLst>
                <a:path w="2454" h="310" extrusionOk="0">
                  <a:moveTo>
                    <a:pt x="0" y="0"/>
                  </a:moveTo>
                  <a:lnTo>
                    <a:pt x="0" y="310"/>
                  </a:lnTo>
                  <a:lnTo>
                    <a:pt x="2453" y="310"/>
                  </a:lnTo>
                  <a:lnTo>
                    <a:pt x="2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6"/>
            <p:cNvSpPr/>
            <p:nvPr/>
          </p:nvSpPr>
          <p:spPr>
            <a:xfrm>
              <a:off x="6376300" y="2917325"/>
              <a:ext cx="113150" cy="7175"/>
            </a:xfrm>
            <a:custGeom>
              <a:avLst/>
              <a:gdLst/>
              <a:ahLst/>
              <a:cxnLst/>
              <a:rect l="l" t="t" r="r" b="b"/>
              <a:pathLst>
                <a:path w="4526" h="287" extrusionOk="0">
                  <a:moveTo>
                    <a:pt x="0" y="0"/>
                  </a:moveTo>
                  <a:lnTo>
                    <a:pt x="0" y="286"/>
                  </a:lnTo>
                  <a:lnTo>
                    <a:pt x="4525" y="286"/>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6"/>
            <p:cNvSpPr/>
            <p:nvPr/>
          </p:nvSpPr>
          <p:spPr>
            <a:xfrm>
              <a:off x="6376300" y="2989350"/>
              <a:ext cx="113150" cy="7175"/>
            </a:xfrm>
            <a:custGeom>
              <a:avLst/>
              <a:gdLst/>
              <a:ahLst/>
              <a:cxnLst/>
              <a:rect l="l" t="t" r="r" b="b"/>
              <a:pathLst>
                <a:path w="4526" h="287" extrusionOk="0">
                  <a:moveTo>
                    <a:pt x="0" y="1"/>
                  </a:moveTo>
                  <a:lnTo>
                    <a:pt x="0" y="287"/>
                  </a:lnTo>
                  <a:lnTo>
                    <a:pt x="4525" y="287"/>
                  </a:lnTo>
                  <a:lnTo>
                    <a:pt x="4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6"/>
            <p:cNvSpPr/>
            <p:nvPr/>
          </p:nvSpPr>
          <p:spPr>
            <a:xfrm>
              <a:off x="6376300" y="2965550"/>
              <a:ext cx="113150" cy="7175"/>
            </a:xfrm>
            <a:custGeom>
              <a:avLst/>
              <a:gdLst/>
              <a:ahLst/>
              <a:cxnLst/>
              <a:rect l="l" t="t" r="r" b="b"/>
              <a:pathLst>
                <a:path w="4526" h="287" extrusionOk="0">
                  <a:moveTo>
                    <a:pt x="0" y="0"/>
                  </a:moveTo>
                  <a:lnTo>
                    <a:pt x="0" y="286"/>
                  </a:lnTo>
                  <a:lnTo>
                    <a:pt x="4525" y="286"/>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6"/>
            <p:cNvSpPr/>
            <p:nvPr/>
          </p:nvSpPr>
          <p:spPr>
            <a:xfrm>
              <a:off x="6376300" y="2940550"/>
              <a:ext cx="113150" cy="7750"/>
            </a:xfrm>
            <a:custGeom>
              <a:avLst/>
              <a:gdLst/>
              <a:ahLst/>
              <a:cxnLst/>
              <a:rect l="l" t="t" r="r" b="b"/>
              <a:pathLst>
                <a:path w="4526" h="310" extrusionOk="0">
                  <a:moveTo>
                    <a:pt x="0" y="0"/>
                  </a:moveTo>
                  <a:lnTo>
                    <a:pt x="0" y="310"/>
                  </a:lnTo>
                  <a:lnTo>
                    <a:pt x="4525" y="310"/>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6"/>
            <p:cNvSpPr/>
            <p:nvPr/>
          </p:nvSpPr>
          <p:spPr>
            <a:xfrm>
              <a:off x="6376300" y="289232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6"/>
            <p:cNvSpPr/>
            <p:nvPr/>
          </p:nvSpPr>
          <p:spPr>
            <a:xfrm>
              <a:off x="6391775" y="2892325"/>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6"/>
            <p:cNvSpPr/>
            <p:nvPr/>
          </p:nvSpPr>
          <p:spPr>
            <a:xfrm>
              <a:off x="6408450" y="289232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6"/>
            <p:cNvSpPr/>
            <p:nvPr/>
          </p:nvSpPr>
          <p:spPr>
            <a:xfrm>
              <a:off x="6444775" y="3010200"/>
              <a:ext cx="121475" cy="104200"/>
            </a:xfrm>
            <a:custGeom>
              <a:avLst/>
              <a:gdLst/>
              <a:ahLst/>
              <a:cxnLst/>
              <a:rect l="l" t="t" r="r" b="b"/>
              <a:pathLst>
                <a:path w="4859" h="4168" extrusionOk="0">
                  <a:moveTo>
                    <a:pt x="2739" y="286"/>
                  </a:moveTo>
                  <a:lnTo>
                    <a:pt x="2739" y="3858"/>
                  </a:lnTo>
                  <a:lnTo>
                    <a:pt x="2096" y="3858"/>
                  </a:lnTo>
                  <a:lnTo>
                    <a:pt x="2096" y="286"/>
                  </a:lnTo>
                  <a:close/>
                  <a:moveTo>
                    <a:pt x="333" y="0"/>
                  </a:moveTo>
                  <a:cubicBezTo>
                    <a:pt x="143" y="0"/>
                    <a:pt x="0" y="119"/>
                    <a:pt x="0" y="286"/>
                  </a:cubicBezTo>
                  <a:lnTo>
                    <a:pt x="0" y="762"/>
                  </a:lnTo>
                  <a:lnTo>
                    <a:pt x="310" y="762"/>
                  </a:lnTo>
                  <a:lnTo>
                    <a:pt x="310" y="286"/>
                  </a:lnTo>
                  <a:lnTo>
                    <a:pt x="1786" y="286"/>
                  </a:lnTo>
                  <a:lnTo>
                    <a:pt x="1786" y="3858"/>
                  </a:lnTo>
                  <a:lnTo>
                    <a:pt x="1310" y="3858"/>
                  </a:lnTo>
                  <a:cubicBezTo>
                    <a:pt x="1310" y="3858"/>
                    <a:pt x="1286" y="3858"/>
                    <a:pt x="1286" y="3834"/>
                  </a:cubicBezTo>
                  <a:lnTo>
                    <a:pt x="1286" y="3692"/>
                  </a:lnTo>
                  <a:lnTo>
                    <a:pt x="976" y="3692"/>
                  </a:lnTo>
                  <a:lnTo>
                    <a:pt x="976" y="3834"/>
                  </a:lnTo>
                  <a:cubicBezTo>
                    <a:pt x="976" y="4025"/>
                    <a:pt x="1143" y="4168"/>
                    <a:pt x="1310" y="4168"/>
                  </a:cubicBezTo>
                  <a:lnTo>
                    <a:pt x="3572" y="4168"/>
                  </a:lnTo>
                  <a:cubicBezTo>
                    <a:pt x="3763" y="4168"/>
                    <a:pt x="3882" y="4025"/>
                    <a:pt x="3882" y="3834"/>
                  </a:cubicBezTo>
                  <a:lnTo>
                    <a:pt x="3882" y="3692"/>
                  </a:lnTo>
                  <a:lnTo>
                    <a:pt x="3572" y="3692"/>
                  </a:lnTo>
                  <a:lnTo>
                    <a:pt x="3572" y="3834"/>
                  </a:lnTo>
                  <a:lnTo>
                    <a:pt x="3572" y="3858"/>
                  </a:lnTo>
                  <a:lnTo>
                    <a:pt x="3072" y="3858"/>
                  </a:lnTo>
                  <a:lnTo>
                    <a:pt x="3072" y="286"/>
                  </a:lnTo>
                  <a:lnTo>
                    <a:pt x="4549" y="286"/>
                  </a:lnTo>
                  <a:lnTo>
                    <a:pt x="4549" y="762"/>
                  </a:lnTo>
                  <a:lnTo>
                    <a:pt x="4858" y="762"/>
                  </a:lnTo>
                  <a:lnTo>
                    <a:pt x="4858" y="286"/>
                  </a:lnTo>
                  <a:cubicBezTo>
                    <a:pt x="4834" y="119"/>
                    <a:pt x="4715" y="0"/>
                    <a:pt x="4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56"/>
          <p:cNvGrpSpPr/>
          <p:nvPr/>
        </p:nvGrpSpPr>
        <p:grpSpPr>
          <a:xfrm>
            <a:off x="1053675" y="3781818"/>
            <a:ext cx="387037" cy="363450"/>
            <a:chOff x="1180750" y="3781818"/>
            <a:chExt cx="387037" cy="363450"/>
          </a:xfrm>
        </p:grpSpPr>
        <p:sp>
          <p:nvSpPr>
            <p:cNvPr id="757" name="Google Shape;757;p56"/>
            <p:cNvSpPr/>
            <p:nvPr/>
          </p:nvSpPr>
          <p:spPr>
            <a:xfrm>
              <a:off x="1211345" y="3806285"/>
              <a:ext cx="11408" cy="11408"/>
            </a:xfrm>
            <a:custGeom>
              <a:avLst/>
              <a:gdLst/>
              <a:ahLst/>
              <a:cxnLst/>
              <a:rect l="l" t="t" r="r" b="b"/>
              <a:pathLst>
                <a:path w="311"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6"/>
            <p:cNvSpPr/>
            <p:nvPr/>
          </p:nvSpPr>
          <p:spPr>
            <a:xfrm>
              <a:off x="1234933" y="3806285"/>
              <a:ext cx="12252" cy="11408"/>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6"/>
            <p:cNvSpPr/>
            <p:nvPr/>
          </p:nvSpPr>
          <p:spPr>
            <a:xfrm>
              <a:off x="1259401" y="3806285"/>
              <a:ext cx="11372" cy="11408"/>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6"/>
            <p:cNvSpPr/>
            <p:nvPr/>
          </p:nvSpPr>
          <p:spPr>
            <a:xfrm>
              <a:off x="1222717" y="4013317"/>
              <a:ext cx="84773" cy="48091"/>
            </a:xfrm>
            <a:custGeom>
              <a:avLst/>
              <a:gdLst/>
              <a:ahLst/>
              <a:cxnLst/>
              <a:rect l="l" t="t" r="r" b="b"/>
              <a:pathLst>
                <a:path w="2311" h="1311" extrusionOk="0">
                  <a:moveTo>
                    <a:pt x="1977" y="286"/>
                  </a:moveTo>
                  <a:lnTo>
                    <a:pt x="1977" y="977"/>
                  </a:lnTo>
                  <a:lnTo>
                    <a:pt x="310" y="977"/>
                  </a:lnTo>
                  <a:lnTo>
                    <a:pt x="310" y="286"/>
                  </a:lnTo>
                  <a:close/>
                  <a:moveTo>
                    <a:pt x="0" y="1"/>
                  </a:moveTo>
                  <a:lnTo>
                    <a:pt x="0" y="1310"/>
                  </a:lnTo>
                  <a:lnTo>
                    <a:pt x="2310" y="1310"/>
                  </a:lnTo>
                  <a:lnTo>
                    <a:pt x="2310" y="1263"/>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6"/>
            <p:cNvSpPr/>
            <p:nvPr/>
          </p:nvSpPr>
          <p:spPr>
            <a:xfrm>
              <a:off x="1465566" y="4115513"/>
              <a:ext cx="35839" cy="11408"/>
            </a:xfrm>
            <a:custGeom>
              <a:avLst/>
              <a:gdLst/>
              <a:ahLst/>
              <a:cxnLst/>
              <a:rect l="l" t="t" r="r" b="b"/>
              <a:pathLst>
                <a:path w="977" h="311" extrusionOk="0">
                  <a:moveTo>
                    <a:pt x="0" y="1"/>
                  </a:moveTo>
                  <a:lnTo>
                    <a:pt x="0" y="311"/>
                  </a:lnTo>
                  <a:lnTo>
                    <a:pt x="977" y="31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6"/>
            <p:cNvSpPr/>
            <p:nvPr/>
          </p:nvSpPr>
          <p:spPr>
            <a:xfrm>
              <a:off x="1180750" y="3781818"/>
              <a:ext cx="387037" cy="363450"/>
            </a:xfrm>
            <a:custGeom>
              <a:avLst/>
              <a:gdLst/>
              <a:ahLst/>
              <a:cxnLst/>
              <a:rect l="l" t="t" r="r" b="b"/>
              <a:pathLst>
                <a:path w="10551" h="9908" extrusionOk="0">
                  <a:moveTo>
                    <a:pt x="7907" y="310"/>
                  </a:moveTo>
                  <a:lnTo>
                    <a:pt x="7907" y="1335"/>
                  </a:lnTo>
                  <a:lnTo>
                    <a:pt x="287" y="1335"/>
                  </a:lnTo>
                  <a:lnTo>
                    <a:pt x="287" y="310"/>
                  </a:lnTo>
                  <a:close/>
                  <a:moveTo>
                    <a:pt x="10217" y="2311"/>
                  </a:moveTo>
                  <a:lnTo>
                    <a:pt x="10217" y="3002"/>
                  </a:lnTo>
                  <a:lnTo>
                    <a:pt x="6264" y="3002"/>
                  </a:lnTo>
                  <a:lnTo>
                    <a:pt x="6264" y="2311"/>
                  </a:lnTo>
                  <a:close/>
                  <a:moveTo>
                    <a:pt x="10241" y="8931"/>
                  </a:moveTo>
                  <a:lnTo>
                    <a:pt x="10241" y="9598"/>
                  </a:lnTo>
                  <a:lnTo>
                    <a:pt x="6312" y="9598"/>
                  </a:lnTo>
                  <a:lnTo>
                    <a:pt x="6264" y="9574"/>
                  </a:lnTo>
                  <a:lnTo>
                    <a:pt x="6264" y="8931"/>
                  </a:lnTo>
                  <a:close/>
                  <a:moveTo>
                    <a:pt x="1" y="1"/>
                  </a:moveTo>
                  <a:lnTo>
                    <a:pt x="1" y="1620"/>
                  </a:lnTo>
                  <a:lnTo>
                    <a:pt x="7907" y="1620"/>
                  </a:lnTo>
                  <a:lnTo>
                    <a:pt x="7907" y="1977"/>
                  </a:lnTo>
                  <a:lnTo>
                    <a:pt x="6264" y="1977"/>
                  </a:lnTo>
                  <a:cubicBezTo>
                    <a:pt x="6097" y="1977"/>
                    <a:pt x="5955" y="2097"/>
                    <a:pt x="5955" y="2287"/>
                  </a:cubicBezTo>
                  <a:lnTo>
                    <a:pt x="5955" y="3263"/>
                  </a:lnTo>
                  <a:lnTo>
                    <a:pt x="10241" y="3263"/>
                  </a:lnTo>
                  <a:lnTo>
                    <a:pt x="10241" y="8574"/>
                  </a:lnTo>
                  <a:lnTo>
                    <a:pt x="6264" y="8574"/>
                  </a:lnTo>
                  <a:lnTo>
                    <a:pt x="6264" y="3621"/>
                  </a:lnTo>
                  <a:lnTo>
                    <a:pt x="5978" y="3621"/>
                  </a:lnTo>
                  <a:lnTo>
                    <a:pt x="5978" y="4311"/>
                  </a:lnTo>
                  <a:lnTo>
                    <a:pt x="1477" y="4311"/>
                  </a:lnTo>
                  <a:lnTo>
                    <a:pt x="1477" y="2311"/>
                  </a:lnTo>
                  <a:lnTo>
                    <a:pt x="5621" y="2311"/>
                  </a:lnTo>
                  <a:lnTo>
                    <a:pt x="5621" y="2025"/>
                  </a:lnTo>
                  <a:lnTo>
                    <a:pt x="1144" y="2025"/>
                  </a:lnTo>
                  <a:lnTo>
                    <a:pt x="1144" y="4645"/>
                  </a:lnTo>
                  <a:lnTo>
                    <a:pt x="5978" y="4645"/>
                  </a:lnTo>
                  <a:lnTo>
                    <a:pt x="5978" y="5002"/>
                  </a:lnTo>
                  <a:lnTo>
                    <a:pt x="1144" y="5002"/>
                  </a:lnTo>
                  <a:lnTo>
                    <a:pt x="1144" y="5288"/>
                  </a:lnTo>
                  <a:lnTo>
                    <a:pt x="5978" y="5288"/>
                  </a:lnTo>
                  <a:lnTo>
                    <a:pt x="5978" y="6312"/>
                  </a:lnTo>
                  <a:lnTo>
                    <a:pt x="3978" y="6312"/>
                  </a:lnTo>
                  <a:lnTo>
                    <a:pt x="3978" y="7621"/>
                  </a:lnTo>
                  <a:lnTo>
                    <a:pt x="5621" y="7621"/>
                  </a:lnTo>
                  <a:lnTo>
                    <a:pt x="5621" y="7312"/>
                  </a:lnTo>
                  <a:lnTo>
                    <a:pt x="4288" y="7312"/>
                  </a:lnTo>
                  <a:lnTo>
                    <a:pt x="4288" y="6597"/>
                  </a:lnTo>
                  <a:lnTo>
                    <a:pt x="5978" y="6597"/>
                  </a:lnTo>
                  <a:lnTo>
                    <a:pt x="5978" y="7931"/>
                  </a:lnTo>
                  <a:lnTo>
                    <a:pt x="311" y="7931"/>
                  </a:lnTo>
                  <a:lnTo>
                    <a:pt x="311" y="1977"/>
                  </a:lnTo>
                  <a:lnTo>
                    <a:pt x="25" y="1977"/>
                  </a:lnTo>
                  <a:lnTo>
                    <a:pt x="25" y="8264"/>
                  </a:lnTo>
                  <a:lnTo>
                    <a:pt x="5978" y="8264"/>
                  </a:lnTo>
                  <a:lnTo>
                    <a:pt x="5978" y="9574"/>
                  </a:lnTo>
                  <a:cubicBezTo>
                    <a:pt x="5978" y="9765"/>
                    <a:pt x="6121" y="9908"/>
                    <a:pt x="6312" y="9908"/>
                  </a:cubicBezTo>
                  <a:lnTo>
                    <a:pt x="10217" y="9908"/>
                  </a:lnTo>
                  <a:cubicBezTo>
                    <a:pt x="10408" y="9908"/>
                    <a:pt x="10551" y="9765"/>
                    <a:pt x="10551" y="9574"/>
                  </a:cubicBezTo>
                  <a:lnTo>
                    <a:pt x="10551" y="2311"/>
                  </a:lnTo>
                  <a:cubicBezTo>
                    <a:pt x="10527" y="2144"/>
                    <a:pt x="10408" y="1977"/>
                    <a:pt x="10241" y="1977"/>
                  </a:cubicBezTo>
                  <a:lnTo>
                    <a:pt x="8241" y="1977"/>
                  </a:lnTo>
                  <a:lnTo>
                    <a:pt x="8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6"/>
            <p:cNvSpPr/>
            <p:nvPr/>
          </p:nvSpPr>
          <p:spPr>
            <a:xfrm>
              <a:off x="1428002" y="3915487"/>
              <a:ext cx="108360" cy="72558"/>
            </a:xfrm>
            <a:custGeom>
              <a:avLst/>
              <a:gdLst/>
              <a:ahLst/>
              <a:cxnLst/>
              <a:rect l="l" t="t" r="r" b="b"/>
              <a:pathLst>
                <a:path w="2954" h="1978" extrusionOk="0">
                  <a:moveTo>
                    <a:pt x="2668" y="310"/>
                  </a:moveTo>
                  <a:lnTo>
                    <a:pt x="2668" y="1644"/>
                  </a:lnTo>
                  <a:lnTo>
                    <a:pt x="334" y="1644"/>
                  </a:lnTo>
                  <a:lnTo>
                    <a:pt x="334" y="310"/>
                  </a:lnTo>
                  <a:close/>
                  <a:moveTo>
                    <a:pt x="0" y="0"/>
                  </a:moveTo>
                  <a:lnTo>
                    <a:pt x="0" y="1977"/>
                  </a:lnTo>
                  <a:lnTo>
                    <a:pt x="2953" y="1977"/>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6"/>
            <p:cNvSpPr/>
            <p:nvPr/>
          </p:nvSpPr>
          <p:spPr>
            <a:xfrm>
              <a:off x="1428002" y="4001102"/>
              <a:ext cx="109240" cy="10528"/>
            </a:xfrm>
            <a:custGeom>
              <a:avLst/>
              <a:gdLst/>
              <a:ahLst/>
              <a:cxnLst/>
              <a:rect l="l" t="t" r="r" b="b"/>
              <a:pathLst>
                <a:path w="2978" h="287"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6"/>
            <p:cNvSpPr/>
            <p:nvPr/>
          </p:nvSpPr>
          <p:spPr>
            <a:xfrm>
              <a:off x="1428002" y="4024689"/>
              <a:ext cx="109240" cy="11372"/>
            </a:xfrm>
            <a:custGeom>
              <a:avLst/>
              <a:gdLst/>
              <a:ahLst/>
              <a:cxnLst/>
              <a:rect l="l" t="t" r="r" b="b"/>
              <a:pathLst>
                <a:path w="2978" h="310" extrusionOk="0">
                  <a:moveTo>
                    <a:pt x="0" y="0"/>
                  </a:moveTo>
                  <a:lnTo>
                    <a:pt x="0"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6"/>
            <p:cNvSpPr/>
            <p:nvPr/>
          </p:nvSpPr>
          <p:spPr>
            <a:xfrm>
              <a:off x="1428002" y="4049156"/>
              <a:ext cx="48091" cy="35839"/>
            </a:xfrm>
            <a:custGeom>
              <a:avLst/>
              <a:gdLst/>
              <a:ahLst/>
              <a:cxnLst/>
              <a:rect l="l" t="t" r="r" b="b"/>
              <a:pathLst>
                <a:path w="1311" h="977" extrusionOk="0">
                  <a:moveTo>
                    <a:pt x="1024" y="286"/>
                  </a:moveTo>
                  <a:lnTo>
                    <a:pt x="1024" y="643"/>
                  </a:lnTo>
                  <a:lnTo>
                    <a:pt x="334" y="643"/>
                  </a:lnTo>
                  <a:lnTo>
                    <a:pt x="334" y="286"/>
                  </a:lnTo>
                  <a:close/>
                  <a:moveTo>
                    <a:pt x="0" y="0"/>
                  </a:moveTo>
                  <a:lnTo>
                    <a:pt x="0" y="976"/>
                  </a:lnTo>
                  <a:lnTo>
                    <a:pt x="1310" y="976"/>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6"/>
            <p:cNvSpPr/>
            <p:nvPr/>
          </p:nvSpPr>
          <p:spPr>
            <a:xfrm>
              <a:off x="1494400" y="4049156"/>
              <a:ext cx="48934" cy="35839"/>
            </a:xfrm>
            <a:custGeom>
              <a:avLst/>
              <a:gdLst/>
              <a:ahLst/>
              <a:cxnLst/>
              <a:rect l="l" t="t" r="r" b="b"/>
              <a:pathLst>
                <a:path w="1334" h="977" extrusionOk="0">
                  <a:moveTo>
                    <a:pt x="1024" y="286"/>
                  </a:moveTo>
                  <a:lnTo>
                    <a:pt x="1024" y="643"/>
                  </a:lnTo>
                  <a:lnTo>
                    <a:pt x="334" y="643"/>
                  </a:lnTo>
                  <a:lnTo>
                    <a:pt x="334" y="286"/>
                  </a:lnTo>
                  <a:close/>
                  <a:moveTo>
                    <a:pt x="0" y="0"/>
                  </a:moveTo>
                  <a:lnTo>
                    <a:pt x="0" y="976"/>
                  </a:lnTo>
                  <a:lnTo>
                    <a:pt x="1334" y="976"/>
                  </a:lnTo>
                  <a:lnTo>
                    <a:pt x="1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6"/>
            <p:cNvSpPr/>
            <p:nvPr/>
          </p:nvSpPr>
          <p:spPr>
            <a:xfrm>
              <a:off x="1222717" y="3988851"/>
              <a:ext cx="164264" cy="11408"/>
            </a:xfrm>
            <a:custGeom>
              <a:avLst/>
              <a:gdLst/>
              <a:ahLst/>
              <a:cxnLst/>
              <a:rect l="l" t="t" r="r" b="b"/>
              <a:pathLst>
                <a:path w="4478" h="311" extrusionOk="0">
                  <a:moveTo>
                    <a:pt x="0" y="1"/>
                  </a:moveTo>
                  <a:lnTo>
                    <a:pt x="0" y="310"/>
                  </a:lnTo>
                  <a:lnTo>
                    <a:pt x="4477" y="310"/>
                  </a:lnTo>
                  <a:lnTo>
                    <a:pt x="4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57"/>
          <p:cNvSpPr/>
          <p:nvPr/>
        </p:nvSpPr>
        <p:spPr>
          <a:xfrm rot="10800000">
            <a:off x="2440474" y="2543235"/>
            <a:ext cx="743878" cy="66746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4" name="Google Shape;774;p57"/>
          <p:cNvSpPr/>
          <p:nvPr/>
        </p:nvSpPr>
        <p:spPr>
          <a:xfrm rot="10800000">
            <a:off x="4052472" y="2543235"/>
            <a:ext cx="743878" cy="66746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5" name="Google Shape;775;p57"/>
          <p:cNvSpPr/>
          <p:nvPr/>
        </p:nvSpPr>
        <p:spPr>
          <a:xfrm rot="10800000">
            <a:off x="5664484" y="2543235"/>
            <a:ext cx="743878" cy="66746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6" name="Google Shape;776;p57"/>
          <p:cNvSpPr/>
          <p:nvPr/>
        </p:nvSpPr>
        <p:spPr>
          <a:xfrm rot="10800000">
            <a:off x="7276509" y="2543235"/>
            <a:ext cx="743878" cy="66746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7" name="Google Shape;777;p57"/>
          <p:cNvSpPr txBox="1">
            <a:spLocks noGrp="1"/>
          </p:cNvSpPr>
          <p:nvPr>
            <p:ph type="title"/>
          </p:nvPr>
        </p:nvSpPr>
        <p:spPr>
          <a:xfrm>
            <a:off x="2921750" y="539500"/>
            <a:ext cx="55089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Web design cost</a:t>
            </a:r>
            <a:endParaRPr/>
          </a:p>
        </p:txBody>
      </p:sp>
      <p:sp>
        <p:nvSpPr>
          <p:cNvPr id="778" name="Google Shape;778;p5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779" name="Google Shape;779;p57" title="Points scored">
            <a:hlinkClick r:id="rId3"/>
          </p:cNvPr>
          <p:cNvPicPr preferRelativeResize="0"/>
          <p:nvPr/>
        </p:nvPicPr>
        <p:blipFill rotWithShape="1">
          <a:blip r:embed="rId4">
            <a:alphaModFix/>
          </a:blip>
          <a:srcRect l="7045" t="18968" b="46054"/>
          <a:stretch/>
        </p:blipFill>
        <p:spPr>
          <a:xfrm>
            <a:off x="2127525" y="1131669"/>
            <a:ext cx="5968224" cy="1212750"/>
          </a:xfrm>
          <a:prstGeom prst="rect">
            <a:avLst/>
          </a:prstGeom>
          <a:noFill/>
          <a:ln>
            <a:noFill/>
          </a:ln>
        </p:spPr>
      </p:pic>
      <p:sp>
        <p:nvSpPr>
          <p:cNvPr id="780" name="Google Shape;780;p57"/>
          <p:cNvSpPr txBox="1"/>
          <p:nvPr/>
        </p:nvSpPr>
        <p:spPr>
          <a:xfrm>
            <a:off x="3685822" y="3632338"/>
            <a:ext cx="1477200" cy="47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Mars is a very cold place</a:t>
            </a:r>
            <a:endParaRPr>
              <a:solidFill>
                <a:schemeClr val="lt2"/>
              </a:solidFill>
              <a:latin typeface="Poppins"/>
              <a:ea typeface="Poppins"/>
              <a:cs typeface="Poppins"/>
              <a:sym typeface="Poppins"/>
            </a:endParaRPr>
          </a:p>
        </p:txBody>
      </p:sp>
      <p:sp>
        <p:nvSpPr>
          <p:cNvPr id="781" name="Google Shape;781;p57"/>
          <p:cNvSpPr txBox="1"/>
          <p:nvPr/>
        </p:nvSpPr>
        <p:spPr>
          <a:xfrm>
            <a:off x="3685821" y="3241824"/>
            <a:ext cx="1477200" cy="36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Security</a:t>
            </a:r>
            <a:endParaRPr sz="2200">
              <a:solidFill>
                <a:schemeClr val="accent1"/>
              </a:solidFill>
              <a:latin typeface="Space Mono"/>
              <a:ea typeface="Space Mono"/>
              <a:cs typeface="Space Mono"/>
              <a:sym typeface="Space Mono"/>
            </a:endParaRPr>
          </a:p>
        </p:txBody>
      </p:sp>
      <p:sp>
        <p:nvSpPr>
          <p:cNvPr id="782" name="Google Shape;782;p57"/>
          <p:cNvSpPr txBox="1"/>
          <p:nvPr/>
        </p:nvSpPr>
        <p:spPr>
          <a:xfrm>
            <a:off x="5297830" y="3632338"/>
            <a:ext cx="1477200" cy="4773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Venus has a beautiful name</a:t>
            </a:r>
            <a:endParaRPr>
              <a:solidFill>
                <a:schemeClr val="lt2"/>
              </a:solidFill>
              <a:latin typeface="Poppins"/>
              <a:ea typeface="Poppins"/>
              <a:cs typeface="Poppins"/>
              <a:sym typeface="Poppins"/>
            </a:endParaRPr>
          </a:p>
        </p:txBody>
      </p:sp>
      <p:sp>
        <p:nvSpPr>
          <p:cNvPr id="783" name="Google Shape;783;p57"/>
          <p:cNvSpPr txBox="1"/>
          <p:nvPr/>
        </p:nvSpPr>
        <p:spPr>
          <a:xfrm>
            <a:off x="5297787" y="3241824"/>
            <a:ext cx="1477200" cy="36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UX/UI</a:t>
            </a:r>
            <a:endParaRPr sz="2200">
              <a:solidFill>
                <a:schemeClr val="accent1"/>
              </a:solidFill>
              <a:latin typeface="Space Mono"/>
              <a:ea typeface="Space Mono"/>
              <a:cs typeface="Space Mono"/>
              <a:sym typeface="Space Mono"/>
            </a:endParaRPr>
          </a:p>
        </p:txBody>
      </p:sp>
      <p:sp>
        <p:nvSpPr>
          <p:cNvPr id="784" name="Google Shape;784;p57"/>
          <p:cNvSpPr txBox="1"/>
          <p:nvPr/>
        </p:nvSpPr>
        <p:spPr>
          <a:xfrm>
            <a:off x="2073813" y="3632338"/>
            <a:ext cx="1477200" cy="47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Saturn has several rings</a:t>
            </a:r>
            <a:endParaRPr>
              <a:solidFill>
                <a:schemeClr val="lt2"/>
              </a:solidFill>
              <a:latin typeface="Poppins"/>
              <a:ea typeface="Poppins"/>
              <a:cs typeface="Poppins"/>
              <a:sym typeface="Poppins"/>
            </a:endParaRPr>
          </a:p>
        </p:txBody>
      </p:sp>
      <p:sp>
        <p:nvSpPr>
          <p:cNvPr id="785" name="Google Shape;785;p57"/>
          <p:cNvSpPr txBox="1"/>
          <p:nvPr/>
        </p:nvSpPr>
        <p:spPr>
          <a:xfrm>
            <a:off x="2073813" y="3241824"/>
            <a:ext cx="1477200" cy="36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Features</a:t>
            </a:r>
            <a:endParaRPr sz="2200">
              <a:solidFill>
                <a:schemeClr val="accent1"/>
              </a:solidFill>
              <a:latin typeface="Space Mono"/>
              <a:ea typeface="Space Mono"/>
              <a:cs typeface="Space Mono"/>
              <a:sym typeface="Space Mono"/>
            </a:endParaRPr>
          </a:p>
        </p:txBody>
      </p:sp>
      <p:sp>
        <p:nvSpPr>
          <p:cNvPr id="786" name="Google Shape;786;p57"/>
          <p:cNvSpPr txBox="1"/>
          <p:nvPr/>
        </p:nvSpPr>
        <p:spPr>
          <a:xfrm>
            <a:off x="6909838" y="3632338"/>
            <a:ext cx="1477200" cy="47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oppins"/>
                <a:ea typeface="Poppins"/>
                <a:cs typeface="Poppins"/>
                <a:sym typeface="Poppins"/>
              </a:rPr>
              <a:t>Earth harbors lots of life</a:t>
            </a:r>
            <a:endParaRPr>
              <a:solidFill>
                <a:schemeClr val="lt2"/>
              </a:solidFill>
              <a:latin typeface="Poppins"/>
              <a:ea typeface="Poppins"/>
              <a:cs typeface="Poppins"/>
              <a:sym typeface="Poppins"/>
            </a:endParaRPr>
          </a:p>
        </p:txBody>
      </p:sp>
      <p:sp>
        <p:nvSpPr>
          <p:cNvPr id="787" name="Google Shape;787;p57"/>
          <p:cNvSpPr txBox="1"/>
          <p:nvPr/>
        </p:nvSpPr>
        <p:spPr>
          <a:xfrm>
            <a:off x="6909837" y="3241824"/>
            <a:ext cx="1477200" cy="36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Managing</a:t>
            </a:r>
            <a:endParaRPr sz="2200">
              <a:solidFill>
                <a:schemeClr val="accent1"/>
              </a:solidFill>
              <a:latin typeface="Space Mono"/>
              <a:ea typeface="Space Mono"/>
              <a:cs typeface="Space Mono"/>
              <a:sym typeface="Space Mono"/>
            </a:endParaRPr>
          </a:p>
        </p:txBody>
      </p:sp>
      <p:sp>
        <p:nvSpPr>
          <p:cNvPr id="788" name="Google Shape;788;p57"/>
          <p:cNvSpPr txBox="1"/>
          <p:nvPr/>
        </p:nvSpPr>
        <p:spPr>
          <a:xfrm>
            <a:off x="3685821" y="2694267"/>
            <a:ext cx="1477200" cy="3654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2"/>
                </a:solidFill>
                <a:latin typeface="Space Mono"/>
                <a:ea typeface="Space Mono"/>
                <a:cs typeface="Space Mono"/>
                <a:sym typeface="Space Mono"/>
              </a:rPr>
              <a:t>50%</a:t>
            </a:r>
            <a:endParaRPr sz="2200">
              <a:solidFill>
                <a:schemeClr val="accent2"/>
              </a:solidFill>
              <a:latin typeface="Space Mono"/>
              <a:ea typeface="Space Mono"/>
              <a:cs typeface="Space Mono"/>
              <a:sym typeface="Space Mono"/>
            </a:endParaRPr>
          </a:p>
        </p:txBody>
      </p:sp>
      <p:sp>
        <p:nvSpPr>
          <p:cNvPr id="789" name="Google Shape;789;p57"/>
          <p:cNvSpPr txBox="1"/>
          <p:nvPr/>
        </p:nvSpPr>
        <p:spPr>
          <a:xfrm>
            <a:off x="5297829" y="2694267"/>
            <a:ext cx="1477200" cy="3654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2"/>
                </a:solidFill>
                <a:latin typeface="Space Mono"/>
                <a:ea typeface="Space Mono"/>
                <a:cs typeface="Space Mono"/>
                <a:sym typeface="Space Mono"/>
              </a:rPr>
              <a:t>40%</a:t>
            </a:r>
            <a:endParaRPr sz="2200">
              <a:solidFill>
                <a:schemeClr val="accent2"/>
              </a:solidFill>
              <a:latin typeface="Space Mono"/>
              <a:ea typeface="Space Mono"/>
              <a:cs typeface="Space Mono"/>
              <a:sym typeface="Space Mono"/>
            </a:endParaRPr>
          </a:p>
        </p:txBody>
      </p:sp>
      <p:sp>
        <p:nvSpPr>
          <p:cNvPr id="790" name="Google Shape;790;p57"/>
          <p:cNvSpPr txBox="1"/>
          <p:nvPr/>
        </p:nvSpPr>
        <p:spPr>
          <a:xfrm>
            <a:off x="2073813" y="2694267"/>
            <a:ext cx="1477200" cy="3654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2"/>
                </a:solidFill>
                <a:latin typeface="Space Mono"/>
                <a:ea typeface="Space Mono"/>
                <a:cs typeface="Space Mono"/>
                <a:sym typeface="Space Mono"/>
              </a:rPr>
              <a:t>85%</a:t>
            </a:r>
            <a:endParaRPr sz="2200">
              <a:solidFill>
                <a:schemeClr val="accent2"/>
              </a:solidFill>
              <a:latin typeface="Space Mono"/>
              <a:ea typeface="Space Mono"/>
              <a:cs typeface="Space Mono"/>
              <a:sym typeface="Space Mono"/>
            </a:endParaRPr>
          </a:p>
        </p:txBody>
      </p:sp>
      <p:sp>
        <p:nvSpPr>
          <p:cNvPr id="791" name="Google Shape;791;p57"/>
          <p:cNvSpPr txBox="1"/>
          <p:nvPr/>
        </p:nvSpPr>
        <p:spPr>
          <a:xfrm>
            <a:off x="6909837" y="2694267"/>
            <a:ext cx="1477200" cy="365400"/>
          </a:xfrm>
          <a:prstGeom prst="rect">
            <a:avLst/>
          </a:prstGeom>
          <a:no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2"/>
                </a:solidFill>
                <a:latin typeface="Space Mono"/>
                <a:ea typeface="Space Mono"/>
                <a:cs typeface="Space Mono"/>
                <a:sym typeface="Space Mono"/>
              </a:rPr>
              <a:t>30%</a:t>
            </a:r>
            <a:endParaRPr sz="2200">
              <a:solidFill>
                <a:schemeClr val="accent2"/>
              </a:solidFill>
              <a:latin typeface="Space Mono"/>
              <a:ea typeface="Space Mono"/>
              <a:cs typeface="Space Mono"/>
              <a:sym typeface="Space Mono"/>
            </a:endParaRPr>
          </a:p>
        </p:txBody>
      </p:sp>
      <p:sp>
        <p:nvSpPr>
          <p:cNvPr id="792" name="Google Shape;792;p57"/>
          <p:cNvSpPr txBox="1"/>
          <p:nvPr/>
        </p:nvSpPr>
        <p:spPr>
          <a:xfrm>
            <a:off x="1945330" y="2344438"/>
            <a:ext cx="554100" cy="13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1"/>
                </a:solidFill>
                <a:latin typeface="Poppins"/>
                <a:ea typeface="Poppins"/>
                <a:cs typeface="Poppins"/>
                <a:sym typeface="Poppins"/>
              </a:rPr>
              <a:t>0</a:t>
            </a:r>
            <a:endParaRPr sz="1000">
              <a:solidFill>
                <a:schemeClr val="accent1"/>
              </a:solidFill>
              <a:latin typeface="Poppins"/>
              <a:ea typeface="Poppins"/>
              <a:cs typeface="Poppins"/>
              <a:sym typeface="Poppins"/>
            </a:endParaRPr>
          </a:p>
        </p:txBody>
      </p:sp>
      <p:sp>
        <p:nvSpPr>
          <p:cNvPr id="793" name="Google Shape;793;p57"/>
          <p:cNvSpPr txBox="1"/>
          <p:nvPr/>
        </p:nvSpPr>
        <p:spPr>
          <a:xfrm>
            <a:off x="3365564" y="2344438"/>
            <a:ext cx="554100" cy="13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1"/>
                </a:solidFill>
                <a:latin typeface="Poppins"/>
                <a:ea typeface="Poppins"/>
                <a:cs typeface="Poppins"/>
                <a:sym typeface="Poppins"/>
              </a:rPr>
              <a:t>25%</a:t>
            </a:r>
            <a:endParaRPr sz="1000">
              <a:solidFill>
                <a:schemeClr val="accent1"/>
              </a:solidFill>
              <a:latin typeface="Poppins"/>
              <a:ea typeface="Poppins"/>
              <a:cs typeface="Poppins"/>
              <a:sym typeface="Poppins"/>
            </a:endParaRPr>
          </a:p>
        </p:txBody>
      </p:sp>
      <p:sp>
        <p:nvSpPr>
          <p:cNvPr id="794" name="Google Shape;794;p57"/>
          <p:cNvSpPr txBox="1"/>
          <p:nvPr/>
        </p:nvSpPr>
        <p:spPr>
          <a:xfrm>
            <a:off x="4785797" y="2344438"/>
            <a:ext cx="554100" cy="13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1"/>
                </a:solidFill>
                <a:latin typeface="Poppins"/>
                <a:ea typeface="Poppins"/>
                <a:cs typeface="Poppins"/>
                <a:sym typeface="Poppins"/>
              </a:rPr>
              <a:t>50%</a:t>
            </a:r>
            <a:endParaRPr sz="1000">
              <a:solidFill>
                <a:schemeClr val="accent1"/>
              </a:solidFill>
              <a:latin typeface="Poppins"/>
              <a:ea typeface="Poppins"/>
              <a:cs typeface="Poppins"/>
              <a:sym typeface="Poppins"/>
            </a:endParaRPr>
          </a:p>
        </p:txBody>
      </p:sp>
      <p:sp>
        <p:nvSpPr>
          <p:cNvPr id="795" name="Google Shape;795;p57"/>
          <p:cNvSpPr txBox="1"/>
          <p:nvPr/>
        </p:nvSpPr>
        <p:spPr>
          <a:xfrm>
            <a:off x="6206030" y="2344438"/>
            <a:ext cx="554100" cy="13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1"/>
                </a:solidFill>
                <a:latin typeface="Poppins"/>
                <a:ea typeface="Poppins"/>
                <a:cs typeface="Poppins"/>
                <a:sym typeface="Poppins"/>
              </a:rPr>
              <a:t>75%</a:t>
            </a:r>
            <a:endParaRPr sz="1000">
              <a:solidFill>
                <a:schemeClr val="accent1"/>
              </a:solidFill>
              <a:latin typeface="Poppins"/>
              <a:ea typeface="Poppins"/>
              <a:cs typeface="Poppins"/>
              <a:sym typeface="Poppins"/>
            </a:endParaRPr>
          </a:p>
        </p:txBody>
      </p:sp>
      <p:sp>
        <p:nvSpPr>
          <p:cNvPr id="796" name="Google Shape;796;p57"/>
          <p:cNvSpPr txBox="1"/>
          <p:nvPr/>
        </p:nvSpPr>
        <p:spPr>
          <a:xfrm>
            <a:off x="7626264" y="2344438"/>
            <a:ext cx="554100" cy="13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1"/>
                </a:solidFill>
                <a:latin typeface="Poppins"/>
                <a:ea typeface="Poppins"/>
                <a:cs typeface="Poppins"/>
                <a:sym typeface="Poppins"/>
              </a:rPr>
              <a:t>100%</a:t>
            </a:r>
            <a:endParaRPr sz="1000">
              <a:solidFill>
                <a:schemeClr val="accent1"/>
              </a:solidFill>
              <a:latin typeface="Poppins"/>
              <a:ea typeface="Poppins"/>
              <a:cs typeface="Poppins"/>
              <a:sym typeface="Poppins"/>
            </a:endParaRPr>
          </a:p>
        </p:txBody>
      </p:sp>
      <p:sp>
        <p:nvSpPr>
          <p:cNvPr id="797" name="Google Shape;797;p57"/>
          <p:cNvSpPr txBox="1"/>
          <p:nvPr/>
        </p:nvSpPr>
        <p:spPr>
          <a:xfrm>
            <a:off x="2414225" y="4294150"/>
            <a:ext cx="5766300" cy="312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50">
                <a:solidFill>
                  <a:schemeClr val="lt2"/>
                </a:solidFill>
                <a:latin typeface="Poppins"/>
                <a:ea typeface="Poppins"/>
                <a:cs typeface="Poppins"/>
                <a:sym typeface="Poppins"/>
              </a:rPr>
              <a:t>Follow the link in the graph to modify its data and then paste the new one here. </a:t>
            </a:r>
            <a:r>
              <a:rPr lang="en" sz="1150" b="1">
                <a:solidFill>
                  <a:schemeClr val="lt2"/>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For more info, click here</a:t>
            </a:r>
            <a:endParaRPr sz="1150">
              <a:solidFill>
                <a:schemeClr val="lt2"/>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58"/>
          <p:cNvSpPr txBox="1">
            <a:spLocks noGrp="1"/>
          </p:cNvSpPr>
          <p:nvPr>
            <p:ph type="title"/>
          </p:nvPr>
        </p:nvSpPr>
        <p:spPr>
          <a:xfrm>
            <a:off x="2075350" y="539500"/>
            <a:ext cx="63555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Web design anatomy</a:t>
            </a:r>
            <a:endParaRPr/>
          </a:p>
        </p:txBody>
      </p:sp>
      <p:grpSp>
        <p:nvGrpSpPr>
          <p:cNvPr id="803" name="Google Shape;803;p58"/>
          <p:cNvGrpSpPr/>
          <p:nvPr/>
        </p:nvGrpSpPr>
        <p:grpSpPr>
          <a:xfrm>
            <a:off x="2412279" y="1441124"/>
            <a:ext cx="2060585" cy="2728898"/>
            <a:chOff x="4598075" y="1739575"/>
            <a:chExt cx="2166300" cy="2868900"/>
          </a:xfrm>
        </p:grpSpPr>
        <p:sp>
          <p:nvSpPr>
            <p:cNvPr id="804" name="Google Shape;804;p58"/>
            <p:cNvSpPr/>
            <p:nvPr/>
          </p:nvSpPr>
          <p:spPr>
            <a:xfrm>
              <a:off x="4598075" y="1739575"/>
              <a:ext cx="2166300" cy="2868900"/>
            </a:xfrm>
            <a:prstGeom prst="rect">
              <a:avLst/>
            </a:pr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8"/>
            <p:cNvSpPr/>
            <p:nvPr/>
          </p:nvSpPr>
          <p:spPr>
            <a:xfrm>
              <a:off x="4687650" y="1826875"/>
              <a:ext cx="1987200" cy="2694300"/>
            </a:xfrm>
            <a:prstGeom prst="roundRect">
              <a:avLst>
                <a:gd name="adj" fmla="val 4501"/>
              </a:avLst>
            </a:pr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8"/>
            <p:cNvSpPr/>
            <p:nvPr/>
          </p:nvSpPr>
          <p:spPr>
            <a:xfrm>
              <a:off x="4759300" y="1903075"/>
              <a:ext cx="1843800" cy="186900"/>
            </a:xfrm>
            <a:prstGeom prst="roundRect">
              <a:avLst>
                <a:gd name="adj" fmla="val 28678"/>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8"/>
            <p:cNvSpPr/>
            <p:nvPr/>
          </p:nvSpPr>
          <p:spPr>
            <a:xfrm>
              <a:off x="4759300" y="2319425"/>
              <a:ext cx="1843800" cy="102000"/>
            </a:xfrm>
            <a:prstGeom prst="roundRect">
              <a:avLst>
                <a:gd name="adj" fmla="val 28678"/>
              </a:avLst>
            </a:pr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8"/>
            <p:cNvSpPr/>
            <p:nvPr/>
          </p:nvSpPr>
          <p:spPr>
            <a:xfrm>
              <a:off x="4759300" y="2485150"/>
              <a:ext cx="1843800" cy="102000"/>
            </a:xfrm>
            <a:prstGeom prst="roundRect">
              <a:avLst>
                <a:gd name="adj" fmla="val 28678"/>
              </a:avLst>
            </a:pr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8"/>
            <p:cNvSpPr/>
            <p:nvPr/>
          </p:nvSpPr>
          <p:spPr>
            <a:xfrm>
              <a:off x="5618550" y="2650875"/>
              <a:ext cx="984600" cy="1411200"/>
            </a:xfrm>
            <a:prstGeom prst="roundRect">
              <a:avLst>
                <a:gd name="adj" fmla="val 7720"/>
              </a:avLst>
            </a:pr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8"/>
            <p:cNvSpPr/>
            <p:nvPr/>
          </p:nvSpPr>
          <p:spPr>
            <a:xfrm>
              <a:off x="4759300" y="2650875"/>
              <a:ext cx="753900" cy="102000"/>
            </a:xfrm>
            <a:prstGeom prst="roundRect">
              <a:avLst>
                <a:gd name="adj" fmla="val 28678"/>
              </a:avLst>
            </a:pr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8"/>
            <p:cNvSpPr/>
            <p:nvPr/>
          </p:nvSpPr>
          <p:spPr>
            <a:xfrm>
              <a:off x="4759300" y="2816599"/>
              <a:ext cx="753900" cy="102000"/>
            </a:xfrm>
            <a:prstGeom prst="roundRect">
              <a:avLst>
                <a:gd name="adj" fmla="val 28678"/>
              </a:avLst>
            </a:pr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8"/>
            <p:cNvSpPr/>
            <p:nvPr/>
          </p:nvSpPr>
          <p:spPr>
            <a:xfrm>
              <a:off x="4759300" y="4249850"/>
              <a:ext cx="1843800" cy="186900"/>
            </a:xfrm>
            <a:prstGeom prst="roundRect">
              <a:avLst>
                <a:gd name="adj" fmla="val 28678"/>
              </a:avLst>
            </a:pr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8"/>
            <p:cNvSpPr/>
            <p:nvPr/>
          </p:nvSpPr>
          <p:spPr>
            <a:xfrm>
              <a:off x="4759300" y="4105712"/>
              <a:ext cx="1843800" cy="102000"/>
            </a:xfrm>
            <a:prstGeom prst="roundRect">
              <a:avLst>
                <a:gd name="adj" fmla="val 28678"/>
              </a:avLst>
            </a:pr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8"/>
            <p:cNvSpPr/>
            <p:nvPr/>
          </p:nvSpPr>
          <p:spPr>
            <a:xfrm>
              <a:off x="4759300" y="3960226"/>
              <a:ext cx="753900" cy="102000"/>
            </a:xfrm>
            <a:prstGeom prst="roundRect">
              <a:avLst>
                <a:gd name="adj" fmla="val 28678"/>
              </a:avLst>
            </a:pr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8"/>
            <p:cNvSpPr/>
            <p:nvPr/>
          </p:nvSpPr>
          <p:spPr>
            <a:xfrm>
              <a:off x="4760800" y="2986775"/>
              <a:ext cx="753900" cy="920700"/>
            </a:xfrm>
            <a:prstGeom prst="roundRect">
              <a:avLst>
                <a:gd name="adj" fmla="val 5697"/>
              </a:avLst>
            </a:pr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58"/>
          <p:cNvSpPr txBox="1"/>
          <p:nvPr/>
        </p:nvSpPr>
        <p:spPr>
          <a:xfrm>
            <a:off x="5380375" y="2790841"/>
            <a:ext cx="3050400" cy="36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Security</a:t>
            </a:r>
            <a:endParaRPr sz="2200">
              <a:solidFill>
                <a:schemeClr val="accent1"/>
              </a:solidFill>
              <a:latin typeface="Space Mono"/>
              <a:ea typeface="Space Mono"/>
              <a:cs typeface="Space Mono"/>
              <a:sym typeface="Space Mono"/>
            </a:endParaRPr>
          </a:p>
        </p:txBody>
      </p:sp>
      <p:sp>
        <p:nvSpPr>
          <p:cNvPr id="817" name="Google Shape;817;p58"/>
          <p:cNvSpPr txBox="1"/>
          <p:nvPr/>
        </p:nvSpPr>
        <p:spPr>
          <a:xfrm>
            <a:off x="5380375" y="1330175"/>
            <a:ext cx="3050400" cy="36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Design scheme</a:t>
            </a:r>
            <a:endParaRPr sz="2200">
              <a:solidFill>
                <a:schemeClr val="accent1"/>
              </a:solidFill>
              <a:latin typeface="Space Mono"/>
              <a:ea typeface="Space Mono"/>
              <a:cs typeface="Space Mono"/>
              <a:sym typeface="Space Mono"/>
            </a:endParaRPr>
          </a:p>
        </p:txBody>
      </p:sp>
      <p:sp>
        <p:nvSpPr>
          <p:cNvPr id="818" name="Google Shape;818;p58"/>
          <p:cNvSpPr txBox="1"/>
          <p:nvPr/>
        </p:nvSpPr>
        <p:spPr>
          <a:xfrm>
            <a:off x="5380375" y="2066604"/>
            <a:ext cx="3050400" cy="36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UI/UX</a:t>
            </a:r>
            <a:endParaRPr sz="2200">
              <a:solidFill>
                <a:schemeClr val="accent1"/>
              </a:solidFill>
              <a:latin typeface="Space Mono"/>
              <a:ea typeface="Space Mono"/>
              <a:cs typeface="Space Mono"/>
              <a:sym typeface="Space Mono"/>
            </a:endParaRPr>
          </a:p>
        </p:txBody>
      </p:sp>
      <p:sp>
        <p:nvSpPr>
          <p:cNvPr id="819" name="Google Shape;819;p58"/>
          <p:cNvSpPr txBox="1"/>
          <p:nvPr/>
        </p:nvSpPr>
        <p:spPr>
          <a:xfrm>
            <a:off x="5380375" y="2423027"/>
            <a:ext cx="3050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2"/>
                </a:solidFill>
                <a:latin typeface="Poppins"/>
                <a:ea typeface="Poppins"/>
                <a:cs typeface="Poppins"/>
                <a:sym typeface="Poppins"/>
              </a:rPr>
              <a:t>Mars is actually a cold place</a:t>
            </a:r>
            <a:endParaRPr>
              <a:solidFill>
                <a:schemeClr val="lt2"/>
              </a:solidFill>
              <a:latin typeface="Poppins"/>
              <a:ea typeface="Poppins"/>
              <a:cs typeface="Poppins"/>
              <a:sym typeface="Poppins"/>
            </a:endParaRPr>
          </a:p>
        </p:txBody>
      </p:sp>
      <p:sp>
        <p:nvSpPr>
          <p:cNvPr id="820" name="Google Shape;820;p58"/>
          <p:cNvSpPr txBox="1"/>
          <p:nvPr/>
        </p:nvSpPr>
        <p:spPr>
          <a:xfrm>
            <a:off x="5380375" y="3164699"/>
            <a:ext cx="3050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2"/>
                </a:solidFill>
                <a:latin typeface="Poppins"/>
                <a:ea typeface="Poppins"/>
                <a:cs typeface="Poppins"/>
                <a:sym typeface="Poppins"/>
              </a:rPr>
              <a:t>Earth is a planet that has life</a:t>
            </a:r>
            <a:endParaRPr>
              <a:solidFill>
                <a:schemeClr val="lt2"/>
              </a:solidFill>
              <a:latin typeface="Poppins"/>
              <a:ea typeface="Poppins"/>
              <a:cs typeface="Poppins"/>
              <a:sym typeface="Poppins"/>
            </a:endParaRPr>
          </a:p>
        </p:txBody>
      </p:sp>
      <p:sp>
        <p:nvSpPr>
          <p:cNvPr id="821" name="Google Shape;821;p58"/>
          <p:cNvSpPr txBox="1"/>
          <p:nvPr/>
        </p:nvSpPr>
        <p:spPr>
          <a:xfrm>
            <a:off x="5380375" y="1698800"/>
            <a:ext cx="3050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2"/>
                </a:solidFill>
                <a:latin typeface="Poppins"/>
                <a:ea typeface="Poppins"/>
                <a:cs typeface="Poppins"/>
                <a:sym typeface="Poppins"/>
              </a:rPr>
              <a:t>Mercury is a small planet</a:t>
            </a:r>
            <a:endParaRPr>
              <a:solidFill>
                <a:schemeClr val="lt2"/>
              </a:solidFill>
              <a:latin typeface="Poppins"/>
              <a:ea typeface="Poppins"/>
              <a:cs typeface="Poppins"/>
              <a:sym typeface="Poppins"/>
            </a:endParaRPr>
          </a:p>
        </p:txBody>
      </p:sp>
      <p:sp>
        <p:nvSpPr>
          <p:cNvPr id="822" name="Google Shape;822;p58"/>
          <p:cNvSpPr txBox="1"/>
          <p:nvPr/>
        </p:nvSpPr>
        <p:spPr>
          <a:xfrm>
            <a:off x="5380375" y="3539325"/>
            <a:ext cx="3050400" cy="36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Content</a:t>
            </a:r>
            <a:endParaRPr sz="2200">
              <a:solidFill>
                <a:schemeClr val="accent1"/>
              </a:solidFill>
              <a:latin typeface="Space Mono"/>
              <a:ea typeface="Space Mono"/>
              <a:cs typeface="Space Mono"/>
              <a:sym typeface="Space Mono"/>
            </a:endParaRPr>
          </a:p>
        </p:txBody>
      </p:sp>
      <p:sp>
        <p:nvSpPr>
          <p:cNvPr id="823" name="Google Shape;823;p58"/>
          <p:cNvSpPr txBox="1"/>
          <p:nvPr/>
        </p:nvSpPr>
        <p:spPr>
          <a:xfrm>
            <a:off x="5380375" y="3913175"/>
            <a:ext cx="3050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Poppins"/>
                <a:ea typeface="Poppins"/>
                <a:cs typeface="Poppins"/>
                <a:sym typeface="Poppins"/>
              </a:rPr>
              <a:t>Neptune is far away from us</a:t>
            </a:r>
            <a:endParaRPr>
              <a:solidFill>
                <a:schemeClr val="lt2"/>
              </a:solidFill>
              <a:latin typeface="Poppins"/>
              <a:ea typeface="Poppins"/>
              <a:cs typeface="Poppins"/>
              <a:sym typeface="Poppins"/>
            </a:endParaRPr>
          </a:p>
        </p:txBody>
      </p:sp>
      <p:cxnSp>
        <p:nvCxnSpPr>
          <p:cNvPr id="824" name="Google Shape;824;p58"/>
          <p:cNvCxnSpPr/>
          <p:nvPr/>
        </p:nvCxnSpPr>
        <p:spPr>
          <a:xfrm flipH="1">
            <a:off x="4063075" y="1514075"/>
            <a:ext cx="1317300" cy="184800"/>
          </a:xfrm>
          <a:prstGeom prst="bentConnector3">
            <a:avLst>
              <a:gd name="adj1" fmla="val 26421"/>
            </a:avLst>
          </a:prstGeom>
          <a:noFill/>
          <a:ln w="9525" cap="flat" cmpd="sng">
            <a:solidFill>
              <a:schemeClr val="lt1"/>
            </a:solidFill>
            <a:prstDash val="solid"/>
            <a:round/>
            <a:headEnd type="none" w="med" len="med"/>
            <a:tailEnd type="oval" w="med" len="med"/>
          </a:ln>
        </p:spPr>
      </p:cxnSp>
      <p:cxnSp>
        <p:nvCxnSpPr>
          <p:cNvPr id="825" name="Google Shape;825;p58"/>
          <p:cNvCxnSpPr>
            <a:stCxn id="818" idx="1"/>
          </p:cNvCxnSpPr>
          <p:nvPr/>
        </p:nvCxnSpPr>
        <p:spPr>
          <a:xfrm flipH="1">
            <a:off x="3945475" y="2250504"/>
            <a:ext cx="1434900" cy="290700"/>
          </a:xfrm>
          <a:prstGeom prst="bentConnector3">
            <a:avLst>
              <a:gd name="adj1" fmla="val 23624"/>
            </a:avLst>
          </a:prstGeom>
          <a:noFill/>
          <a:ln w="9525" cap="flat" cmpd="sng">
            <a:solidFill>
              <a:schemeClr val="lt1"/>
            </a:solidFill>
            <a:prstDash val="solid"/>
            <a:round/>
            <a:headEnd type="none" w="med" len="med"/>
            <a:tailEnd type="oval" w="med" len="med"/>
          </a:ln>
        </p:spPr>
      </p:cxnSp>
      <p:cxnSp>
        <p:nvCxnSpPr>
          <p:cNvPr id="826" name="Google Shape;826;p58"/>
          <p:cNvCxnSpPr/>
          <p:nvPr/>
        </p:nvCxnSpPr>
        <p:spPr>
          <a:xfrm flipH="1">
            <a:off x="3003175" y="2974741"/>
            <a:ext cx="2377200" cy="228000"/>
          </a:xfrm>
          <a:prstGeom prst="bentConnector3">
            <a:avLst>
              <a:gd name="adj1" fmla="val 14259"/>
            </a:avLst>
          </a:prstGeom>
          <a:noFill/>
          <a:ln w="9525" cap="flat" cmpd="sng">
            <a:solidFill>
              <a:schemeClr val="lt1"/>
            </a:solidFill>
            <a:prstDash val="solid"/>
            <a:round/>
            <a:headEnd type="none" w="med" len="med"/>
            <a:tailEnd type="oval" w="med" len="med"/>
          </a:ln>
        </p:spPr>
      </p:cxnSp>
      <p:cxnSp>
        <p:nvCxnSpPr>
          <p:cNvPr id="827" name="Google Shape;827;p58"/>
          <p:cNvCxnSpPr>
            <a:stCxn id="823" idx="1"/>
          </p:cNvCxnSpPr>
          <p:nvPr/>
        </p:nvCxnSpPr>
        <p:spPr>
          <a:xfrm rot="10800000">
            <a:off x="4054075" y="3909275"/>
            <a:ext cx="1326300" cy="187800"/>
          </a:xfrm>
          <a:prstGeom prst="bentConnector3">
            <a:avLst>
              <a:gd name="adj1" fmla="val 25558"/>
            </a:avLst>
          </a:prstGeom>
          <a:noFill/>
          <a:ln w="9525" cap="flat" cmpd="sng">
            <a:solidFill>
              <a:schemeClr val="lt1"/>
            </a:solidFill>
            <a:prstDash val="solid"/>
            <a:round/>
            <a:headEnd type="none" w="med" len="med"/>
            <a:tailEnd type="oval" w="med" len="med"/>
          </a:ln>
        </p:spPr>
      </p:cxnSp>
      <p:sp>
        <p:nvSpPr>
          <p:cNvPr id="828" name="Google Shape;828;p58"/>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29" name="Google Shape;829;p58"/>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accent2"/>
            </a:gs>
          </a:gsLst>
          <a:lin ang="10800025" scaled="0"/>
        </a:gradFill>
        <a:effectLst/>
      </p:bgPr>
    </p:bg>
    <p:spTree>
      <p:nvGrpSpPr>
        <p:cNvPr id="1" name="Shape 455"/>
        <p:cNvGrpSpPr/>
        <p:nvPr/>
      </p:nvGrpSpPr>
      <p:grpSpPr>
        <a:xfrm>
          <a:off x="0" y="0"/>
          <a:ext cx="0" cy="0"/>
          <a:chOff x="0" y="0"/>
          <a:chExt cx="0" cy="0"/>
        </a:xfrm>
      </p:grpSpPr>
      <p:sp>
        <p:nvSpPr>
          <p:cNvPr id="456" name="Google Shape;456;p41"/>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Contents of this template</a:t>
            </a:r>
            <a:endParaRPr/>
          </a:p>
        </p:txBody>
      </p:sp>
      <p:sp>
        <p:nvSpPr>
          <p:cNvPr id="457" name="Google Shape;457;p41"/>
          <p:cNvSpPr txBox="1">
            <a:spLocks noGrp="1"/>
          </p:cNvSpPr>
          <p:nvPr>
            <p:ph type="body" idx="1"/>
          </p:nvPr>
        </p:nvSpPr>
        <p:spPr>
          <a:xfrm>
            <a:off x="713225" y="1300475"/>
            <a:ext cx="7624500" cy="3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1100"/>
              <a:buFont typeface="Arial"/>
              <a:buNone/>
            </a:pPr>
            <a:r>
              <a:rPr lang="en"/>
              <a:t>Here’s what you’ll find in this </a:t>
            </a:r>
            <a:r>
              <a:rPr lang="en" b="1">
                <a:uFill>
                  <a:noFill/>
                </a:uFill>
                <a:hlinkClick r:id="rId3"/>
              </a:rPr>
              <a:t>Slidesgo</a:t>
            </a:r>
            <a:r>
              <a:rPr lang="en"/>
              <a:t> template: </a:t>
            </a:r>
            <a:endParaRPr/>
          </a:p>
          <a:p>
            <a:pPr marL="457200" lvl="0" indent="-301625" algn="l" rtl="0">
              <a:spcBef>
                <a:spcPts val="0"/>
              </a:spcBef>
              <a:spcAft>
                <a:spcPts val="0"/>
              </a:spcAft>
              <a:buSzPts val="1150"/>
              <a:buAutoNum type="arabicPeriod"/>
            </a:pPr>
            <a:r>
              <a:rPr lang="en"/>
              <a:t>A slide structure based on a multi-purpose presentation, which you can easily adapt to your needs. For more info on how to edit the template, please visit </a:t>
            </a:r>
            <a:r>
              <a:rPr lang="en" b="1">
                <a:uFill>
                  <a:noFill/>
                </a:uFill>
                <a:hlinkClick r:id="rId4"/>
              </a:rPr>
              <a:t>Slidesgo School</a:t>
            </a:r>
            <a:r>
              <a:rPr lang="en" b="1"/>
              <a:t> </a:t>
            </a:r>
            <a:r>
              <a:rPr lang="en"/>
              <a:t>or read our </a:t>
            </a:r>
            <a:r>
              <a:rPr lang="en" b="1">
                <a:uFill>
                  <a:noFill/>
                </a:uFill>
                <a:hlinkClick r:id="rId5"/>
              </a:rPr>
              <a:t>FAQs</a:t>
            </a:r>
            <a:r>
              <a:rPr lang="en"/>
              <a:t>.</a:t>
            </a:r>
            <a:endParaRPr/>
          </a:p>
          <a:p>
            <a:pPr marL="457200" lvl="0" indent="-301625" algn="l" rtl="0">
              <a:spcBef>
                <a:spcPts val="0"/>
              </a:spcBef>
              <a:spcAft>
                <a:spcPts val="0"/>
              </a:spcAft>
              <a:buSzPts val="1150"/>
              <a:buAutoNum type="arabicPeriod"/>
            </a:pPr>
            <a:r>
              <a:rPr lang="en"/>
              <a:t>An assortment of graphic resources that are suitable for use in the presentation can be found in the </a:t>
            </a:r>
            <a:r>
              <a:rPr lang="en" b="1">
                <a:solidFill>
                  <a:schemeClr val="hlink"/>
                </a:solidFill>
                <a:uFill>
                  <a:noFill/>
                </a:uFill>
                <a:hlinkClick r:id="rId6" action="ppaction://hlinksldjump"/>
              </a:rPr>
              <a:t>alternative resources slide</a:t>
            </a:r>
            <a:r>
              <a:rPr lang="en"/>
              <a:t>.</a:t>
            </a:r>
            <a:endParaRPr/>
          </a:p>
          <a:p>
            <a:pPr marL="457200" lvl="0" indent="-301625" algn="l" rtl="0">
              <a:spcBef>
                <a:spcPts val="0"/>
              </a:spcBef>
              <a:spcAft>
                <a:spcPts val="0"/>
              </a:spcAft>
              <a:buSzPts val="1150"/>
              <a:buAutoNum type="arabicPeriod"/>
            </a:pPr>
            <a:r>
              <a:rPr lang="en"/>
              <a:t>A </a:t>
            </a:r>
            <a:r>
              <a:rPr lang="en" b="1">
                <a:solidFill>
                  <a:schemeClr val="hlink"/>
                </a:solidFill>
                <a:uFill>
                  <a:noFill/>
                </a:uFill>
                <a:hlinkClick r:id="rId7" action="ppaction://hlinksldjump"/>
              </a:rPr>
              <a:t>thanks slide</a:t>
            </a:r>
            <a:r>
              <a:rPr lang="en"/>
              <a:t>, which you must keep so that proper credits for our design are given.</a:t>
            </a:r>
            <a:endParaRPr/>
          </a:p>
          <a:p>
            <a:pPr marL="457200" lvl="0" indent="-301625" algn="l" rtl="0">
              <a:spcBef>
                <a:spcPts val="0"/>
              </a:spcBef>
              <a:spcAft>
                <a:spcPts val="0"/>
              </a:spcAft>
              <a:buSzPts val="1150"/>
              <a:buAutoNum type="arabicPeriod"/>
            </a:pPr>
            <a:r>
              <a:rPr lang="en"/>
              <a:t>A </a:t>
            </a:r>
            <a:r>
              <a:rPr lang="en" b="1">
                <a:solidFill>
                  <a:schemeClr val="hlink"/>
                </a:solidFill>
                <a:uFill>
                  <a:noFill/>
                </a:uFill>
                <a:hlinkClick r:id="rId8" action="ppaction://hlinksldjump"/>
              </a:rPr>
              <a:t>resources slide</a:t>
            </a:r>
            <a:r>
              <a:rPr lang="en"/>
              <a:t>, where you’ll find links to all the elements used in the template.</a:t>
            </a:r>
            <a:endParaRPr/>
          </a:p>
          <a:p>
            <a:pPr marL="457200" lvl="0" indent="-301625" algn="l" rtl="0">
              <a:spcBef>
                <a:spcPts val="0"/>
              </a:spcBef>
              <a:spcAft>
                <a:spcPts val="0"/>
              </a:spcAft>
              <a:buSzPts val="1150"/>
              <a:buAutoNum type="arabicPeriod"/>
            </a:pPr>
            <a:r>
              <a:rPr lang="en" b="1">
                <a:solidFill>
                  <a:schemeClr val="hlink"/>
                </a:solidFill>
                <a:uFill>
                  <a:noFill/>
                </a:uFill>
                <a:hlinkClick r:id="" action="ppaction://noaction"/>
              </a:rPr>
              <a:t>Instructions for use</a:t>
            </a:r>
            <a:r>
              <a:rPr lang="en"/>
              <a:t>.</a:t>
            </a:r>
            <a:endParaRPr/>
          </a:p>
          <a:p>
            <a:pPr marL="457200" lvl="0" indent="-301625" algn="l" rtl="0">
              <a:spcBef>
                <a:spcPts val="0"/>
              </a:spcBef>
              <a:spcAft>
                <a:spcPts val="0"/>
              </a:spcAft>
              <a:buSzPts val="1150"/>
              <a:buAutoNum type="arabicPeriod"/>
            </a:pPr>
            <a:r>
              <a:rPr lang="en"/>
              <a:t>Final slides with:</a:t>
            </a:r>
            <a:endParaRPr/>
          </a:p>
          <a:p>
            <a:pPr marL="914400" lvl="0" indent="-301625" algn="l" rtl="0">
              <a:spcBef>
                <a:spcPts val="0"/>
              </a:spcBef>
              <a:spcAft>
                <a:spcPts val="0"/>
              </a:spcAft>
              <a:buSzPts val="1150"/>
              <a:buChar char="●"/>
            </a:pPr>
            <a:r>
              <a:rPr lang="en"/>
              <a:t>The</a:t>
            </a:r>
            <a:r>
              <a:rPr lang="en">
                <a:solidFill>
                  <a:schemeClr val="hlink"/>
                </a:solidFill>
                <a:uFill>
                  <a:noFill/>
                </a:uFill>
                <a:hlinkClick r:id="" action="ppaction://noaction"/>
              </a:rPr>
              <a:t> </a:t>
            </a:r>
            <a:r>
              <a:rPr lang="en" b="1">
                <a:solidFill>
                  <a:schemeClr val="hlink"/>
                </a:solidFill>
                <a:uFill>
                  <a:noFill/>
                </a:uFill>
                <a:hlinkClick r:id="" action="ppaction://noaction"/>
              </a:rPr>
              <a:t>fonts and colors</a:t>
            </a:r>
            <a:r>
              <a:rPr lang="en" b="1"/>
              <a:t> </a:t>
            </a:r>
            <a:r>
              <a:rPr lang="en"/>
              <a:t>used in the template.</a:t>
            </a:r>
            <a:endParaRPr/>
          </a:p>
          <a:p>
            <a:pPr marL="914400" lvl="0" indent="-301625" algn="l" rtl="0">
              <a:spcBef>
                <a:spcPts val="0"/>
              </a:spcBef>
              <a:spcAft>
                <a:spcPts val="0"/>
              </a:spcAft>
              <a:buSzPts val="1150"/>
              <a:buChar char="●"/>
            </a:pPr>
            <a:r>
              <a:rPr lang="en"/>
              <a:t>A selection of </a:t>
            </a:r>
            <a:r>
              <a:rPr lang="en" b="1">
                <a:solidFill>
                  <a:schemeClr val="hlink"/>
                </a:solidFill>
                <a:uFill>
                  <a:noFill/>
                </a:uFill>
                <a:hlinkClick r:id="" action="ppaction://noaction"/>
              </a:rPr>
              <a:t>illustrations</a:t>
            </a:r>
            <a:r>
              <a:rPr lang="en"/>
              <a:t>. You can also customize and animate them as you wish with the online editor. Visit</a:t>
            </a:r>
            <a:r>
              <a:rPr lang="en" b="1"/>
              <a:t> </a:t>
            </a:r>
            <a:r>
              <a:rPr lang="en" b="1">
                <a:uFill>
                  <a:noFill/>
                </a:uFill>
                <a:hlinkClick r:id="rId9"/>
              </a:rPr>
              <a:t>Storyset</a:t>
            </a:r>
            <a:r>
              <a:rPr lang="en" b="1"/>
              <a:t> </a:t>
            </a:r>
            <a:r>
              <a:rPr lang="en"/>
              <a:t>to find more. </a:t>
            </a:r>
            <a:endParaRPr/>
          </a:p>
          <a:p>
            <a:pPr marL="914400" lvl="0" indent="-301625" algn="l" rtl="0">
              <a:spcBef>
                <a:spcPts val="0"/>
              </a:spcBef>
              <a:spcAft>
                <a:spcPts val="0"/>
              </a:spcAft>
              <a:buSzPts val="1150"/>
              <a:buChar char="●"/>
            </a:pPr>
            <a:r>
              <a:rPr lang="en"/>
              <a:t>More</a:t>
            </a:r>
            <a:r>
              <a:rPr lang="en">
                <a:solidFill>
                  <a:schemeClr val="hlink"/>
                </a:solidFill>
                <a:uFill>
                  <a:noFill/>
                </a:uFill>
                <a:hlinkClick r:id="" action="ppaction://noaction"/>
              </a:rPr>
              <a:t> </a:t>
            </a:r>
            <a:r>
              <a:rPr lang="en" b="1">
                <a:solidFill>
                  <a:schemeClr val="hlink"/>
                </a:solidFill>
                <a:uFill>
                  <a:noFill/>
                </a:uFill>
                <a:hlinkClick r:id="" action="ppaction://noaction"/>
              </a:rPr>
              <a:t>infographic resources</a:t>
            </a:r>
            <a:r>
              <a:rPr lang="en"/>
              <a:t>, whose size and color can be edited. </a:t>
            </a:r>
            <a:endParaRPr/>
          </a:p>
          <a:p>
            <a:pPr marL="914400" lvl="0" indent="-301625" algn="l" rtl="0">
              <a:spcBef>
                <a:spcPts val="0"/>
              </a:spcBef>
              <a:spcAft>
                <a:spcPts val="0"/>
              </a:spcAft>
              <a:buSzPts val="1150"/>
              <a:buChar char="●"/>
            </a:pPr>
            <a:r>
              <a:rPr lang="en"/>
              <a:t>Sets of </a:t>
            </a:r>
            <a:r>
              <a:rPr lang="en" b="1">
                <a:solidFill>
                  <a:schemeClr val="hlink"/>
                </a:solidFill>
                <a:uFill>
                  <a:noFill/>
                </a:uFill>
                <a:hlinkClick r:id="" action="ppaction://noaction"/>
              </a:rPr>
              <a:t>customizable icons</a:t>
            </a:r>
            <a:r>
              <a:rPr lang="en"/>
              <a:t> of the following themes: general, business, avatar, creative process, education, help &amp; support, medical, nature, performing arts, SEO &amp; marketing, and teamwork.</a:t>
            </a:r>
            <a:endParaRPr/>
          </a:p>
          <a:p>
            <a:pPr marL="0" lvl="0" indent="0" algn="l" rtl="0">
              <a:spcBef>
                <a:spcPts val="1600"/>
              </a:spcBef>
              <a:spcAft>
                <a:spcPts val="0"/>
              </a:spcAft>
              <a:buNone/>
            </a:pPr>
            <a:r>
              <a:rPr lang="en"/>
              <a:t>You can delete this slide when you’re done editing the presentation.</a:t>
            </a:r>
            <a:endParaRPr/>
          </a:p>
        </p:txBody>
      </p:sp>
      <p:sp>
        <p:nvSpPr>
          <p:cNvPr id="458" name="Google Shape;458;p41"/>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59" name="Google Shape;459;p41"/>
          <p:cNvSpPr/>
          <p:nvPr/>
        </p:nvSpPr>
        <p:spPr>
          <a:xfrm>
            <a:off x="7947175" y="-490093"/>
            <a:ext cx="1513200" cy="15132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9"/>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835" name="Google Shape;835;p59"/>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 principles</a:t>
            </a:r>
            <a:endParaRPr/>
          </a:p>
        </p:txBody>
      </p:sp>
      <p:sp>
        <p:nvSpPr>
          <p:cNvPr id="836" name="Google Shape;836;p59"/>
          <p:cNvSpPr txBox="1">
            <a:spLocks noGrp="1"/>
          </p:cNvSpPr>
          <p:nvPr>
            <p:ph type="subTitle" idx="9"/>
          </p:nvPr>
        </p:nvSpPr>
        <p:spPr>
          <a:xfrm>
            <a:off x="6046525" y="2312040"/>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37" name="Google Shape;837;p59"/>
          <p:cNvSpPr txBox="1">
            <a:spLocks noGrp="1"/>
          </p:cNvSpPr>
          <p:nvPr>
            <p:ph type="subTitle" idx="1"/>
          </p:nvPr>
        </p:nvSpPr>
        <p:spPr>
          <a:xfrm>
            <a:off x="935375" y="2312040"/>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838" name="Google Shape;838;p59"/>
          <p:cNvSpPr txBox="1">
            <a:spLocks noGrp="1"/>
          </p:cNvSpPr>
          <p:nvPr>
            <p:ph type="subTitle" idx="2"/>
          </p:nvPr>
        </p:nvSpPr>
        <p:spPr>
          <a:xfrm>
            <a:off x="3488875" y="2312040"/>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39" name="Google Shape;839;p59"/>
          <p:cNvSpPr txBox="1">
            <a:spLocks noGrp="1"/>
          </p:cNvSpPr>
          <p:nvPr>
            <p:ph type="subTitle" idx="3"/>
          </p:nvPr>
        </p:nvSpPr>
        <p:spPr>
          <a:xfrm>
            <a:off x="935375" y="1958399"/>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Balance</a:t>
            </a:r>
            <a:endParaRPr/>
          </a:p>
        </p:txBody>
      </p:sp>
      <p:sp>
        <p:nvSpPr>
          <p:cNvPr id="840" name="Google Shape;840;p59"/>
          <p:cNvSpPr txBox="1">
            <a:spLocks noGrp="1"/>
          </p:cNvSpPr>
          <p:nvPr>
            <p:ph type="subTitle" idx="4"/>
          </p:nvPr>
        </p:nvSpPr>
        <p:spPr>
          <a:xfrm>
            <a:off x="3488875" y="1958399"/>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Contrast</a:t>
            </a:r>
            <a:endParaRPr/>
          </a:p>
        </p:txBody>
      </p:sp>
      <p:sp>
        <p:nvSpPr>
          <p:cNvPr id="841" name="Google Shape;841;p59"/>
          <p:cNvSpPr txBox="1">
            <a:spLocks noGrp="1"/>
          </p:cNvSpPr>
          <p:nvPr>
            <p:ph type="subTitle" idx="14"/>
          </p:nvPr>
        </p:nvSpPr>
        <p:spPr>
          <a:xfrm>
            <a:off x="6046525" y="4068913"/>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very far away from us</a:t>
            </a:r>
            <a:endParaRPr/>
          </a:p>
        </p:txBody>
      </p:sp>
      <p:sp>
        <p:nvSpPr>
          <p:cNvPr id="842" name="Google Shape;842;p59"/>
          <p:cNvSpPr txBox="1">
            <a:spLocks noGrp="1"/>
          </p:cNvSpPr>
          <p:nvPr>
            <p:ph type="subTitle" idx="15"/>
          </p:nvPr>
        </p:nvSpPr>
        <p:spPr>
          <a:xfrm>
            <a:off x="6046525" y="3715274"/>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White space</a:t>
            </a:r>
            <a:endParaRPr/>
          </a:p>
        </p:txBody>
      </p:sp>
      <p:sp>
        <p:nvSpPr>
          <p:cNvPr id="843" name="Google Shape;843;p59"/>
          <p:cNvSpPr txBox="1">
            <a:spLocks noGrp="1"/>
          </p:cNvSpPr>
          <p:nvPr>
            <p:ph type="subTitle" idx="13"/>
          </p:nvPr>
        </p:nvSpPr>
        <p:spPr>
          <a:xfrm>
            <a:off x="6046525" y="1958399"/>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Emphasis</a:t>
            </a:r>
            <a:endParaRPr/>
          </a:p>
        </p:txBody>
      </p:sp>
      <p:sp>
        <p:nvSpPr>
          <p:cNvPr id="844" name="Google Shape;844;p59"/>
          <p:cNvSpPr txBox="1">
            <a:spLocks noGrp="1"/>
          </p:cNvSpPr>
          <p:nvPr>
            <p:ph type="subTitle" idx="5"/>
          </p:nvPr>
        </p:nvSpPr>
        <p:spPr>
          <a:xfrm>
            <a:off x="935375" y="4068913"/>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845" name="Google Shape;845;p59"/>
          <p:cNvSpPr txBox="1">
            <a:spLocks noGrp="1"/>
          </p:cNvSpPr>
          <p:nvPr>
            <p:ph type="subTitle" idx="6"/>
          </p:nvPr>
        </p:nvSpPr>
        <p:spPr>
          <a:xfrm>
            <a:off x="3488875" y="4068913"/>
            <a:ext cx="2162100" cy="5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rings</a:t>
            </a:r>
            <a:endParaRPr/>
          </a:p>
        </p:txBody>
      </p:sp>
      <p:sp>
        <p:nvSpPr>
          <p:cNvPr id="846" name="Google Shape;846;p59"/>
          <p:cNvSpPr txBox="1">
            <a:spLocks noGrp="1"/>
          </p:cNvSpPr>
          <p:nvPr>
            <p:ph type="subTitle" idx="7"/>
          </p:nvPr>
        </p:nvSpPr>
        <p:spPr>
          <a:xfrm>
            <a:off x="935375" y="3715274"/>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Movement</a:t>
            </a:r>
            <a:endParaRPr/>
          </a:p>
        </p:txBody>
      </p:sp>
      <p:sp>
        <p:nvSpPr>
          <p:cNvPr id="847" name="Google Shape;847;p59"/>
          <p:cNvSpPr txBox="1">
            <a:spLocks noGrp="1"/>
          </p:cNvSpPr>
          <p:nvPr>
            <p:ph type="subTitle" idx="8"/>
          </p:nvPr>
        </p:nvSpPr>
        <p:spPr>
          <a:xfrm>
            <a:off x="3488875" y="3715274"/>
            <a:ext cx="2162100" cy="3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Unity</a:t>
            </a:r>
            <a:endParaRPr/>
          </a:p>
        </p:txBody>
      </p:sp>
      <p:sp>
        <p:nvSpPr>
          <p:cNvPr id="848" name="Google Shape;848;p59"/>
          <p:cNvSpPr/>
          <p:nvPr/>
        </p:nvSpPr>
        <p:spPr>
          <a:xfrm>
            <a:off x="1626213" y="1206019"/>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4179700" y="1206019"/>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p:nvPr/>
        </p:nvSpPr>
        <p:spPr>
          <a:xfrm>
            <a:off x="6737362" y="1206019"/>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9"/>
          <p:cNvSpPr/>
          <p:nvPr/>
        </p:nvSpPr>
        <p:spPr>
          <a:xfrm>
            <a:off x="1626200" y="2962901"/>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9"/>
          <p:cNvSpPr/>
          <p:nvPr/>
        </p:nvSpPr>
        <p:spPr>
          <a:xfrm>
            <a:off x="4179713" y="2962901"/>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6737362" y="2962901"/>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59"/>
          <p:cNvGrpSpPr/>
          <p:nvPr/>
        </p:nvGrpSpPr>
        <p:grpSpPr>
          <a:xfrm>
            <a:off x="1816879" y="1413846"/>
            <a:ext cx="399094" cy="285218"/>
            <a:chOff x="3190525" y="2323150"/>
            <a:chExt cx="264950" cy="189350"/>
          </a:xfrm>
        </p:grpSpPr>
        <p:sp>
          <p:nvSpPr>
            <p:cNvPr id="855" name="Google Shape;855;p59"/>
            <p:cNvSpPr/>
            <p:nvPr/>
          </p:nvSpPr>
          <p:spPr>
            <a:xfrm>
              <a:off x="3285775" y="2331500"/>
              <a:ext cx="169700" cy="39900"/>
            </a:xfrm>
            <a:custGeom>
              <a:avLst/>
              <a:gdLst/>
              <a:ahLst/>
              <a:cxnLst/>
              <a:rect l="l" t="t" r="r" b="b"/>
              <a:pathLst>
                <a:path w="6788" h="1596" extrusionOk="0">
                  <a:moveTo>
                    <a:pt x="5478" y="333"/>
                  </a:moveTo>
                  <a:lnTo>
                    <a:pt x="5478" y="691"/>
                  </a:lnTo>
                  <a:lnTo>
                    <a:pt x="1810" y="691"/>
                  </a:lnTo>
                  <a:lnTo>
                    <a:pt x="1810" y="333"/>
                  </a:lnTo>
                  <a:close/>
                  <a:moveTo>
                    <a:pt x="1524" y="405"/>
                  </a:moveTo>
                  <a:lnTo>
                    <a:pt x="1524" y="1238"/>
                  </a:lnTo>
                  <a:lnTo>
                    <a:pt x="691" y="834"/>
                  </a:lnTo>
                  <a:lnTo>
                    <a:pt x="1524" y="405"/>
                  </a:lnTo>
                  <a:close/>
                  <a:moveTo>
                    <a:pt x="5478" y="976"/>
                  </a:moveTo>
                  <a:lnTo>
                    <a:pt x="5478" y="1334"/>
                  </a:lnTo>
                  <a:lnTo>
                    <a:pt x="1810" y="1334"/>
                  </a:lnTo>
                  <a:lnTo>
                    <a:pt x="1810" y="976"/>
                  </a:lnTo>
                  <a:close/>
                  <a:moveTo>
                    <a:pt x="6478" y="333"/>
                  </a:moveTo>
                  <a:lnTo>
                    <a:pt x="6478" y="1310"/>
                  </a:lnTo>
                  <a:lnTo>
                    <a:pt x="6454" y="1310"/>
                  </a:lnTo>
                  <a:lnTo>
                    <a:pt x="5811" y="1334"/>
                  </a:lnTo>
                  <a:lnTo>
                    <a:pt x="5811" y="333"/>
                  </a:lnTo>
                  <a:close/>
                  <a:moveTo>
                    <a:pt x="1644" y="0"/>
                  </a:moveTo>
                  <a:lnTo>
                    <a:pt x="0" y="810"/>
                  </a:lnTo>
                  <a:lnTo>
                    <a:pt x="1644" y="1596"/>
                  </a:lnTo>
                  <a:lnTo>
                    <a:pt x="6454" y="1596"/>
                  </a:lnTo>
                  <a:cubicBezTo>
                    <a:pt x="6645" y="1596"/>
                    <a:pt x="6764" y="1453"/>
                    <a:pt x="6764" y="1286"/>
                  </a:cubicBezTo>
                  <a:lnTo>
                    <a:pt x="6764" y="286"/>
                  </a:lnTo>
                  <a:cubicBezTo>
                    <a:pt x="6787" y="143"/>
                    <a:pt x="6645" y="0"/>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6" name="Google Shape;856;p59"/>
            <p:cNvSpPr/>
            <p:nvPr/>
          </p:nvSpPr>
          <p:spPr>
            <a:xfrm>
              <a:off x="3291125" y="2472000"/>
              <a:ext cx="7775" cy="7750"/>
            </a:xfrm>
            <a:custGeom>
              <a:avLst/>
              <a:gdLst/>
              <a:ahLst/>
              <a:cxnLst/>
              <a:rect l="l" t="t" r="r" b="b"/>
              <a:pathLst>
                <a:path w="311" h="310" extrusionOk="0">
                  <a:moveTo>
                    <a:pt x="1" y="0"/>
                  </a:moveTo>
                  <a:lnTo>
                    <a:pt x="1"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7" name="Google Shape;857;p59"/>
            <p:cNvSpPr/>
            <p:nvPr/>
          </p:nvSpPr>
          <p:spPr>
            <a:xfrm>
              <a:off x="3307200" y="2472000"/>
              <a:ext cx="8375" cy="7750"/>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8" name="Google Shape;858;p59"/>
            <p:cNvSpPr/>
            <p:nvPr/>
          </p:nvSpPr>
          <p:spPr>
            <a:xfrm>
              <a:off x="3323875" y="2472000"/>
              <a:ext cx="7775" cy="7750"/>
            </a:xfrm>
            <a:custGeom>
              <a:avLst/>
              <a:gdLst/>
              <a:ahLst/>
              <a:cxnLst/>
              <a:rect l="l" t="t" r="r" b="b"/>
              <a:pathLst>
                <a:path w="311"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9" name="Google Shape;859;p59"/>
            <p:cNvSpPr/>
            <p:nvPr/>
          </p:nvSpPr>
          <p:spPr>
            <a:xfrm>
              <a:off x="3257200" y="2381500"/>
              <a:ext cx="148275" cy="23250"/>
            </a:xfrm>
            <a:custGeom>
              <a:avLst/>
              <a:gdLst/>
              <a:ahLst/>
              <a:cxnLst/>
              <a:rect l="l" t="t" r="r" b="b"/>
              <a:pathLst>
                <a:path w="5931" h="930" extrusionOk="0">
                  <a:moveTo>
                    <a:pt x="0" y="0"/>
                  </a:moveTo>
                  <a:lnTo>
                    <a:pt x="0" y="286"/>
                  </a:lnTo>
                  <a:lnTo>
                    <a:pt x="5644" y="286"/>
                  </a:lnTo>
                  <a:lnTo>
                    <a:pt x="5644" y="929"/>
                  </a:lnTo>
                  <a:lnTo>
                    <a:pt x="5930" y="929"/>
                  </a:lnTo>
                  <a:lnTo>
                    <a:pt x="5930" y="286"/>
                  </a:lnTo>
                  <a:cubicBezTo>
                    <a:pt x="5930" y="119"/>
                    <a:pt x="5811" y="0"/>
                    <a:pt x="5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0" name="Google Shape;860;p59"/>
            <p:cNvSpPr/>
            <p:nvPr/>
          </p:nvSpPr>
          <p:spPr>
            <a:xfrm>
              <a:off x="3208375" y="2435075"/>
              <a:ext cx="24425" cy="23850"/>
            </a:xfrm>
            <a:custGeom>
              <a:avLst/>
              <a:gdLst/>
              <a:ahLst/>
              <a:cxnLst/>
              <a:rect l="l" t="t" r="r" b="b"/>
              <a:pathLst>
                <a:path w="977" h="954" extrusionOk="0">
                  <a:moveTo>
                    <a:pt x="477" y="286"/>
                  </a:moveTo>
                  <a:cubicBezTo>
                    <a:pt x="572" y="286"/>
                    <a:pt x="643" y="382"/>
                    <a:pt x="643" y="477"/>
                  </a:cubicBezTo>
                  <a:cubicBezTo>
                    <a:pt x="643" y="548"/>
                    <a:pt x="596" y="644"/>
                    <a:pt x="477" y="644"/>
                  </a:cubicBezTo>
                  <a:cubicBezTo>
                    <a:pt x="381" y="644"/>
                    <a:pt x="286" y="548"/>
                    <a:pt x="286" y="477"/>
                  </a:cubicBezTo>
                  <a:cubicBezTo>
                    <a:pt x="286" y="382"/>
                    <a:pt x="381" y="286"/>
                    <a:pt x="477" y="286"/>
                  </a:cubicBezTo>
                  <a:close/>
                  <a:moveTo>
                    <a:pt x="477" y="1"/>
                  </a:moveTo>
                  <a:cubicBezTo>
                    <a:pt x="215" y="1"/>
                    <a:pt x="0" y="191"/>
                    <a:pt x="0" y="477"/>
                  </a:cubicBezTo>
                  <a:cubicBezTo>
                    <a:pt x="0" y="739"/>
                    <a:pt x="191" y="953"/>
                    <a:pt x="477" y="953"/>
                  </a:cubicBezTo>
                  <a:cubicBezTo>
                    <a:pt x="739" y="953"/>
                    <a:pt x="953" y="739"/>
                    <a:pt x="953" y="477"/>
                  </a:cubicBezTo>
                  <a:cubicBezTo>
                    <a:pt x="977" y="191"/>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1" name="Google Shape;861;p59"/>
            <p:cNvSpPr/>
            <p:nvPr/>
          </p:nvSpPr>
          <p:spPr>
            <a:xfrm>
              <a:off x="3190525" y="2323150"/>
              <a:ext cx="263175" cy="189350"/>
            </a:xfrm>
            <a:custGeom>
              <a:avLst/>
              <a:gdLst/>
              <a:ahLst/>
              <a:cxnLst/>
              <a:rect l="l" t="t" r="r" b="b"/>
              <a:pathLst>
                <a:path w="10527" h="7574" extrusionOk="0">
                  <a:moveTo>
                    <a:pt x="2024" y="334"/>
                  </a:moveTo>
                  <a:lnTo>
                    <a:pt x="2024" y="1334"/>
                  </a:lnTo>
                  <a:lnTo>
                    <a:pt x="357" y="1334"/>
                  </a:lnTo>
                  <a:lnTo>
                    <a:pt x="357" y="334"/>
                  </a:lnTo>
                  <a:close/>
                  <a:moveTo>
                    <a:pt x="2024" y="1644"/>
                  </a:moveTo>
                  <a:lnTo>
                    <a:pt x="2024" y="2644"/>
                  </a:lnTo>
                  <a:lnTo>
                    <a:pt x="357" y="2644"/>
                  </a:lnTo>
                  <a:lnTo>
                    <a:pt x="357" y="1644"/>
                  </a:lnTo>
                  <a:close/>
                  <a:moveTo>
                    <a:pt x="10240" y="3954"/>
                  </a:moveTo>
                  <a:lnTo>
                    <a:pt x="10240" y="4978"/>
                  </a:lnTo>
                  <a:lnTo>
                    <a:pt x="3263" y="4978"/>
                  </a:lnTo>
                  <a:lnTo>
                    <a:pt x="3263" y="3954"/>
                  </a:lnTo>
                  <a:lnTo>
                    <a:pt x="3691" y="3954"/>
                  </a:lnTo>
                  <a:lnTo>
                    <a:pt x="3691" y="4287"/>
                  </a:lnTo>
                  <a:lnTo>
                    <a:pt x="3977" y="4287"/>
                  </a:lnTo>
                  <a:lnTo>
                    <a:pt x="3977" y="3954"/>
                  </a:lnTo>
                  <a:lnTo>
                    <a:pt x="4334" y="3954"/>
                  </a:lnTo>
                  <a:lnTo>
                    <a:pt x="4334" y="4621"/>
                  </a:lnTo>
                  <a:lnTo>
                    <a:pt x="4644" y="4621"/>
                  </a:lnTo>
                  <a:lnTo>
                    <a:pt x="4644" y="3954"/>
                  </a:lnTo>
                  <a:lnTo>
                    <a:pt x="5001" y="3954"/>
                  </a:lnTo>
                  <a:lnTo>
                    <a:pt x="5001" y="4287"/>
                  </a:lnTo>
                  <a:lnTo>
                    <a:pt x="5287" y="4287"/>
                  </a:lnTo>
                  <a:lnTo>
                    <a:pt x="5287" y="3954"/>
                  </a:lnTo>
                  <a:lnTo>
                    <a:pt x="5644" y="3954"/>
                  </a:lnTo>
                  <a:lnTo>
                    <a:pt x="5644" y="4621"/>
                  </a:lnTo>
                  <a:lnTo>
                    <a:pt x="5954" y="4621"/>
                  </a:lnTo>
                  <a:lnTo>
                    <a:pt x="5954" y="3954"/>
                  </a:lnTo>
                  <a:lnTo>
                    <a:pt x="6311" y="3954"/>
                  </a:lnTo>
                  <a:lnTo>
                    <a:pt x="6311" y="4287"/>
                  </a:lnTo>
                  <a:lnTo>
                    <a:pt x="6597" y="4287"/>
                  </a:lnTo>
                  <a:lnTo>
                    <a:pt x="6597" y="3954"/>
                  </a:lnTo>
                  <a:lnTo>
                    <a:pt x="6954" y="3954"/>
                  </a:lnTo>
                  <a:lnTo>
                    <a:pt x="6954" y="4621"/>
                  </a:lnTo>
                  <a:lnTo>
                    <a:pt x="7263" y="4621"/>
                  </a:lnTo>
                  <a:lnTo>
                    <a:pt x="7263" y="3954"/>
                  </a:lnTo>
                  <a:lnTo>
                    <a:pt x="7621" y="3954"/>
                  </a:lnTo>
                  <a:lnTo>
                    <a:pt x="7621" y="4287"/>
                  </a:lnTo>
                  <a:lnTo>
                    <a:pt x="7906" y="4287"/>
                  </a:lnTo>
                  <a:lnTo>
                    <a:pt x="7906" y="3954"/>
                  </a:lnTo>
                  <a:lnTo>
                    <a:pt x="8264" y="3954"/>
                  </a:lnTo>
                  <a:lnTo>
                    <a:pt x="8264" y="4621"/>
                  </a:lnTo>
                  <a:lnTo>
                    <a:pt x="8573" y="4621"/>
                  </a:lnTo>
                  <a:lnTo>
                    <a:pt x="8573" y="3954"/>
                  </a:lnTo>
                  <a:lnTo>
                    <a:pt x="8930" y="3954"/>
                  </a:lnTo>
                  <a:lnTo>
                    <a:pt x="8930" y="4287"/>
                  </a:lnTo>
                  <a:lnTo>
                    <a:pt x="9216" y="4287"/>
                  </a:lnTo>
                  <a:lnTo>
                    <a:pt x="9216" y="3954"/>
                  </a:lnTo>
                  <a:lnTo>
                    <a:pt x="9573" y="3954"/>
                  </a:lnTo>
                  <a:lnTo>
                    <a:pt x="9573" y="4621"/>
                  </a:lnTo>
                  <a:lnTo>
                    <a:pt x="9883" y="4621"/>
                  </a:lnTo>
                  <a:lnTo>
                    <a:pt x="9883" y="3954"/>
                  </a:lnTo>
                  <a:close/>
                  <a:moveTo>
                    <a:pt x="2024" y="2977"/>
                  </a:moveTo>
                  <a:lnTo>
                    <a:pt x="2024" y="5621"/>
                  </a:lnTo>
                  <a:lnTo>
                    <a:pt x="2024" y="5645"/>
                  </a:lnTo>
                  <a:lnTo>
                    <a:pt x="357" y="5597"/>
                  </a:lnTo>
                  <a:lnTo>
                    <a:pt x="357" y="4287"/>
                  </a:lnTo>
                  <a:lnTo>
                    <a:pt x="1691" y="4287"/>
                  </a:lnTo>
                  <a:lnTo>
                    <a:pt x="1691" y="4001"/>
                  </a:lnTo>
                  <a:lnTo>
                    <a:pt x="357" y="4001"/>
                  </a:lnTo>
                  <a:lnTo>
                    <a:pt x="357" y="2977"/>
                  </a:lnTo>
                  <a:close/>
                  <a:moveTo>
                    <a:pt x="8669" y="6931"/>
                  </a:moveTo>
                  <a:lnTo>
                    <a:pt x="8669" y="7264"/>
                  </a:lnTo>
                  <a:lnTo>
                    <a:pt x="8621" y="7264"/>
                  </a:lnTo>
                  <a:lnTo>
                    <a:pt x="1048" y="7288"/>
                  </a:lnTo>
                  <a:lnTo>
                    <a:pt x="1000" y="7264"/>
                  </a:lnTo>
                  <a:lnTo>
                    <a:pt x="1000" y="6931"/>
                  </a:lnTo>
                  <a:lnTo>
                    <a:pt x="3929" y="6931"/>
                  </a:lnTo>
                  <a:lnTo>
                    <a:pt x="4096" y="7121"/>
                  </a:lnTo>
                  <a:lnTo>
                    <a:pt x="5573" y="7121"/>
                  </a:lnTo>
                  <a:lnTo>
                    <a:pt x="5739" y="6931"/>
                  </a:lnTo>
                  <a:close/>
                  <a:moveTo>
                    <a:pt x="0" y="1"/>
                  </a:moveTo>
                  <a:lnTo>
                    <a:pt x="0" y="5597"/>
                  </a:lnTo>
                  <a:cubicBezTo>
                    <a:pt x="0" y="5788"/>
                    <a:pt x="143" y="5930"/>
                    <a:pt x="333" y="5930"/>
                  </a:cubicBezTo>
                  <a:lnTo>
                    <a:pt x="976" y="5930"/>
                  </a:lnTo>
                  <a:lnTo>
                    <a:pt x="976" y="6621"/>
                  </a:lnTo>
                  <a:lnTo>
                    <a:pt x="643" y="6621"/>
                  </a:lnTo>
                  <a:lnTo>
                    <a:pt x="643" y="7240"/>
                  </a:lnTo>
                  <a:cubicBezTo>
                    <a:pt x="643" y="7407"/>
                    <a:pt x="810" y="7574"/>
                    <a:pt x="976" y="7574"/>
                  </a:cubicBezTo>
                  <a:lnTo>
                    <a:pt x="8573" y="7574"/>
                  </a:lnTo>
                  <a:cubicBezTo>
                    <a:pt x="8740" y="7574"/>
                    <a:pt x="8859" y="7407"/>
                    <a:pt x="8859" y="7240"/>
                  </a:cubicBezTo>
                  <a:lnTo>
                    <a:pt x="8859" y="6621"/>
                  </a:lnTo>
                  <a:lnTo>
                    <a:pt x="8549" y="6621"/>
                  </a:lnTo>
                  <a:lnTo>
                    <a:pt x="8549" y="5264"/>
                  </a:lnTo>
                  <a:lnTo>
                    <a:pt x="10526" y="5264"/>
                  </a:lnTo>
                  <a:lnTo>
                    <a:pt x="10526" y="3644"/>
                  </a:lnTo>
                  <a:lnTo>
                    <a:pt x="2977" y="3644"/>
                  </a:lnTo>
                  <a:lnTo>
                    <a:pt x="2977" y="5264"/>
                  </a:lnTo>
                  <a:lnTo>
                    <a:pt x="8311" y="5264"/>
                  </a:lnTo>
                  <a:lnTo>
                    <a:pt x="8311" y="6621"/>
                  </a:lnTo>
                  <a:lnTo>
                    <a:pt x="5596" y="6621"/>
                  </a:lnTo>
                  <a:lnTo>
                    <a:pt x="5406" y="6788"/>
                  </a:lnTo>
                  <a:lnTo>
                    <a:pt x="4215" y="6788"/>
                  </a:lnTo>
                  <a:lnTo>
                    <a:pt x="4048" y="6621"/>
                  </a:lnTo>
                  <a:lnTo>
                    <a:pt x="1310" y="6621"/>
                  </a:lnTo>
                  <a:lnTo>
                    <a:pt x="1310" y="5930"/>
                  </a:lnTo>
                  <a:lnTo>
                    <a:pt x="2000" y="5930"/>
                  </a:lnTo>
                  <a:cubicBezTo>
                    <a:pt x="2167" y="5930"/>
                    <a:pt x="2286" y="5788"/>
                    <a:pt x="2286" y="5597"/>
                  </a:cubicBez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862" name="Google Shape;862;p59"/>
          <p:cNvGrpSpPr/>
          <p:nvPr/>
        </p:nvGrpSpPr>
        <p:grpSpPr>
          <a:xfrm>
            <a:off x="4411816" y="1336250"/>
            <a:ext cx="316196" cy="440410"/>
            <a:chOff x="2136725" y="3905625"/>
            <a:chExt cx="189350" cy="263750"/>
          </a:xfrm>
        </p:grpSpPr>
        <p:sp>
          <p:nvSpPr>
            <p:cNvPr id="863" name="Google Shape;863;p59"/>
            <p:cNvSpPr/>
            <p:nvPr/>
          </p:nvSpPr>
          <p:spPr>
            <a:xfrm>
              <a:off x="2252825" y="3905625"/>
              <a:ext cx="73250" cy="73250"/>
            </a:xfrm>
            <a:custGeom>
              <a:avLst/>
              <a:gdLst/>
              <a:ahLst/>
              <a:cxnLst/>
              <a:rect l="l" t="t" r="r" b="b"/>
              <a:pathLst>
                <a:path w="2930" h="2930" extrusionOk="0">
                  <a:moveTo>
                    <a:pt x="2620" y="310"/>
                  </a:moveTo>
                  <a:lnTo>
                    <a:pt x="2620" y="1262"/>
                  </a:lnTo>
                  <a:lnTo>
                    <a:pt x="1953" y="596"/>
                  </a:lnTo>
                  <a:lnTo>
                    <a:pt x="1405" y="1143"/>
                  </a:lnTo>
                  <a:lnTo>
                    <a:pt x="977" y="738"/>
                  </a:lnTo>
                  <a:lnTo>
                    <a:pt x="286" y="1429"/>
                  </a:lnTo>
                  <a:lnTo>
                    <a:pt x="286" y="310"/>
                  </a:lnTo>
                  <a:close/>
                  <a:moveTo>
                    <a:pt x="977" y="1191"/>
                  </a:moveTo>
                  <a:lnTo>
                    <a:pt x="1191" y="1381"/>
                  </a:lnTo>
                  <a:lnTo>
                    <a:pt x="596" y="1977"/>
                  </a:lnTo>
                  <a:lnTo>
                    <a:pt x="286" y="1977"/>
                  </a:lnTo>
                  <a:lnTo>
                    <a:pt x="286" y="1858"/>
                  </a:lnTo>
                  <a:lnTo>
                    <a:pt x="977" y="1191"/>
                  </a:lnTo>
                  <a:close/>
                  <a:moveTo>
                    <a:pt x="1953" y="1024"/>
                  </a:moveTo>
                  <a:lnTo>
                    <a:pt x="2620" y="1691"/>
                  </a:lnTo>
                  <a:lnTo>
                    <a:pt x="2620" y="1977"/>
                  </a:lnTo>
                  <a:lnTo>
                    <a:pt x="1000" y="1977"/>
                  </a:lnTo>
                  <a:lnTo>
                    <a:pt x="1953" y="1024"/>
                  </a:lnTo>
                  <a:close/>
                  <a:moveTo>
                    <a:pt x="2620" y="2286"/>
                  </a:moveTo>
                  <a:lnTo>
                    <a:pt x="2620" y="2644"/>
                  </a:lnTo>
                  <a:lnTo>
                    <a:pt x="286" y="2644"/>
                  </a:lnTo>
                  <a:lnTo>
                    <a:pt x="286" y="2286"/>
                  </a:lnTo>
                  <a:close/>
                  <a:moveTo>
                    <a:pt x="0" y="0"/>
                  </a:moveTo>
                  <a:lnTo>
                    <a:pt x="0" y="2929"/>
                  </a:lnTo>
                  <a:lnTo>
                    <a:pt x="2929" y="2929"/>
                  </a:lnTo>
                  <a:lnTo>
                    <a:pt x="2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4" name="Google Shape;864;p59"/>
            <p:cNvSpPr/>
            <p:nvPr/>
          </p:nvSpPr>
          <p:spPr>
            <a:xfrm>
              <a:off x="2136725" y="3905625"/>
              <a:ext cx="73850" cy="73250"/>
            </a:xfrm>
            <a:custGeom>
              <a:avLst/>
              <a:gdLst/>
              <a:ahLst/>
              <a:cxnLst/>
              <a:rect l="l" t="t" r="r" b="b"/>
              <a:pathLst>
                <a:path w="2954" h="2930" extrusionOk="0">
                  <a:moveTo>
                    <a:pt x="2644" y="310"/>
                  </a:moveTo>
                  <a:lnTo>
                    <a:pt x="2644" y="2644"/>
                  </a:lnTo>
                  <a:lnTo>
                    <a:pt x="334" y="2644"/>
                  </a:lnTo>
                  <a:lnTo>
                    <a:pt x="334" y="310"/>
                  </a:lnTo>
                  <a:close/>
                  <a:moveTo>
                    <a:pt x="0" y="0"/>
                  </a:moveTo>
                  <a:lnTo>
                    <a:pt x="0" y="2929"/>
                  </a:lnTo>
                  <a:lnTo>
                    <a:pt x="2953" y="2929"/>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5" name="Google Shape;865;p59"/>
            <p:cNvSpPr/>
            <p:nvPr/>
          </p:nvSpPr>
          <p:spPr>
            <a:xfrm>
              <a:off x="2152800" y="39217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6" name="Google Shape;866;p59"/>
            <p:cNvSpPr/>
            <p:nvPr/>
          </p:nvSpPr>
          <p:spPr>
            <a:xfrm>
              <a:off x="2170075" y="3921700"/>
              <a:ext cx="24425" cy="7750"/>
            </a:xfrm>
            <a:custGeom>
              <a:avLst/>
              <a:gdLst/>
              <a:ahLst/>
              <a:cxnLst/>
              <a:rect l="l" t="t" r="r" b="b"/>
              <a:pathLst>
                <a:path w="977" h="310" extrusionOk="0">
                  <a:moveTo>
                    <a:pt x="0" y="0"/>
                  </a:moveTo>
                  <a:lnTo>
                    <a:pt x="0" y="310"/>
                  </a:lnTo>
                  <a:lnTo>
                    <a:pt x="976" y="310"/>
                  </a:lnTo>
                  <a:lnTo>
                    <a:pt x="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7" name="Google Shape;867;p59"/>
            <p:cNvSpPr/>
            <p:nvPr/>
          </p:nvSpPr>
          <p:spPr>
            <a:xfrm>
              <a:off x="2152800" y="3938950"/>
              <a:ext cx="20850" cy="7175"/>
            </a:xfrm>
            <a:custGeom>
              <a:avLst/>
              <a:gdLst/>
              <a:ahLst/>
              <a:cxnLst/>
              <a:rect l="l" t="t" r="r" b="b"/>
              <a:pathLst>
                <a:path w="834" h="287" extrusionOk="0">
                  <a:moveTo>
                    <a:pt x="0" y="1"/>
                  </a:moveTo>
                  <a:lnTo>
                    <a:pt x="0" y="287"/>
                  </a:lnTo>
                  <a:lnTo>
                    <a:pt x="834" y="287"/>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8" name="Google Shape;868;p59"/>
            <p:cNvSpPr/>
            <p:nvPr/>
          </p:nvSpPr>
          <p:spPr>
            <a:xfrm>
              <a:off x="2181975" y="3938950"/>
              <a:ext cx="12525" cy="7175"/>
            </a:xfrm>
            <a:custGeom>
              <a:avLst/>
              <a:gdLst/>
              <a:ahLst/>
              <a:cxnLst/>
              <a:rect l="l" t="t" r="r" b="b"/>
              <a:pathLst>
                <a:path w="501" h="287" extrusionOk="0">
                  <a:moveTo>
                    <a:pt x="0" y="1"/>
                  </a:moveTo>
                  <a:lnTo>
                    <a:pt x="0" y="287"/>
                  </a:lnTo>
                  <a:lnTo>
                    <a:pt x="500" y="287"/>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9" name="Google Shape;869;p59"/>
            <p:cNvSpPr/>
            <p:nvPr/>
          </p:nvSpPr>
          <p:spPr>
            <a:xfrm>
              <a:off x="2152800" y="3955025"/>
              <a:ext cx="13125" cy="7775"/>
            </a:xfrm>
            <a:custGeom>
              <a:avLst/>
              <a:gdLst/>
              <a:ahLst/>
              <a:cxnLst/>
              <a:rect l="l" t="t" r="r" b="b"/>
              <a:pathLst>
                <a:path w="525" h="311" extrusionOk="0">
                  <a:moveTo>
                    <a:pt x="0" y="1"/>
                  </a:moveTo>
                  <a:lnTo>
                    <a:pt x="0" y="310"/>
                  </a:lnTo>
                  <a:lnTo>
                    <a:pt x="524" y="310"/>
                  </a:lnTo>
                  <a:lnTo>
                    <a:pt x="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0" name="Google Shape;870;p59"/>
            <p:cNvSpPr/>
            <p:nvPr/>
          </p:nvSpPr>
          <p:spPr>
            <a:xfrm>
              <a:off x="2173625" y="3955025"/>
              <a:ext cx="20875" cy="7775"/>
            </a:xfrm>
            <a:custGeom>
              <a:avLst/>
              <a:gdLst/>
              <a:ahLst/>
              <a:cxnLst/>
              <a:rect l="l" t="t" r="r" b="b"/>
              <a:pathLst>
                <a:path w="835" h="311" extrusionOk="0">
                  <a:moveTo>
                    <a:pt x="1" y="1"/>
                  </a:moveTo>
                  <a:lnTo>
                    <a:pt x="1" y="310"/>
                  </a:lnTo>
                  <a:lnTo>
                    <a:pt x="834" y="310"/>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1" name="Google Shape;871;p59"/>
            <p:cNvSpPr/>
            <p:nvPr/>
          </p:nvSpPr>
          <p:spPr>
            <a:xfrm>
              <a:off x="2219475" y="3930025"/>
              <a:ext cx="24425" cy="24425"/>
            </a:xfrm>
            <a:custGeom>
              <a:avLst/>
              <a:gdLst/>
              <a:ahLst/>
              <a:cxnLst/>
              <a:rect l="l" t="t" r="r" b="b"/>
              <a:pathLst>
                <a:path w="977" h="977" extrusionOk="0">
                  <a:moveTo>
                    <a:pt x="310" y="1"/>
                  </a:moveTo>
                  <a:lnTo>
                    <a:pt x="310" y="358"/>
                  </a:lnTo>
                  <a:lnTo>
                    <a:pt x="1" y="358"/>
                  </a:lnTo>
                  <a:lnTo>
                    <a:pt x="1" y="644"/>
                  </a:lnTo>
                  <a:lnTo>
                    <a:pt x="310" y="644"/>
                  </a:lnTo>
                  <a:lnTo>
                    <a:pt x="310" y="977"/>
                  </a:lnTo>
                  <a:lnTo>
                    <a:pt x="620" y="977"/>
                  </a:lnTo>
                  <a:lnTo>
                    <a:pt x="620" y="644"/>
                  </a:lnTo>
                  <a:lnTo>
                    <a:pt x="977" y="644"/>
                  </a:lnTo>
                  <a:lnTo>
                    <a:pt x="977" y="358"/>
                  </a:lnTo>
                  <a:lnTo>
                    <a:pt x="620" y="358"/>
                  </a:lnTo>
                  <a:lnTo>
                    <a:pt x="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2" name="Google Shape;872;p59"/>
            <p:cNvSpPr/>
            <p:nvPr/>
          </p:nvSpPr>
          <p:spPr>
            <a:xfrm>
              <a:off x="2176600" y="3987775"/>
              <a:ext cx="110175" cy="70275"/>
            </a:xfrm>
            <a:custGeom>
              <a:avLst/>
              <a:gdLst/>
              <a:ahLst/>
              <a:cxnLst/>
              <a:rect l="l" t="t" r="r" b="b"/>
              <a:pathLst>
                <a:path w="4407" h="2811" extrusionOk="0">
                  <a:moveTo>
                    <a:pt x="3549" y="1001"/>
                  </a:moveTo>
                  <a:lnTo>
                    <a:pt x="2454" y="2096"/>
                  </a:lnTo>
                  <a:lnTo>
                    <a:pt x="2454" y="2501"/>
                  </a:lnTo>
                  <a:lnTo>
                    <a:pt x="1954" y="2501"/>
                  </a:lnTo>
                  <a:lnTo>
                    <a:pt x="1954" y="2072"/>
                  </a:lnTo>
                  <a:lnTo>
                    <a:pt x="834" y="1001"/>
                  </a:lnTo>
                  <a:close/>
                  <a:moveTo>
                    <a:pt x="1" y="1"/>
                  </a:moveTo>
                  <a:lnTo>
                    <a:pt x="1" y="1001"/>
                  </a:lnTo>
                  <a:lnTo>
                    <a:pt x="430" y="1001"/>
                  </a:lnTo>
                  <a:lnTo>
                    <a:pt x="1644" y="2215"/>
                  </a:lnTo>
                  <a:lnTo>
                    <a:pt x="1644" y="2811"/>
                  </a:lnTo>
                  <a:lnTo>
                    <a:pt x="2740" y="2811"/>
                  </a:lnTo>
                  <a:lnTo>
                    <a:pt x="2740" y="2215"/>
                  </a:lnTo>
                  <a:lnTo>
                    <a:pt x="4002" y="1001"/>
                  </a:lnTo>
                  <a:lnTo>
                    <a:pt x="4407" y="1001"/>
                  </a:lnTo>
                  <a:lnTo>
                    <a:pt x="4407" y="1"/>
                  </a:lnTo>
                  <a:lnTo>
                    <a:pt x="1049" y="1"/>
                  </a:lnTo>
                  <a:lnTo>
                    <a:pt x="1049" y="310"/>
                  </a:lnTo>
                  <a:lnTo>
                    <a:pt x="4121" y="310"/>
                  </a:lnTo>
                  <a:lnTo>
                    <a:pt x="4121" y="667"/>
                  </a:lnTo>
                  <a:lnTo>
                    <a:pt x="311" y="667"/>
                  </a:lnTo>
                  <a:lnTo>
                    <a:pt x="311" y="310"/>
                  </a:lnTo>
                  <a:lnTo>
                    <a:pt x="763" y="310"/>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3" name="Google Shape;873;p59"/>
            <p:cNvSpPr/>
            <p:nvPr/>
          </p:nvSpPr>
          <p:spPr>
            <a:xfrm>
              <a:off x="2136725" y="4066375"/>
              <a:ext cx="188750" cy="48825"/>
            </a:xfrm>
            <a:custGeom>
              <a:avLst/>
              <a:gdLst/>
              <a:ahLst/>
              <a:cxnLst/>
              <a:rect l="l" t="t" r="r" b="b"/>
              <a:pathLst>
                <a:path w="7550" h="1953" extrusionOk="0">
                  <a:moveTo>
                    <a:pt x="7288" y="310"/>
                  </a:moveTo>
                  <a:lnTo>
                    <a:pt x="7288" y="1667"/>
                  </a:lnTo>
                  <a:lnTo>
                    <a:pt x="334" y="1667"/>
                  </a:lnTo>
                  <a:lnTo>
                    <a:pt x="334" y="310"/>
                  </a:lnTo>
                  <a:close/>
                  <a:moveTo>
                    <a:pt x="0" y="0"/>
                  </a:moveTo>
                  <a:lnTo>
                    <a:pt x="0" y="1953"/>
                  </a:lnTo>
                  <a:lnTo>
                    <a:pt x="7550" y="1953"/>
                  </a:lnTo>
                  <a:lnTo>
                    <a:pt x="75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4" name="Google Shape;874;p59"/>
            <p:cNvSpPr/>
            <p:nvPr/>
          </p:nvSpPr>
          <p:spPr>
            <a:xfrm>
              <a:off x="2136725" y="4124700"/>
              <a:ext cx="48850" cy="44675"/>
            </a:xfrm>
            <a:custGeom>
              <a:avLst/>
              <a:gdLst/>
              <a:ahLst/>
              <a:cxnLst/>
              <a:rect l="l" t="t" r="r" b="b"/>
              <a:pathLst>
                <a:path w="1954" h="1787" extrusionOk="0">
                  <a:moveTo>
                    <a:pt x="1667" y="310"/>
                  </a:moveTo>
                  <a:lnTo>
                    <a:pt x="1667" y="1501"/>
                  </a:lnTo>
                  <a:lnTo>
                    <a:pt x="334" y="1501"/>
                  </a:lnTo>
                  <a:lnTo>
                    <a:pt x="334" y="310"/>
                  </a:lnTo>
                  <a:close/>
                  <a:moveTo>
                    <a:pt x="0" y="1"/>
                  </a:moveTo>
                  <a:lnTo>
                    <a:pt x="0" y="1787"/>
                  </a:lnTo>
                  <a:lnTo>
                    <a:pt x="1953" y="1787"/>
                  </a:lnTo>
                  <a:lnTo>
                    <a:pt x="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5" name="Google Shape;875;p59"/>
            <p:cNvSpPr/>
            <p:nvPr/>
          </p:nvSpPr>
          <p:spPr>
            <a:xfrm>
              <a:off x="2194475" y="4124700"/>
              <a:ext cx="131600" cy="44675"/>
            </a:xfrm>
            <a:custGeom>
              <a:avLst/>
              <a:gdLst/>
              <a:ahLst/>
              <a:cxnLst/>
              <a:rect l="l" t="t" r="r" b="b"/>
              <a:pathLst>
                <a:path w="5264" h="1787" extrusionOk="0">
                  <a:moveTo>
                    <a:pt x="4954" y="310"/>
                  </a:moveTo>
                  <a:lnTo>
                    <a:pt x="4954" y="1501"/>
                  </a:lnTo>
                  <a:lnTo>
                    <a:pt x="310" y="1501"/>
                  </a:lnTo>
                  <a:lnTo>
                    <a:pt x="310" y="310"/>
                  </a:lnTo>
                  <a:close/>
                  <a:moveTo>
                    <a:pt x="0" y="1"/>
                  </a:moveTo>
                  <a:lnTo>
                    <a:pt x="0" y="1787"/>
                  </a:lnTo>
                  <a:lnTo>
                    <a:pt x="5263" y="1787"/>
                  </a:lnTo>
                  <a:lnTo>
                    <a:pt x="5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6" name="Google Shape;876;p59"/>
            <p:cNvSpPr/>
            <p:nvPr/>
          </p:nvSpPr>
          <p:spPr>
            <a:xfrm>
              <a:off x="2211150"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7" name="Google Shape;877;p59"/>
            <p:cNvSpPr/>
            <p:nvPr/>
          </p:nvSpPr>
          <p:spPr>
            <a:xfrm>
              <a:off x="2227225"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8" name="Google Shape;878;p59"/>
            <p:cNvSpPr/>
            <p:nvPr/>
          </p:nvSpPr>
          <p:spPr>
            <a:xfrm>
              <a:off x="2243900" y="4087200"/>
              <a:ext cx="8350" cy="7175"/>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879" name="Google Shape;879;p59"/>
          <p:cNvGrpSpPr/>
          <p:nvPr/>
        </p:nvGrpSpPr>
        <p:grpSpPr>
          <a:xfrm>
            <a:off x="6928031" y="1419374"/>
            <a:ext cx="399089" cy="274162"/>
            <a:chOff x="4245500" y="2323750"/>
            <a:chExt cx="264350" cy="181600"/>
          </a:xfrm>
        </p:grpSpPr>
        <p:sp>
          <p:nvSpPr>
            <p:cNvPr id="880" name="Google Shape;880;p59"/>
            <p:cNvSpPr/>
            <p:nvPr/>
          </p:nvSpPr>
          <p:spPr>
            <a:xfrm>
              <a:off x="4386600" y="2447575"/>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9"/>
            <p:cNvSpPr/>
            <p:nvPr/>
          </p:nvSpPr>
          <p:spPr>
            <a:xfrm>
              <a:off x="4403275" y="2447575"/>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9"/>
            <p:cNvSpPr/>
            <p:nvPr/>
          </p:nvSpPr>
          <p:spPr>
            <a:xfrm>
              <a:off x="4419925" y="2447575"/>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p:nvPr/>
          </p:nvSpPr>
          <p:spPr>
            <a:xfrm>
              <a:off x="4245500" y="2323750"/>
              <a:ext cx="264350" cy="181600"/>
            </a:xfrm>
            <a:custGeom>
              <a:avLst/>
              <a:gdLst/>
              <a:ahLst/>
              <a:cxnLst/>
              <a:rect l="l" t="t" r="r" b="b"/>
              <a:pathLst>
                <a:path w="10574" h="7264" extrusionOk="0">
                  <a:moveTo>
                    <a:pt x="4668" y="3263"/>
                  </a:moveTo>
                  <a:lnTo>
                    <a:pt x="4668" y="4097"/>
                  </a:lnTo>
                  <a:cubicBezTo>
                    <a:pt x="4668" y="4168"/>
                    <a:pt x="4620" y="4263"/>
                    <a:pt x="4501" y="4263"/>
                  </a:cubicBezTo>
                  <a:lnTo>
                    <a:pt x="3025" y="4263"/>
                  </a:lnTo>
                  <a:lnTo>
                    <a:pt x="3025" y="6383"/>
                  </a:lnTo>
                  <a:cubicBezTo>
                    <a:pt x="3025" y="6645"/>
                    <a:pt x="2787" y="6883"/>
                    <a:pt x="2501" y="6883"/>
                  </a:cubicBezTo>
                  <a:cubicBezTo>
                    <a:pt x="2239" y="6883"/>
                    <a:pt x="2001" y="6645"/>
                    <a:pt x="2001" y="6383"/>
                  </a:cubicBezTo>
                  <a:lnTo>
                    <a:pt x="2001" y="4263"/>
                  </a:lnTo>
                  <a:lnTo>
                    <a:pt x="548" y="4263"/>
                  </a:lnTo>
                  <a:cubicBezTo>
                    <a:pt x="453" y="4263"/>
                    <a:pt x="358" y="4168"/>
                    <a:pt x="358" y="4097"/>
                  </a:cubicBezTo>
                  <a:lnTo>
                    <a:pt x="358" y="3263"/>
                  </a:lnTo>
                  <a:close/>
                  <a:moveTo>
                    <a:pt x="334" y="0"/>
                  </a:moveTo>
                  <a:lnTo>
                    <a:pt x="334" y="2977"/>
                  </a:lnTo>
                  <a:lnTo>
                    <a:pt x="0" y="2977"/>
                  </a:lnTo>
                  <a:lnTo>
                    <a:pt x="0" y="4120"/>
                  </a:lnTo>
                  <a:cubicBezTo>
                    <a:pt x="0" y="4382"/>
                    <a:pt x="238" y="4620"/>
                    <a:pt x="524" y="4620"/>
                  </a:cubicBezTo>
                  <a:lnTo>
                    <a:pt x="1667" y="4620"/>
                  </a:lnTo>
                  <a:lnTo>
                    <a:pt x="1667" y="6430"/>
                  </a:lnTo>
                  <a:cubicBezTo>
                    <a:pt x="1667" y="6883"/>
                    <a:pt x="2025" y="7264"/>
                    <a:pt x="2501" y="7264"/>
                  </a:cubicBezTo>
                  <a:cubicBezTo>
                    <a:pt x="2906" y="7264"/>
                    <a:pt x="3263" y="6978"/>
                    <a:pt x="3311" y="6621"/>
                  </a:cubicBezTo>
                  <a:lnTo>
                    <a:pt x="10288" y="6621"/>
                  </a:lnTo>
                  <a:cubicBezTo>
                    <a:pt x="10455" y="6621"/>
                    <a:pt x="10574" y="6478"/>
                    <a:pt x="10574" y="6287"/>
                  </a:cubicBezTo>
                  <a:lnTo>
                    <a:pt x="10574" y="5668"/>
                  </a:lnTo>
                  <a:lnTo>
                    <a:pt x="10241" y="5668"/>
                  </a:lnTo>
                  <a:lnTo>
                    <a:pt x="10241" y="5597"/>
                  </a:lnTo>
                  <a:lnTo>
                    <a:pt x="10241" y="1620"/>
                  </a:lnTo>
                  <a:cubicBezTo>
                    <a:pt x="10241" y="1429"/>
                    <a:pt x="10121" y="1310"/>
                    <a:pt x="9955" y="1310"/>
                  </a:cubicBezTo>
                  <a:lnTo>
                    <a:pt x="5001" y="1310"/>
                  </a:lnTo>
                  <a:lnTo>
                    <a:pt x="5001" y="1620"/>
                  </a:lnTo>
                  <a:lnTo>
                    <a:pt x="9955" y="1620"/>
                  </a:lnTo>
                  <a:lnTo>
                    <a:pt x="9955" y="5597"/>
                  </a:lnTo>
                  <a:lnTo>
                    <a:pt x="7240" y="5597"/>
                  </a:lnTo>
                  <a:lnTo>
                    <a:pt x="7049" y="5787"/>
                  </a:lnTo>
                  <a:lnTo>
                    <a:pt x="5859" y="5787"/>
                  </a:lnTo>
                  <a:lnTo>
                    <a:pt x="5692" y="5597"/>
                  </a:lnTo>
                  <a:lnTo>
                    <a:pt x="3644" y="5597"/>
                  </a:lnTo>
                  <a:lnTo>
                    <a:pt x="3644" y="5906"/>
                  </a:lnTo>
                  <a:lnTo>
                    <a:pt x="5549" y="5906"/>
                  </a:lnTo>
                  <a:lnTo>
                    <a:pt x="5716" y="6073"/>
                  </a:lnTo>
                  <a:lnTo>
                    <a:pt x="7168" y="6073"/>
                  </a:lnTo>
                  <a:lnTo>
                    <a:pt x="7359" y="5906"/>
                  </a:lnTo>
                  <a:lnTo>
                    <a:pt x="10264" y="5906"/>
                  </a:lnTo>
                  <a:lnTo>
                    <a:pt x="10264" y="6240"/>
                  </a:lnTo>
                  <a:lnTo>
                    <a:pt x="10264" y="6264"/>
                  </a:lnTo>
                  <a:lnTo>
                    <a:pt x="3311" y="6264"/>
                  </a:lnTo>
                  <a:lnTo>
                    <a:pt x="3311" y="4597"/>
                  </a:lnTo>
                  <a:lnTo>
                    <a:pt x="4501" y="4597"/>
                  </a:lnTo>
                  <a:cubicBezTo>
                    <a:pt x="4763" y="4597"/>
                    <a:pt x="4978" y="4358"/>
                    <a:pt x="4978" y="4097"/>
                  </a:cubicBezTo>
                  <a:lnTo>
                    <a:pt x="4978" y="2953"/>
                  </a:lnTo>
                  <a:lnTo>
                    <a:pt x="691" y="2953"/>
                  </a:lnTo>
                  <a:lnTo>
                    <a:pt x="691" y="310"/>
                  </a:lnTo>
                  <a:lnTo>
                    <a:pt x="1048" y="310"/>
                  </a:lnTo>
                  <a:lnTo>
                    <a:pt x="1048" y="953"/>
                  </a:lnTo>
                  <a:lnTo>
                    <a:pt x="1358" y="953"/>
                  </a:lnTo>
                  <a:lnTo>
                    <a:pt x="1358" y="310"/>
                  </a:lnTo>
                  <a:lnTo>
                    <a:pt x="1715" y="310"/>
                  </a:lnTo>
                  <a:lnTo>
                    <a:pt x="1715" y="1620"/>
                  </a:lnTo>
                  <a:lnTo>
                    <a:pt x="2001" y="1620"/>
                  </a:lnTo>
                  <a:lnTo>
                    <a:pt x="2001" y="310"/>
                  </a:lnTo>
                  <a:lnTo>
                    <a:pt x="2358" y="310"/>
                  </a:lnTo>
                  <a:lnTo>
                    <a:pt x="2358" y="1286"/>
                  </a:lnTo>
                  <a:lnTo>
                    <a:pt x="2668" y="1286"/>
                  </a:lnTo>
                  <a:lnTo>
                    <a:pt x="2668" y="310"/>
                  </a:lnTo>
                  <a:lnTo>
                    <a:pt x="3025" y="310"/>
                  </a:lnTo>
                  <a:lnTo>
                    <a:pt x="3025" y="953"/>
                  </a:lnTo>
                  <a:lnTo>
                    <a:pt x="3311" y="953"/>
                  </a:lnTo>
                  <a:lnTo>
                    <a:pt x="3311" y="310"/>
                  </a:lnTo>
                  <a:lnTo>
                    <a:pt x="3668" y="310"/>
                  </a:lnTo>
                  <a:lnTo>
                    <a:pt x="3668" y="1620"/>
                  </a:lnTo>
                  <a:lnTo>
                    <a:pt x="3977" y="1620"/>
                  </a:lnTo>
                  <a:lnTo>
                    <a:pt x="3977" y="310"/>
                  </a:lnTo>
                  <a:lnTo>
                    <a:pt x="4335" y="310"/>
                  </a:lnTo>
                  <a:lnTo>
                    <a:pt x="4335" y="2620"/>
                  </a:lnTo>
                  <a:lnTo>
                    <a:pt x="4620" y="2620"/>
                  </a:lnTo>
                  <a:lnTo>
                    <a:pt x="4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a:off x="4287175"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a:off x="4303850"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4321100" y="2414250"/>
              <a:ext cx="7775" cy="7150"/>
            </a:xfrm>
            <a:custGeom>
              <a:avLst/>
              <a:gdLst/>
              <a:ahLst/>
              <a:cxnLst/>
              <a:rect l="l" t="t" r="r" b="b"/>
              <a:pathLst>
                <a:path w="311" h="286"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59"/>
          <p:cNvGrpSpPr/>
          <p:nvPr/>
        </p:nvGrpSpPr>
        <p:grpSpPr>
          <a:xfrm>
            <a:off x="6928037" y="3144486"/>
            <a:ext cx="399079" cy="337702"/>
            <a:chOff x="1609825" y="4433100"/>
            <a:chExt cx="263175" cy="222700"/>
          </a:xfrm>
        </p:grpSpPr>
        <p:sp>
          <p:nvSpPr>
            <p:cNvPr id="888" name="Google Shape;888;p59"/>
            <p:cNvSpPr/>
            <p:nvPr/>
          </p:nvSpPr>
          <p:spPr>
            <a:xfrm>
              <a:off x="1609825" y="4449175"/>
              <a:ext cx="89925" cy="205425"/>
            </a:xfrm>
            <a:custGeom>
              <a:avLst/>
              <a:gdLst/>
              <a:ahLst/>
              <a:cxnLst/>
              <a:rect l="l" t="t" r="r" b="b"/>
              <a:pathLst>
                <a:path w="3597" h="8217" extrusionOk="0">
                  <a:moveTo>
                    <a:pt x="1310" y="334"/>
                  </a:moveTo>
                  <a:lnTo>
                    <a:pt x="1310" y="5954"/>
                  </a:lnTo>
                  <a:lnTo>
                    <a:pt x="286" y="5954"/>
                  </a:lnTo>
                  <a:lnTo>
                    <a:pt x="286" y="334"/>
                  </a:lnTo>
                  <a:close/>
                  <a:moveTo>
                    <a:pt x="2287" y="6264"/>
                  </a:moveTo>
                  <a:lnTo>
                    <a:pt x="2287" y="6954"/>
                  </a:lnTo>
                  <a:lnTo>
                    <a:pt x="1596" y="6954"/>
                  </a:lnTo>
                  <a:lnTo>
                    <a:pt x="1596" y="6264"/>
                  </a:lnTo>
                  <a:close/>
                  <a:moveTo>
                    <a:pt x="3263" y="7240"/>
                  </a:moveTo>
                  <a:lnTo>
                    <a:pt x="3263" y="7931"/>
                  </a:lnTo>
                  <a:lnTo>
                    <a:pt x="2596" y="7931"/>
                  </a:lnTo>
                  <a:lnTo>
                    <a:pt x="2596" y="7240"/>
                  </a:lnTo>
                  <a:close/>
                  <a:moveTo>
                    <a:pt x="1" y="1"/>
                  </a:moveTo>
                  <a:lnTo>
                    <a:pt x="1" y="6264"/>
                  </a:lnTo>
                  <a:lnTo>
                    <a:pt x="1310" y="6264"/>
                  </a:lnTo>
                  <a:lnTo>
                    <a:pt x="1310" y="7240"/>
                  </a:lnTo>
                  <a:lnTo>
                    <a:pt x="2287" y="7240"/>
                  </a:lnTo>
                  <a:lnTo>
                    <a:pt x="2287" y="8217"/>
                  </a:lnTo>
                  <a:lnTo>
                    <a:pt x="3597" y="8217"/>
                  </a:lnTo>
                  <a:lnTo>
                    <a:pt x="3597" y="6907"/>
                  </a:lnTo>
                  <a:lnTo>
                    <a:pt x="2620" y="6907"/>
                  </a:lnTo>
                  <a:lnTo>
                    <a:pt x="2620" y="5954"/>
                  </a:lnTo>
                  <a:lnTo>
                    <a:pt x="1644" y="5954"/>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1746175" y="4507525"/>
              <a:ext cx="7750" cy="7175"/>
            </a:xfrm>
            <a:custGeom>
              <a:avLst/>
              <a:gdLst/>
              <a:ahLst/>
              <a:cxnLst/>
              <a:rect l="l" t="t" r="r" b="b"/>
              <a:pathLst>
                <a:path w="310" h="287" extrusionOk="0">
                  <a:moveTo>
                    <a:pt x="0" y="1"/>
                  </a:moveTo>
                  <a:lnTo>
                    <a:pt x="0"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9"/>
            <p:cNvSpPr/>
            <p:nvPr/>
          </p:nvSpPr>
          <p:spPr>
            <a:xfrm>
              <a:off x="1762250" y="4507525"/>
              <a:ext cx="8350" cy="7175"/>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9"/>
            <p:cNvSpPr/>
            <p:nvPr/>
          </p:nvSpPr>
          <p:spPr>
            <a:xfrm>
              <a:off x="1778900" y="4507525"/>
              <a:ext cx="7775" cy="7175"/>
            </a:xfrm>
            <a:custGeom>
              <a:avLst/>
              <a:gdLst/>
              <a:ahLst/>
              <a:cxnLst/>
              <a:rect l="l" t="t" r="r" b="b"/>
              <a:pathLst>
                <a:path w="311" h="287" extrusionOk="0">
                  <a:moveTo>
                    <a:pt x="1" y="1"/>
                  </a:moveTo>
                  <a:lnTo>
                    <a:pt x="1"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1658650" y="4433100"/>
              <a:ext cx="214350" cy="222700"/>
            </a:xfrm>
            <a:custGeom>
              <a:avLst/>
              <a:gdLst/>
              <a:ahLst/>
              <a:cxnLst/>
              <a:rect l="l" t="t" r="r" b="b"/>
              <a:pathLst>
                <a:path w="8574" h="8908" extrusionOk="0">
                  <a:moveTo>
                    <a:pt x="2477" y="3597"/>
                  </a:moveTo>
                  <a:lnTo>
                    <a:pt x="2477" y="3954"/>
                  </a:lnTo>
                  <a:lnTo>
                    <a:pt x="2120" y="3954"/>
                  </a:lnTo>
                  <a:lnTo>
                    <a:pt x="2120" y="3597"/>
                  </a:lnTo>
                  <a:close/>
                  <a:moveTo>
                    <a:pt x="6478" y="3597"/>
                  </a:moveTo>
                  <a:lnTo>
                    <a:pt x="6478" y="3954"/>
                  </a:lnTo>
                  <a:lnTo>
                    <a:pt x="6121" y="3954"/>
                  </a:lnTo>
                  <a:lnTo>
                    <a:pt x="6121" y="3597"/>
                  </a:lnTo>
                  <a:close/>
                  <a:moveTo>
                    <a:pt x="4287" y="5573"/>
                  </a:moveTo>
                  <a:cubicBezTo>
                    <a:pt x="4382" y="5573"/>
                    <a:pt x="4477" y="5645"/>
                    <a:pt x="4477" y="5740"/>
                  </a:cubicBezTo>
                  <a:cubicBezTo>
                    <a:pt x="4477" y="5835"/>
                    <a:pt x="4382" y="5930"/>
                    <a:pt x="4287" y="5930"/>
                  </a:cubicBezTo>
                  <a:cubicBezTo>
                    <a:pt x="4216" y="5930"/>
                    <a:pt x="4120" y="5835"/>
                    <a:pt x="4120" y="5740"/>
                  </a:cubicBezTo>
                  <a:cubicBezTo>
                    <a:pt x="4120" y="5645"/>
                    <a:pt x="4216" y="5573"/>
                    <a:pt x="4287" y="5573"/>
                  </a:cubicBezTo>
                  <a:close/>
                  <a:moveTo>
                    <a:pt x="4454" y="4549"/>
                  </a:moveTo>
                  <a:lnTo>
                    <a:pt x="5430" y="5764"/>
                  </a:lnTo>
                  <a:lnTo>
                    <a:pt x="4716" y="7264"/>
                  </a:lnTo>
                  <a:lnTo>
                    <a:pt x="3906" y="7264"/>
                  </a:lnTo>
                  <a:lnTo>
                    <a:pt x="3168" y="5764"/>
                  </a:lnTo>
                  <a:lnTo>
                    <a:pt x="4144" y="4549"/>
                  </a:lnTo>
                  <a:lnTo>
                    <a:pt x="4144" y="5287"/>
                  </a:lnTo>
                  <a:cubicBezTo>
                    <a:pt x="3977" y="5359"/>
                    <a:pt x="3811" y="5526"/>
                    <a:pt x="3811" y="5740"/>
                  </a:cubicBezTo>
                  <a:cubicBezTo>
                    <a:pt x="3811" y="6002"/>
                    <a:pt x="4025" y="6216"/>
                    <a:pt x="4287" y="6216"/>
                  </a:cubicBezTo>
                  <a:cubicBezTo>
                    <a:pt x="4573" y="6216"/>
                    <a:pt x="4763" y="6002"/>
                    <a:pt x="4763" y="5740"/>
                  </a:cubicBezTo>
                  <a:cubicBezTo>
                    <a:pt x="4763" y="5526"/>
                    <a:pt x="4644" y="5359"/>
                    <a:pt x="4454" y="5287"/>
                  </a:cubicBezTo>
                  <a:lnTo>
                    <a:pt x="4454" y="4549"/>
                  </a:lnTo>
                  <a:close/>
                  <a:moveTo>
                    <a:pt x="4620" y="7550"/>
                  </a:moveTo>
                  <a:lnTo>
                    <a:pt x="4620" y="8574"/>
                  </a:lnTo>
                  <a:lnTo>
                    <a:pt x="3930" y="8574"/>
                  </a:lnTo>
                  <a:lnTo>
                    <a:pt x="3930" y="7550"/>
                  </a:lnTo>
                  <a:close/>
                  <a:moveTo>
                    <a:pt x="0" y="1"/>
                  </a:moveTo>
                  <a:lnTo>
                    <a:pt x="0" y="6240"/>
                  </a:lnTo>
                  <a:lnTo>
                    <a:pt x="2477" y="6240"/>
                  </a:lnTo>
                  <a:lnTo>
                    <a:pt x="2477" y="5954"/>
                  </a:lnTo>
                  <a:lnTo>
                    <a:pt x="310" y="5954"/>
                  </a:lnTo>
                  <a:lnTo>
                    <a:pt x="310" y="334"/>
                  </a:lnTo>
                  <a:lnTo>
                    <a:pt x="8240" y="334"/>
                  </a:lnTo>
                  <a:lnTo>
                    <a:pt x="8240" y="5954"/>
                  </a:lnTo>
                  <a:lnTo>
                    <a:pt x="5692" y="5954"/>
                  </a:lnTo>
                  <a:lnTo>
                    <a:pt x="5787" y="5740"/>
                  </a:lnTo>
                  <a:lnTo>
                    <a:pt x="4311" y="3930"/>
                  </a:lnTo>
                  <a:lnTo>
                    <a:pt x="5763" y="3930"/>
                  </a:lnTo>
                  <a:lnTo>
                    <a:pt x="5763" y="4263"/>
                  </a:lnTo>
                  <a:lnTo>
                    <a:pt x="6740" y="4263"/>
                  </a:lnTo>
                  <a:lnTo>
                    <a:pt x="6740" y="3311"/>
                  </a:lnTo>
                  <a:lnTo>
                    <a:pt x="5763" y="3311"/>
                  </a:lnTo>
                  <a:lnTo>
                    <a:pt x="5763" y="3620"/>
                  </a:lnTo>
                  <a:lnTo>
                    <a:pt x="2739" y="3620"/>
                  </a:lnTo>
                  <a:lnTo>
                    <a:pt x="2739" y="3311"/>
                  </a:lnTo>
                  <a:lnTo>
                    <a:pt x="1834" y="3311"/>
                  </a:lnTo>
                  <a:lnTo>
                    <a:pt x="1834" y="4287"/>
                  </a:lnTo>
                  <a:lnTo>
                    <a:pt x="2810" y="4287"/>
                  </a:lnTo>
                  <a:lnTo>
                    <a:pt x="2810" y="3954"/>
                  </a:lnTo>
                  <a:lnTo>
                    <a:pt x="4263" y="3954"/>
                  </a:lnTo>
                  <a:lnTo>
                    <a:pt x="2810" y="5764"/>
                  </a:lnTo>
                  <a:lnTo>
                    <a:pt x="3549" y="7288"/>
                  </a:lnTo>
                  <a:lnTo>
                    <a:pt x="3144" y="7288"/>
                  </a:lnTo>
                  <a:lnTo>
                    <a:pt x="3144" y="7597"/>
                  </a:lnTo>
                  <a:lnTo>
                    <a:pt x="3644" y="7597"/>
                  </a:lnTo>
                  <a:lnTo>
                    <a:pt x="3644" y="8907"/>
                  </a:lnTo>
                  <a:lnTo>
                    <a:pt x="4954" y="8907"/>
                  </a:lnTo>
                  <a:lnTo>
                    <a:pt x="4954" y="7597"/>
                  </a:lnTo>
                  <a:lnTo>
                    <a:pt x="5454" y="7597"/>
                  </a:lnTo>
                  <a:lnTo>
                    <a:pt x="5454" y="7288"/>
                  </a:lnTo>
                  <a:lnTo>
                    <a:pt x="5049" y="7288"/>
                  </a:lnTo>
                  <a:lnTo>
                    <a:pt x="5549" y="6288"/>
                  </a:lnTo>
                  <a:lnTo>
                    <a:pt x="8574" y="6288"/>
                  </a:lnTo>
                  <a:lnTo>
                    <a:pt x="8574" y="6240"/>
                  </a:lnTo>
                  <a:lnTo>
                    <a:pt x="85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9"/>
            <p:cNvSpPr/>
            <p:nvPr/>
          </p:nvSpPr>
          <p:spPr>
            <a:xfrm>
              <a:off x="1625900" y="4573600"/>
              <a:ext cx="8350" cy="7775"/>
            </a:xfrm>
            <a:custGeom>
              <a:avLst/>
              <a:gdLst/>
              <a:ahLst/>
              <a:cxnLst/>
              <a:rect l="l" t="t" r="r" b="b"/>
              <a:pathLst>
                <a:path w="334"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9"/>
            <p:cNvSpPr/>
            <p:nvPr/>
          </p:nvSpPr>
          <p:spPr>
            <a:xfrm>
              <a:off x="1625900" y="4540275"/>
              <a:ext cx="8350" cy="7175"/>
            </a:xfrm>
            <a:custGeom>
              <a:avLst/>
              <a:gdLst/>
              <a:ahLst/>
              <a:cxnLst/>
              <a:rect l="l" t="t" r="r" b="b"/>
              <a:pathLst>
                <a:path w="334"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a:off x="1625900" y="4507525"/>
              <a:ext cx="8350" cy="7175"/>
            </a:xfrm>
            <a:custGeom>
              <a:avLst/>
              <a:gdLst/>
              <a:ahLst/>
              <a:cxnLst/>
              <a:rect l="l" t="t" r="r" b="b"/>
              <a:pathLst>
                <a:path w="334" h="287" extrusionOk="0">
                  <a:moveTo>
                    <a:pt x="1" y="1"/>
                  </a:moveTo>
                  <a:lnTo>
                    <a:pt x="1"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9"/>
            <p:cNvSpPr/>
            <p:nvPr/>
          </p:nvSpPr>
          <p:spPr>
            <a:xfrm>
              <a:off x="1625900" y="4474175"/>
              <a:ext cx="8350" cy="7175"/>
            </a:xfrm>
            <a:custGeom>
              <a:avLst/>
              <a:gdLst/>
              <a:ahLst/>
              <a:cxnLst/>
              <a:rect l="l" t="t" r="r" b="b"/>
              <a:pathLst>
                <a:path w="334"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59"/>
          <p:cNvGrpSpPr/>
          <p:nvPr/>
        </p:nvGrpSpPr>
        <p:grpSpPr>
          <a:xfrm>
            <a:off x="1858320" y="3117436"/>
            <a:ext cx="316188" cy="391803"/>
            <a:chOff x="5301675" y="3377525"/>
            <a:chExt cx="214350" cy="265575"/>
          </a:xfrm>
        </p:grpSpPr>
        <p:sp>
          <p:nvSpPr>
            <p:cNvPr id="898" name="Google Shape;898;p59"/>
            <p:cNvSpPr/>
            <p:nvPr/>
          </p:nvSpPr>
          <p:spPr>
            <a:xfrm>
              <a:off x="5301675" y="3396575"/>
              <a:ext cx="164325" cy="246525"/>
            </a:xfrm>
            <a:custGeom>
              <a:avLst/>
              <a:gdLst/>
              <a:ahLst/>
              <a:cxnLst/>
              <a:rect l="l" t="t" r="r" b="b"/>
              <a:pathLst>
                <a:path w="6573" h="9861" extrusionOk="0">
                  <a:moveTo>
                    <a:pt x="6263" y="6502"/>
                  </a:moveTo>
                  <a:lnTo>
                    <a:pt x="6263" y="9527"/>
                  </a:lnTo>
                  <a:lnTo>
                    <a:pt x="310" y="9527"/>
                  </a:lnTo>
                  <a:lnTo>
                    <a:pt x="310" y="6502"/>
                  </a:lnTo>
                  <a:close/>
                  <a:moveTo>
                    <a:pt x="0" y="1"/>
                  </a:moveTo>
                  <a:lnTo>
                    <a:pt x="0" y="9860"/>
                  </a:lnTo>
                  <a:lnTo>
                    <a:pt x="6573" y="9860"/>
                  </a:lnTo>
                  <a:lnTo>
                    <a:pt x="6573" y="4930"/>
                  </a:lnTo>
                  <a:lnTo>
                    <a:pt x="6287" y="4930"/>
                  </a:lnTo>
                  <a:lnTo>
                    <a:pt x="6287" y="6216"/>
                  </a:lnTo>
                  <a:lnTo>
                    <a:pt x="310" y="6216"/>
                  </a:lnTo>
                  <a:lnTo>
                    <a:pt x="310" y="3883"/>
                  </a:lnTo>
                  <a:lnTo>
                    <a:pt x="3953" y="3883"/>
                  </a:lnTo>
                  <a:lnTo>
                    <a:pt x="3953" y="3597"/>
                  </a:lnTo>
                  <a:lnTo>
                    <a:pt x="310" y="3597"/>
                  </a:lnTo>
                  <a:lnTo>
                    <a:pt x="310" y="1263"/>
                  </a:lnTo>
                  <a:lnTo>
                    <a:pt x="4954" y="1263"/>
                  </a:lnTo>
                  <a:lnTo>
                    <a:pt x="4954" y="977"/>
                  </a:lnTo>
                  <a:lnTo>
                    <a:pt x="310" y="977"/>
                  </a:lnTo>
                  <a:lnTo>
                    <a:pt x="310" y="287"/>
                  </a:lnTo>
                  <a:lnTo>
                    <a:pt x="4954" y="287"/>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9"/>
            <p:cNvSpPr/>
            <p:nvPr/>
          </p:nvSpPr>
          <p:spPr>
            <a:xfrm>
              <a:off x="5346325" y="3435875"/>
              <a:ext cx="73850" cy="24450"/>
            </a:xfrm>
            <a:custGeom>
              <a:avLst/>
              <a:gdLst/>
              <a:ahLst/>
              <a:cxnLst/>
              <a:rect l="l" t="t" r="r" b="b"/>
              <a:pathLst>
                <a:path w="2954" h="978" extrusionOk="0">
                  <a:moveTo>
                    <a:pt x="2644" y="334"/>
                  </a:moveTo>
                  <a:lnTo>
                    <a:pt x="2644" y="644"/>
                  </a:lnTo>
                  <a:lnTo>
                    <a:pt x="334" y="644"/>
                  </a:lnTo>
                  <a:lnTo>
                    <a:pt x="334"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9"/>
            <p:cNvSpPr/>
            <p:nvPr/>
          </p:nvSpPr>
          <p:spPr>
            <a:xfrm>
              <a:off x="5346325" y="3469225"/>
              <a:ext cx="53600" cy="7750"/>
            </a:xfrm>
            <a:custGeom>
              <a:avLst/>
              <a:gdLst/>
              <a:ahLst/>
              <a:cxnLst/>
              <a:rect l="l" t="t" r="r" b="b"/>
              <a:pathLst>
                <a:path w="2144" h="310" extrusionOk="0">
                  <a:moveTo>
                    <a:pt x="0" y="0"/>
                  </a:moveTo>
                  <a:lnTo>
                    <a:pt x="0" y="310"/>
                  </a:lnTo>
                  <a:lnTo>
                    <a:pt x="2144" y="310"/>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9"/>
            <p:cNvSpPr/>
            <p:nvPr/>
          </p:nvSpPr>
          <p:spPr>
            <a:xfrm>
              <a:off x="5346325" y="3501975"/>
              <a:ext cx="53600" cy="7750"/>
            </a:xfrm>
            <a:custGeom>
              <a:avLst/>
              <a:gdLst/>
              <a:ahLst/>
              <a:cxnLst/>
              <a:rect l="l" t="t" r="r" b="b"/>
              <a:pathLst>
                <a:path w="2144" h="310" extrusionOk="0">
                  <a:moveTo>
                    <a:pt x="0" y="0"/>
                  </a:moveTo>
                  <a:lnTo>
                    <a:pt x="0" y="310"/>
                  </a:lnTo>
                  <a:lnTo>
                    <a:pt x="2144" y="310"/>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9"/>
            <p:cNvSpPr/>
            <p:nvPr/>
          </p:nvSpPr>
          <p:spPr>
            <a:xfrm>
              <a:off x="5346325" y="3534700"/>
              <a:ext cx="74450" cy="7775"/>
            </a:xfrm>
            <a:custGeom>
              <a:avLst/>
              <a:gdLst/>
              <a:ahLst/>
              <a:cxnLst/>
              <a:rect l="l" t="t" r="r" b="b"/>
              <a:pathLst>
                <a:path w="2978" h="311" extrusionOk="0">
                  <a:moveTo>
                    <a:pt x="0" y="1"/>
                  </a:moveTo>
                  <a:lnTo>
                    <a:pt x="0" y="310"/>
                  </a:lnTo>
                  <a:lnTo>
                    <a:pt x="2977" y="310"/>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9"/>
            <p:cNvSpPr/>
            <p:nvPr/>
          </p:nvSpPr>
          <p:spPr>
            <a:xfrm>
              <a:off x="5330250" y="3518625"/>
              <a:ext cx="107175" cy="7175"/>
            </a:xfrm>
            <a:custGeom>
              <a:avLst/>
              <a:gdLst/>
              <a:ahLst/>
              <a:cxnLst/>
              <a:rect l="l" t="t" r="r" b="b"/>
              <a:pathLst>
                <a:path w="4287" h="287" extrusionOk="0">
                  <a:moveTo>
                    <a:pt x="0" y="1"/>
                  </a:moveTo>
                  <a:lnTo>
                    <a:pt x="0" y="287"/>
                  </a:lnTo>
                  <a:lnTo>
                    <a:pt x="4287" y="287"/>
                  </a:lnTo>
                  <a:lnTo>
                    <a:pt x="4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9"/>
            <p:cNvSpPr/>
            <p:nvPr/>
          </p:nvSpPr>
          <p:spPr>
            <a:xfrm>
              <a:off x="5317150" y="3617475"/>
              <a:ext cx="74450" cy="7150"/>
            </a:xfrm>
            <a:custGeom>
              <a:avLst/>
              <a:gdLst/>
              <a:ahLst/>
              <a:cxnLst/>
              <a:rect l="l" t="t" r="r" b="b"/>
              <a:pathLst>
                <a:path w="2978" h="286"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9"/>
            <p:cNvSpPr/>
            <p:nvPr/>
          </p:nvSpPr>
          <p:spPr>
            <a:xfrm>
              <a:off x="5399900" y="3617475"/>
              <a:ext cx="50025" cy="7150"/>
            </a:xfrm>
            <a:custGeom>
              <a:avLst/>
              <a:gdLst/>
              <a:ahLst/>
              <a:cxnLst/>
              <a:rect l="l" t="t" r="r" b="b"/>
              <a:pathLst>
                <a:path w="2001" h="286" extrusionOk="0">
                  <a:moveTo>
                    <a:pt x="1" y="0"/>
                  </a:moveTo>
                  <a:lnTo>
                    <a:pt x="1"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9"/>
            <p:cNvSpPr/>
            <p:nvPr/>
          </p:nvSpPr>
          <p:spPr>
            <a:xfrm>
              <a:off x="5321900"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9"/>
            <p:cNvSpPr/>
            <p:nvPr/>
          </p:nvSpPr>
          <p:spPr>
            <a:xfrm>
              <a:off x="5337975"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9"/>
            <p:cNvSpPr/>
            <p:nvPr/>
          </p:nvSpPr>
          <p:spPr>
            <a:xfrm>
              <a:off x="5354650"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9"/>
            <p:cNvSpPr/>
            <p:nvPr/>
          </p:nvSpPr>
          <p:spPr>
            <a:xfrm>
              <a:off x="5317150" y="3568050"/>
              <a:ext cx="41100" cy="41100"/>
            </a:xfrm>
            <a:custGeom>
              <a:avLst/>
              <a:gdLst/>
              <a:ahLst/>
              <a:cxnLst/>
              <a:rect l="l" t="t" r="r" b="b"/>
              <a:pathLst>
                <a:path w="1644" h="1644" extrusionOk="0">
                  <a:moveTo>
                    <a:pt x="1358" y="310"/>
                  </a:moveTo>
                  <a:lnTo>
                    <a:pt x="1358" y="1310"/>
                  </a:lnTo>
                  <a:lnTo>
                    <a:pt x="334" y="1310"/>
                  </a:lnTo>
                  <a:lnTo>
                    <a:pt x="334" y="310"/>
                  </a:lnTo>
                  <a:close/>
                  <a:moveTo>
                    <a:pt x="0" y="0"/>
                  </a:moveTo>
                  <a:lnTo>
                    <a:pt x="0"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9"/>
            <p:cNvSpPr/>
            <p:nvPr/>
          </p:nvSpPr>
          <p:spPr>
            <a:xfrm>
              <a:off x="5408225" y="3568050"/>
              <a:ext cx="41125" cy="41100"/>
            </a:xfrm>
            <a:custGeom>
              <a:avLst/>
              <a:gdLst/>
              <a:ahLst/>
              <a:cxnLst/>
              <a:rect l="l" t="t" r="r" b="b"/>
              <a:pathLst>
                <a:path w="1645" h="1644" extrusionOk="0">
                  <a:moveTo>
                    <a:pt x="1335" y="310"/>
                  </a:moveTo>
                  <a:lnTo>
                    <a:pt x="1335" y="1310"/>
                  </a:lnTo>
                  <a:lnTo>
                    <a:pt x="334" y="1310"/>
                  </a:lnTo>
                  <a:lnTo>
                    <a:pt x="334" y="310"/>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9"/>
            <p:cNvSpPr/>
            <p:nvPr/>
          </p:nvSpPr>
          <p:spPr>
            <a:xfrm>
              <a:off x="5363000" y="3568050"/>
              <a:ext cx="40500" cy="41100"/>
            </a:xfrm>
            <a:custGeom>
              <a:avLst/>
              <a:gdLst/>
              <a:ahLst/>
              <a:cxnLst/>
              <a:rect l="l" t="t" r="r" b="b"/>
              <a:pathLst>
                <a:path w="1620" h="1644" extrusionOk="0">
                  <a:moveTo>
                    <a:pt x="1334" y="310"/>
                  </a:moveTo>
                  <a:lnTo>
                    <a:pt x="1334" y="1310"/>
                  </a:lnTo>
                  <a:lnTo>
                    <a:pt x="310" y="1310"/>
                  </a:lnTo>
                  <a:lnTo>
                    <a:pt x="310" y="310"/>
                  </a:lnTo>
                  <a:close/>
                  <a:moveTo>
                    <a:pt x="0" y="0"/>
                  </a:moveTo>
                  <a:lnTo>
                    <a:pt x="0" y="1644"/>
                  </a:lnTo>
                  <a:lnTo>
                    <a:pt x="1619" y="1644"/>
                  </a:lnTo>
                  <a:lnTo>
                    <a:pt x="16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9"/>
            <p:cNvSpPr/>
            <p:nvPr/>
          </p:nvSpPr>
          <p:spPr>
            <a:xfrm>
              <a:off x="5408225" y="3377525"/>
              <a:ext cx="107800" cy="132200"/>
            </a:xfrm>
            <a:custGeom>
              <a:avLst/>
              <a:gdLst/>
              <a:ahLst/>
              <a:cxnLst/>
              <a:rect l="l" t="t" r="r" b="b"/>
              <a:pathLst>
                <a:path w="4312" h="5288" extrusionOk="0">
                  <a:moveTo>
                    <a:pt x="2263" y="334"/>
                  </a:moveTo>
                  <a:lnTo>
                    <a:pt x="2835" y="1168"/>
                  </a:lnTo>
                  <a:lnTo>
                    <a:pt x="1525" y="1168"/>
                  </a:lnTo>
                  <a:lnTo>
                    <a:pt x="2073" y="334"/>
                  </a:lnTo>
                  <a:close/>
                  <a:moveTo>
                    <a:pt x="2978" y="1501"/>
                  </a:moveTo>
                  <a:lnTo>
                    <a:pt x="2978" y="4335"/>
                  </a:lnTo>
                  <a:lnTo>
                    <a:pt x="2287" y="4335"/>
                  </a:lnTo>
                  <a:lnTo>
                    <a:pt x="2287" y="3811"/>
                  </a:lnTo>
                  <a:lnTo>
                    <a:pt x="2001" y="3811"/>
                  </a:lnTo>
                  <a:lnTo>
                    <a:pt x="2001" y="4335"/>
                  </a:lnTo>
                  <a:lnTo>
                    <a:pt x="1311" y="4335"/>
                  </a:lnTo>
                  <a:lnTo>
                    <a:pt x="1311" y="1501"/>
                  </a:lnTo>
                  <a:close/>
                  <a:moveTo>
                    <a:pt x="1001" y="3525"/>
                  </a:moveTo>
                  <a:lnTo>
                    <a:pt x="1001" y="4978"/>
                  </a:lnTo>
                  <a:lnTo>
                    <a:pt x="334" y="4978"/>
                  </a:lnTo>
                  <a:lnTo>
                    <a:pt x="334" y="4216"/>
                  </a:lnTo>
                  <a:lnTo>
                    <a:pt x="1001" y="3525"/>
                  </a:lnTo>
                  <a:close/>
                  <a:moveTo>
                    <a:pt x="2311" y="4621"/>
                  </a:moveTo>
                  <a:lnTo>
                    <a:pt x="2311" y="4978"/>
                  </a:lnTo>
                  <a:lnTo>
                    <a:pt x="1954" y="4978"/>
                  </a:lnTo>
                  <a:lnTo>
                    <a:pt x="1954" y="4621"/>
                  </a:lnTo>
                  <a:close/>
                  <a:moveTo>
                    <a:pt x="3311" y="3525"/>
                  </a:moveTo>
                  <a:lnTo>
                    <a:pt x="3978" y="4216"/>
                  </a:lnTo>
                  <a:lnTo>
                    <a:pt x="3978" y="4978"/>
                  </a:lnTo>
                  <a:lnTo>
                    <a:pt x="3311" y="4978"/>
                  </a:lnTo>
                  <a:lnTo>
                    <a:pt x="3311" y="3525"/>
                  </a:lnTo>
                  <a:close/>
                  <a:moveTo>
                    <a:pt x="1906" y="1"/>
                  </a:moveTo>
                  <a:lnTo>
                    <a:pt x="977" y="1311"/>
                  </a:lnTo>
                  <a:lnTo>
                    <a:pt x="977" y="3073"/>
                  </a:lnTo>
                  <a:lnTo>
                    <a:pt x="1" y="4049"/>
                  </a:lnTo>
                  <a:lnTo>
                    <a:pt x="1" y="5288"/>
                  </a:lnTo>
                  <a:lnTo>
                    <a:pt x="1311" y="5288"/>
                  </a:lnTo>
                  <a:lnTo>
                    <a:pt x="1311" y="4621"/>
                  </a:lnTo>
                  <a:lnTo>
                    <a:pt x="1668" y="4621"/>
                  </a:lnTo>
                  <a:lnTo>
                    <a:pt x="1668" y="5288"/>
                  </a:lnTo>
                  <a:lnTo>
                    <a:pt x="2644" y="5288"/>
                  </a:lnTo>
                  <a:lnTo>
                    <a:pt x="2644" y="4621"/>
                  </a:lnTo>
                  <a:lnTo>
                    <a:pt x="3002" y="4621"/>
                  </a:lnTo>
                  <a:lnTo>
                    <a:pt x="3002" y="5288"/>
                  </a:lnTo>
                  <a:lnTo>
                    <a:pt x="4311" y="5288"/>
                  </a:lnTo>
                  <a:lnTo>
                    <a:pt x="4311" y="4049"/>
                  </a:lnTo>
                  <a:lnTo>
                    <a:pt x="3311" y="3073"/>
                  </a:lnTo>
                  <a:lnTo>
                    <a:pt x="3311" y="1311"/>
                  </a:lnTo>
                  <a:lnTo>
                    <a:pt x="2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9"/>
            <p:cNvSpPr/>
            <p:nvPr/>
          </p:nvSpPr>
          <p:spPr>
            <a:xfrm>
              <a:off x="5449925" y="3423375"/>
              <a:ext cx="24425" cy="23850"/>
            </a:xfrm>
            <a:custGeom>
              <a:avLst/>
              <a:gdLst/>
              <a:ahLst/>
              <a:cxnLst/>
              <a:rect l="l" t="t" r="r" b="b"/>
              <a:pathLst>
                <a:path w="977" h="954" extrusionOk="0">
                  <a:moveTo>
                    <a:pt x="476" y="286"/>
                  </a:moveTo>
                  <a:cubicBezTo>
                    <a:pt x="572" y="286"/>
                    <a:pt x="643" y="382"/>
                    <a:pt x="643" y="453"/>
                  </a:cubicBezTo>
                  <a:cubicBezTo>
                    <a:pt x="643" y="596"/>
                    <a:pt x="595" y="644"/>
                    <a:pt x="476" y="644"/>
                  </a:cubicBezTo>
                  <a:cubicBezTo>
                    <a:pt x="381" y="644"/>
                    <a:pt x="286" y="548"/>
                    <a:pt x="286" y="453"/>
                  </a:cubicBezTo>
                  <a:cubicBezTo>
                    <a:pt x="286" y="382"/>
                    <a:pt x="381" y="286"/>
                    <a:pt x="476" y="286"/>
                  </a:cubicBezTo>
                  <a:close/>
                  <a:moveTo>
                    <a:pt x="476" y="1"/>
                  </a:moveTo>
                  <a:cubicBezTo>
                    <a:pt x="214" y="1"/>
                    <a:pt x="0" y="191"/>
                    <a:pt x="0" y="477"/>
                  </a:cubicBezTo>
                  <a:cubicBezTo>
                    <a:pt x="0" y="739"/>
                    <a:pt x="214" y="953"/>
                    <a:pt x="476" y="953"/>
                  </a:cubicBezTo>
                  <a:cubicBezTo>
                    <a:pt x="738" y="953"/>
                    <a:pt x="953" y="739"/>
                    <a:pt x="953" y="477"/>
                  </a:cubicBezTo>
                  <a:cubicBezTo>
                    <a:pt x="976" y="239"/>
                    <a:pt x="738" y="1"/>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59"/>
          <p:cNvSpPr/>
          <p:nvPr/>
        </p:nvSpPr>
        <p:spPr>
          <a:xfrm>
            <a:off x="4396164" y="3168379"/>
            <a:ext cx="347524" cy="289917"/>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9"/>
          <p:cNvSpPr/>
          <p:nvPr/>
        </p:nvSpPr>
        <p:spPr>
          <a:xfrm rot="10800000" flipH="1">
            <a:off x="8166885" y="-408789"/>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60"/>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921" name="Google Shape;921;p60"/>
          <p:cNvSpPr txBox="1">
            <a:spLocks noGrp="1"/>
          </p:cNvSpPr>
          <p:nvPr>
            <p:ph type="subTitle" idx="1"/>
          </p:nvPr>
        </p:nvSpPr>
        <p:spPr>
          <a:xfrm flipH="1">
            <a:off x="4854099" y="1976038"/>
            <a:ext cx="2049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actually a cold place</a:t>
            </a:r>
            <a:endParaRPr/>
          </a:p>
        </p:txBody>
      </p:sp>
      <p:sp>
        <p:nvSpPr>
          <p:cNvPr id="922" name="Google Shape;922;p60"/>
          <p:cNvSpPr txBox="1">
            <a:spLocks noGrp="1"/>
          </p:cNvSpPr>
          <p:nvPr>
            <p:ph type="subTitle" idx="2"/>
          </p:nvPr>
        </p:nvSpPr>
        <p:spPr>
          <a:xfrm flipH="1">
            <a:off x="1721900" y="1976039"/>
            <a:ext cx="2049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smallest planet</a:t>
            </a:r>
            <a:endParaRPr/>
          </a:p>
        </p:txBody>
      </p:sp>
      <p:sp>
        <p:nvSpPr>
          <p:cNvPr id="923" name="Google Shape;923;p60"/>
          <p:cNvSpPr txBox="1">
            <a:spLocks noGrp="1"/>
          </p:cNvSpPr>
          <p:nvPr>
            <p:ph type="subTitle" idx="3"/>
          </p:nvPr>
        </p:nvSpPr>
        <p:spPr>
          <a:xfrm flipH="1">
            <a:off x="4854099" y="1590925"/>
            <a:ext cx="2049300" cy="3309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Layout</a:t>
            </a:r>
            <a:endParaRPr/>
          </a:p>
        </p:txBody>
      </p:sp>
      <p:sp>
        <p:nvSpPr>
          <p:cNvPr id="924" name="Google Shape;924;p60"/>
          <p:cNvSpPr txBox="1">
            <a:spLocks noGrp="1"/>
          </p:cNvSpPr>
          <p:nvPr>
            <p:ph type="subTitle" idx="4"/>
          </p:nvPr>
        </p:nvSpPr>
        <p:spPr>
          <a:xfrm flipH="1">
            <a:off x="1721900" y="1590925"/>
            <a:ext cx="2049300" cy="3309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UI/UX</a:t>
            </a:r>
            <a:endParaRPr/>
          </a:p>
        </p:txBody>
      </p:sp>
      <p:sp>
        <p:nvSpPr>
          <p:cNvPr id="925" name="Google Shape;925;p60"/>
          <p:cNvSpPr txBox="1">
            <a:spLocks noGrp="1"/>
          </p:cNvSpPr>
          <p:nvPr>
            <p:ph type="subTitle" idx="5"/>
          </p:nvPr>
        </p:nvSpPr>
        <p:spPr>
          <a:xfrm flipH="1">
            <a:off x="4854099" y="3424720"/>
            <a:ext cx="2049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Earth is the third planet from the Sun</a:t>
            </a:r>
            <a:endParaRPr/>
          </a:p>
        </p:txBody>
      </p:sp>
      <p:sp>
        <p:nvSpPr>
          <p:cNvPr id="926" name="Google Shape;926;p60"/>
          <p:cNvSpPr txBox="1">
            <a:spLocks noGrp="1"/>
          </p:cNvSpPr>
          <p:nvPr>
            <p:ph type="subTitle" idx="6"/>
          </p:nvPr>
        </p:nvSpPr>
        <p:spPr>
          <a:xfrm>
            <a:off x="4854099" y="3039605"/>
            <a:ext cx="2049300" cy="3309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Design</a:t>
            </a:r>
            <a:endParaRPr/>
          </a:p>
        </p:txBody>
      </p:sp>
      <p:sp>
        <p:nvSpPr>
          <p:cNvPr id="927" name="Google Shape;927;p60"/>
          <p:cNvSpPr txBox="1">
            <a:spLocks noGrp="1"/>
          </p:cNvSpPr>
          <p:nvPr>
            <p:ph type="subTitle" idx="7"/>
          </p:nvPr>
        </p:nvSpPr>
        <p:spPr>
          <a:xfrm flipH="1">
            <a:off x="1721900" y="3424722"/>
            <a:ext cx="2049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928" name="Google Shape;928;p60"/>
          <p:cNvSpPr txBox="1">
            <a:spLocks noGrp="1"/>
          </p:cNvSpPr>
          <p:nvPr>
            <p:ph type="subTitle" idx="8"/>
          </p:nvPr>
        </p:nvSpPr>
        <p:spPr>
          <a:xfrm flipH="1">
            <a:off x="1721900" y="3039607"/>
            <a:ext cx="2049300" cy="3309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Typography</a:t>
            </a:r>
            <a:endParaRPr/>
          </a:p>
        </p:txBody>
      </p:sp>
      <p:sp>
        <p:nvSpPr>
          <p:cNvPr id="929" name="Google Shape;929;p60"/>
          <p:cNvSpPr/>
          <p:nvPr/>
        </p:nvSpPr>
        <p:spPr>
          <a:xfrm>
            <a:off x="839013" y="1691800"/>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0"/>
          <p:cNvSpPr/>
          <p:nvPr/>
        </p:nvSpPr>
        <p:spPr>
          <a:xfrm>
            <a:off x="3971213" y="1691800"/>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0"/>
          <p:cNvSpPr/>
          <p:nvPr/>
        </p:nvSpPr>
        <p:spPr>
          <a:xfrm>
            <a:off x="839013" y="3140475"/>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3971213" y="3140475"/>
            <a:ext cx="780427" cy="7008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Effective web design</a:t>
            </a:r>
            <a:endParaRPr/>
          </a:p>
        </p:txBody>
      </p:sp>
      <p:grpSp>
        <p:nvGrpSpPr>
          <p:cNvPr id="934" name="Google Shape;934;p60"/>
          <p:cNvGrpSpPr/>
          <p:nvPr/>
        </p:nvGrpSpPr>
        <p:grpSpPr>
          <a:xfrm>
            <a:off x="1029683" y="1886473"/>
            <a:ext cx="399105" cy="311527"/>
            <a:chOff x="1082325" y="3378125"/>
            <a:chExt cx="263175" cy="205425"/>
          </a:xfrm>
        </p:grpSpPr>
        <p:sp>
          <p:nvSpPr>
            <p:cNvPr id="935" name="Google Shape;935;p60"/>
            <p:cNvSpPr/>
            <p:nvPr/>
          </p:nvSpPr>
          <p:spPr>
            <a:xfrm>
              <a:off x="1082325" y="3378125"/>
              <a:ext cx="263175" cy="205425"/>
            </a:xfrm>
            <a:custGeom>
              <a:avLst/>
              <a:gdLst/>
              <a:ahLst/>
              <a:cxnLst/>
              <a:rect l="l" t="t" r="r" b="b"/>
              <a:pathLst>
                <a:path w="10527" h="8217" extrusionOk="0">
                  <a:moveTo>
                    <a:pt x="10194" y="2454"/>
                  </a:moveTo>
                  <a:lnTo>
                    <a:pt x="10194" y="2811"/>
                  </a:lnTo>
                  <a:lnTo>
                    <a:pt x="8527" y="2811"/>
                  </a:lnTo>
                  <a:lnTo>
                    <a:pt x="8550" y="2454"/>
                  </a:lnTo>
                  <a:close/>
                  <a:moveTo>
                    <a:pt x="10217" y="3120"/>
                  </a:moveTo>
                  <a:lnTo>
                    <a:pt x="10217" y="5097"/>
                  </a:lnTo>
                  <a:lnTo>
                    <a:pt x="8550" y="5097"/>
                  </a:lnTo>
                  <a:lnTo>
                    <a:pt x="8550" y="3120"/>
                  </a:lnTo>
                  <a:close/>
                  <a:moveTo>
                    <a:pt x="10241" y="5430"/>
                  </a:moveTo>
                  <a:lnTo>
                    <a:pt x="10241" y="5788"/>
                  </a:lnTo>
                  <a:lnTo>
                    <a:pt x="8598" y="5788"/>
                  </a:lnTo>
                  <a:lnTo>
                    <a:pt x="8574" y="5764"/>
                  </a:lnTo>
                  <a:lnTo>
                    <a:pt x="8574" y="5430"/>
                  </a:lnTo>
                  <a:close/>
                  <a:moveTo>
                    <a:pt x="8265" y="3120"/>
                  </a:moveTo>
                  <a:lnTo>
                    <a:pt x="8265" y="5764"/>
                  </a:lnTo>
                  <a:cubicBezTo>
                    <a:pt x="8265" y="5930"/>
                    <a:pt x="8407" y="6097"/>
                    <a:pt x="8598" y="6097"/>
                  </a:cubicBezTo>
                  <a:lnTo>
                    <a:pt x="9241" y="6097"/>
                  </a:lnTo>
                  <a:lnTo>
                    <a:pt x="9241" y="6597"/>
                  </a:lnTo>
                  <a:lnTo>
                    <a:pt x="6431" y="6597"/>
                  </a:lnTo>
                  <a:lnTo>
                    <a:pt x="6431" y="3120"/>
                  </a:lnTo>
                  <a:close/>
                  <a:moveTo>
                    <a:pt x="9217" y="6931"/>
                  </a:moveTo>
                  <a:lnTo>
                    <a:pt x="9217" y="7288"/>
                  </a:lnTo>
                  <a:lnTo>
                    <a:pt x="6431" y="7288"/>
                  </a:lnTo>
                  <a:lnTo>
                    <a:pt x="6383" y="7240"/>
                  </a:lnTo>
                  <a:lnTo>
                    <a:pt x="6383" y="6931"/>
                  </a:lnTo>
                  <a:close/>
                  <a:moveTo>
                    <a:pt x="9234" y="7267"/>
                  </a:moveTo>
                  <a:cubicBezTo>
                    <a:pt x="9241" y="7267"/>
                    <a:pt x="9241" y="7288"/>
                    <a:pt x="9241" y="7288"/>
                  </a:cubicBezTo>
                  <a:lnTo>
                    <a:pt x="9217" y="7288"/>
                  </a:lnTo>
                  <a:cubicBezTo>
                    <a:pt x="9225" y="7272"/>
                    <a:pt x="9230" y="7267"/>
                    <a:pt x="9234" y="7267"/>
                  </a:cubicBezTo>
                  <a:close/>
                  <a:moveTo>
                    <a:pt x="5431" y="6931"/>
                  </a:moveTo>
                  <a:lnTo>
                    <a:pt x="5431" y="7931"/>
                  </a:lnTo>
                  <a:lnTo>
                    <a:pt x="4097" y="7931"/>
                  </a:lnTo>
                  <a:lnTo>
                    <a:pt x="4097" y="6931"/>
                  </a:lnTo>
                  <a:close/>
                  <a:moveTo>
                    <a:pt x="311" y="1"/>
                  </a:moveTo>
                  <a:cubicBezTo>
                    <a:pt x="144" y="1"/>
                    <a:pt x="1" y="120"/>
                    <a:pt x="1" y="310"/>
                  </a:cubicBezTo>
                  <a:lnTo>
                    <a:pt x="1" y="6597"/>
                  </a:lnTo>
                  <a:cubicBezTo>
                    <a:pt x="1" y="6764"/>
                    <a:pt x="144" y="6931"/>
                    <a:pt x="311" y="6931"/>
                  </a:cubicBezTo>
                  <a:lnTo>
                    <a:pt x="3764" y="6931"/>
                  </a:lnTo>
                  <a:lnTo>
                    <a:pt x="3764" y="7931"/>
                  </a:lnTo>
                  <a:lnTo>
                    <a:pt x="3121" y="7931"/>
                  </a:lnTo>
                  <a:lnTo>
                    <a:pt x="3121" y="8217"/>
                  </a:lnTo>
                  <a:lnTo>
                    <a:pt x="6431" y="8217"/>
                  </a:lnTo>
                  <a:lnTo>
                    <a:pt x="6431" y="7931"/>
                  </a:lnTo>
                  <a:lnTo>
                    <a:pt x="5740" y="7931"/>
                  </a:lnTo>
                  <a:lnTo>
                    <a:pt x="5740" y="6931"/>
                  </a:lnTo>
                  <a:lnTo>
                    <a:pt x="6097" y="6931"/>
                  </a:lnTo>
                  <a:lnTo>
                    <a:pt x="6097" y="7240"/>
                  </a:lnTo>
                  <a:cubicBezTo>
                    <a:pt x="6097" y="7431"/>
                    <a:pt x="6240" y="7574"/>
                    <a:pt x="6407" y="7574"/>
                  </a:cubicBezTo>
                  <a:lnTo>
                    <a:pt x="9217" y="7574"/>
                  </a:lnTo>
                  <a:cubicBezTo>
                    <a:pt x="9384" y="7574"/>
                    <a:pt x="9503" y="7431"/>
                    <a:pt x="9503" y="7240"/>
                  </a:cubicBezTo>
                  <a:lnTo>
                    <a:pt x="9503" y="6097"/>
                  </a:lnTo>
                  <a:lnTo>
                    <a:pt x="10194" y="6097"/>
                  </a:lnTo>
                  <a:cubicBezTo>
                    <a:pt x="10384" y="6097"/>
                    <a:pt x="10503" y="5930"/>
                    <a:pt x="10503" y="5764"/>
                  </a:cubicBezTo>
                  <a:lnTo>
                    <a:pt x="10503" y="2454"/>
                  </a:lnTo>
                  <a:cubicBezTo>
                    <a:pt x="10527" y="2287"/>
                    <a:pt x="10408" y="2168"/>
                    <a:pt x="10241" y="2168"/>
                  </a:cubicBezTo>
                  <a:lnTo>
                    <a:pt x="8598" y="2168"/>
                  </a:lnTo>
                  <a:cubicBezTo>
                    <a:pt x="8407" y="2168"/>
                    <a:pt x="8265" y="2263"/>
                    <a:pt x="8265" y="2454"/>
                  </a:cubicBezTo>
                  <a:lnTo>
                    <a:pt x="8265" y="2811"/>
                  </a:lnTo>
                  <a:lnTo>
                    <a:pt x="6431" y="2811"/>
                  </a:lnTo>
                  <a:cubicBezTo>
                    <a:pt x="6240" y="2811"/>
                    <a:pt x="6097" y="2930"/>
                    <a:pt x="6097" y="3120"/>
                  </a:cubicBezTo>
                  <a:lnTo>
                    <a:pt x="6097" y="6597"/>
                  </a:lnTo>
                  <a:lnTo>
                    <a:pt x="311" y="6597"/>
                  </a:lnTo>
                  <a:lnTo>
                    <a:pt x="287" y="6550"/>
                  </a:lnTo>
                  <a:lnTo>
                    <a:pt x="287" y="5907"/>
                  </a:lnTo>
                  <a:lnTo>
                    <a:pt x="5764" y="5907"/>
                  </a:lnTo>
                  <a:lnTo>
                    <a:pt x="5764" y="5597"/>
                  </a:lnTo>
                  <a:lnTo>
                    <a:pt x="287" y="5597"/>
                  </a:lnTo>
                  <a:lnTo>
                    <a:pt x="287" y="310"/>
                  </a:lnTo>
                  <a:lnTo>
                    <a:pt x="9241" y="310"/>
                  </a:lnTo>
                  <a:lnTo>
                    <a:pt x="9241" y="1787"/>
                  </a:lnTo>
                  <a:lnTo>
                    <a:pt x="9551" y="1787"/>
                  </a:lnTo>
                  <a:lnTo>
                    <a:pt x="9551" y="310"/>
                  </a:lnTo>
                  <a:cubicBezTo>
                    <a:pt x="9551" y="120"/>
                    <a:pt x="9431" y="1"/>
                    <a:pt x="9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6" name="Google Shape;936;p60"/>
            <p:cNvSpPr/>
            <p:nvPr/>
          </p:nvSpPr>
          <p:spPr>
            <a:xfrm>
              <a:off x="1181175" y="3501975"/>
              <a:ext cx="8350" cy="7750"/>
            </a:xfrm>
            <a:custGeom>
              <a:avLst/>
              <a:gdLst/>
              <a:ahLst/>
              <a:cxnLst/>
              <a:rect l="l" t="t" r="r" b="b"/>
              <a:pathLst>
                <a:path w="334" h="310" extrusionOk="0">
                  <a:moveTo>
                    <a:pt x="0" y="0"/>
                  </a:moveTo>
                  <a:lnTo>
                    <a:pt x="0" y="310"/>
                  </a:lnTo>
                  <a:lnTo>
                    <a:pt x="334" y="310"/>
                  </a:lnTo>
                  <a:lnTo>
                    <a:pt x="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7" name="Google Shape;937;p60"/>
            <p:cNvSpPr/>
            <p:nvPr/>
          </p:nvSpPr>
          <p:spPr>
            <a:xfrm>
              <a:off x="1197250" y="3501975"/>
              <a:ext cx="8350" cy="7750"/>
            </a:xfrm>
            <a:custGeom>
              <a:avLst/>
              <a:gdLst/>
              <a:ahLst/>
              <a:cxnLst/>
              <a:rect l="l" t="t" r="r" b="b"/>
              <a:pathLst>
                <a:path w="334" h="310" extrusionOk="0">
                  <a:moveTo>
                    <a:pt x="0" y="0"/>
                  </a:moveTo>
                  <a:lnTo>
                    <a:pt x="0" y="310"/>
                  </a:lnTo>
                  <a:lnTo>
                    <a:pt x="334" y="310"/>
                  </a:lnTo>
                  <a:lnTo>
                    <a:pt x="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8" name="Google Shape;938;p60"/>
            <p:cNvSpPr/>
            <p:nvPr/>
          </p:nvSpPr>
          <p:spPr>
            <a:xfrm>
              <a:off x="1213900" y="3501975"/>
              <a:ext cx="7775" cy="7750"/>
            </a:xfrm>
            <a:custGeom>
              <a:avLst/>
              <a:gdLst/>
              <a:ahLst/>
              <a:cxnLst/>
              <a:rect l="l" t="t" r="r" b="b"/>
              <a:pathLst>
                <a:path w="311" h="310" extrusionOk="0">
                  <a:moveTo>
                    <a:pt x="1" y="0"/>
                  </a:moveTo>
                  <a:lnTo>
                    <a:pt x="1" y="310"/>
                  </a:lnTo>
                  <a:lnTo>
                    <a:pt x="311" y="310"/>
                  </a:lnTo>
                  <a:lnTo>
                    <a:pt x="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9" name="Google Shape;939;p60"/>
            <p:cNvSpPr/>
            <p:nvPr/>
          </p:nvSpPr>
          <p:spPr>
            <a:xfrm>
              <a:off x="1097825" y="3394800"/>
              <a:ext cx="20850" cy="20275"/>
            </a:xfrm>
            <a:custGeom>
              <a:avLst/>
              <a:gdLst/>
              <a:ahLst/>
              <a:cxnLst/>
              <a:rect l="l" t="t" r="r" b="b"/>
              <a:pathLst>
                <a:path w="834" h="811" extrusionOk="0">
                  <a:moveTo>
                    <a:pt x="0" y="0"/>
                  </a:moveTo>
                  <a:lnTo>
                    <a:pt x="0" y="810"/>
                  </a:lnTo>
                  <a:lnTo>
                    <a:pt x="334" y="810"/>
                  </a:lnTo>
                  <a:lnTo>
                    <a:pt x="334" y="310"/>
                  </a:lnTo>
                  <a:lnTo>
                    <a:pt x="834" y="310"/>
                  </a:lnTo>
                  <a:lnTo>
                    <a:pt x="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0" name="Google Shape;940;p60"/>
            <p:cNvSpPr/>
            <p:nvPr/>
          </p:nvSpPr>
          <p:spPr>
            <a:xfrm>
              <a:off x="1247250" y="3460875"/>
              <a:ext cx="16100" cy="16100"/>
            </a:xfrm>
            <a:custGeom>
              <a:avLst/>
              <a:gdLst/>
              <a:ahLst/>
              <a:cxnLst/>
              <a:rect l="l" t="t" r="r" b="b"/>
              <a:pathLst>
                <a:path w="644" h="644" extrusionOk="0">
                  <a:moveTo>
                    <a:pt x="1" y="1"/>
                  </a:moveTo>
                  <a:lnTo>
                    <a:pt x="1" y="644"/>
                  </a:lnTo>
                  <a:lnTo>
                    <a:pt x="310" y="644"/>
                  </a:lnTo>
                  <a:lnTo>
                    <a:pt x="310" y="310"/>
                  </a:lnTo>
                  <a:lnTo>
                    <a:pt x="644" y="310"/>
                  </a:lnTo>
                  <a:lnTo>
                    <a:pt x="6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1" name="Google Shape;941;p60"/>
            <p:cNvSpPr/>
            <p:nvPr/>
          </p:nvSpPr>
          <p:spPr>
            <a:xfrm>
              <a:off x="1300825" y="3460875"/>
              <a:ext cx="16700" cy="16100"/>
            </a:xfrm>
            <a:custGeom>
              <a:avLst/>
              <a:gdLst/>
              <a:ahLst/>
              <a:cxnLst/>
              <a:rect l="l" t="t" r="r" b="b"/>
              <a:pathLst>
                <a:path w="668" h="644" extrusionOk="0">
                  <a:moveTo>
                    <a:pt x="1" y="1"/>
                  </a:moveTo>
                  <a:lnTo>
                    <a:pt x="1" y="644"/>
                  </a:lnTo>
                  <a:lnTo>
                    <a:pt x="310" y="644"/>
                  </a:lnTo>
                  <a:lnTo>
                    <a:pt x="310" y="310"/>
                  </a:lnTo>
                  <a:lnTo>
                    <a:pt x="668" y="310"/>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942" name="Google Shape;942;p60"/>
          <p:cNvGrpSpPr/>
          <p:nvPr/>
        </p:nvGrpSpPr>
        <p:grpSpPr>
          <a:xfrm>
            <a:off x="4229845" y="3291286"/>
            <a:ext cx="263177" cy="399250"/>
            <a:chOff x="1609825" y="3378725"/>
            <a:chExt cx="173875" cy="263775"/>
          </a:xfrm>
        </p:grpSpPr>
        <p:sp>
          <p:nvSpPr>
            <p:cNvPr id="943" name="Google Shape;943;p60"/>
            <p:cNvSpPr/>
            <p:nvPr/>
          </p:nvSpPr>
          <p:spPr>
            <a:xfrm>
              <a:off x="1709250" y="3378725"/>
              <a:ext cx="74450" cy="144100"/>
            </a:xfrm>
            <a:custGeom>
              <a:avLst/>
              <a:gdLst/>
              <a:ahLst/>
              <a:cxnLst/>
              <a:rect l="l" t="t" r="r" b="b"/>
              <a:pathLst>
                <a:path w="2978" h="5764" extrusionOk="0">
                  <a:moveTo>
                    <a:pt x="1953" y="286"/>
                  </a:moveTo>
                  <a:lnTo>
                    <a:pt x="1953" y="1310"/>
                  </a:lnTo>
                  <a:lnTo>
                    <a:pt x="929" y="1310"/>
                  </a:lnTo>
                  <a:lnTo>
                    <a:pt x="929" y="286"/>
                  </a:lnTo>
                  <a:close/>
                  <a:moveTo>
                    <a:pt x="2596" y="1596"/>
                  </a:moveTo>
                  <a:lnTo>
                    <a:pt x="2596" y="1953"/>
                  </a:lnTo>
                  <a:lnTo>
                    <a:pt x="286" y="1953"/>
                  </a:lnTo>
                  <a:lnTo>
                    <a:pt x="286" y="1596"/>
                  </a:lnTo>
                  <a:close/>
                  <a:moveTo>
                    <a:pt x="1953" y="3596"/>
                  </a:moveTo>
                  <a:lnTo>
                    <a:pt x="1953" y="4549"/>
                  </a:lnTo>
                  <a:lnTo>
                    <a:pt x="1525" y="5430"/>
                  </a:lnTo>
                  <a:lnTo>
                    <a:pt x="1382" y="5430"/>
                  </a:lnTo>
                  <a:lnTo>
                    <a:pt x="929" y="4549"/>
                  </a:lnTo>
                  <a:lnTo>
                    <a:pt x="929" y="3596"/>
                  </a:lnTo>
                  <a:close/>
                  <a:moveTo>
                    <a:pt x="1001" y="0"/>
                  </a:moveTo>
                  <a:cubicBezTo>
                    <a:pt x="810" y="0"/>
                    <a:pt x="667" y="120"/>
                    <a:pt x="667" y="286"/>
                  </a:cubicBezTo>
                  <a:lnTo>
                    <a:pt x="667" y="1310"/>
                  </a:lnTo>
                  <a:lnTo>
                    <a:pt x="1" y="1310"/>
                  </a:lnTo>
                  <a:lnTo>
                    <a:pt x="1" y="2287"/>
                  </a:lnTo>
                  <a:lnTo>
                    <a:pt x="2001" y="2287"/>
                  </a:lnTo>
                  <a:lnTo>
                    <a:pt x="2001" y="3287"/>
                  </a:lnTo>
                  <a:lnTo>
                    <a:pt x="1001" y="3287"/>
                  </a:lnTo>
                  <a:lnTo>
                    <a:pt x="1001" y="2620"/>
                  </a:lnTo>
                  <a:lnTo>
                    <a:pt x="691" y="2620"/>
                  </a:lnTo>
                  <a:lnTo>
                    <a:pt x="691" y="4644"/>
                  </a:lnTo>
                  <a:lnTo>
                    <a:pt x="1263" y="5764"/>
                  </a:lnTo>
                  <a:lnTo>
                    <a:pt x="1787" y="5764"/>
                  </a:lnTo>
                  <a:lnTo>
                    <a:pt x="2334" y="4644"/>
                  </a:lnTo>
                  <a:lnTo>
                    <a:pt x="2334" y="2287"/>
                  </a:lnTo>
                  <a:lnTo>
                    <a:pt x="2977" y="2287"/>
                  </a:lnTo>
                  <a:lnTo>
                    <a:pt x="2977" y="1310"/>
                  </a:lnTo>
                  <a:lnTo>
                    <a:pt x="2263" y="1310"/>
                  </a:lnTo>
                  <a:lnTo>
                    <a:pt x="2263" y="286"/>
                  </a:lnTo>
                  <a:cubicBezTo>
                    <a:pt x="2263" y="120"/>
                    <a:pt x="2144" y="0"/>
                    <a:pt x="1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4" name="Google Shape;944;p60"/>
            <p:cNvSpPr/>
            <p:nvPr/>
          </p:nvSpPr>
          <p:spPr>
            <a:xfrm>
              <a:off x="1642575" y="3530550"/>
              <a:ext cx="114325" cy="111950"/>
            </a:xfrm>
            <a:custGeom>
              <a:avLst/>
              <a:gdLst/>
              <a:ahLst/>
              <a:cxnLst/>
              <a:rect l="l" t="t" r="r" b="b"/>
              <a:pathLst>
                <a:path w="4573" h="4478" extrusionOk="0">
                  <a:moveTo>
                    <a:pt x="4144" y="667"/>
                  </a:moveTo>
                  <a:cubicBezTo>
                    <a:pt x="4216" y="881"/>
                    <a:pt x="4311" y="1096"/>
                    <a:pt x="4311" y="1143"/>
                  </a:cubicBezTo>
                  <a:cubicBezTo>
                    <a:pt x="4287" y="1238"/>
                    <a:pt x="4216" y="1334"/>
                    <a:pt x="4144" y="1334"/>
                  </a:cubicBezTo>
                  <a:cubicBezTo>
                    <a:pt x="4049" y="1334"/>
                    <a:pt x="3954" y="1238"/>
                    <a:pt x="3954" y="1143"/>
                  </a:cubicBezTo>
                  <a:cubicBezTo>
                    <a:pt x="3954" y="1096"/>
                    <a:pt x="4049" y="881"/>
                    <a:pt x="4144" y="667"/>
                  </a:cubicBezTo>
                  <a:close/>
                  <a:moveTo>
                    <a:pt x="1953" y="500"/>
                  </a:moveTo>
                  <a:lnTo>
                    <a:pt x="1953" y="2167"/>
                  </a:lnTo>
                  <a:lnTo>
                    <a:pt x="286" y="2167"/>
                  </a:lnTo>
                  <a:lnTo>
                    <a:pt x="286" y="500"/>
                  </a:lnTo>
                  <a:close/>
                  <a:moveTo>
                    <a:pt x="1953" y="2453"/>
                  </a:moveTo>
                  <a:lnTo>
                    <a:pt x="1953" y="4120"/>
                  </a:lnTo>
                  <a:lnTo>
                    <a:pt x="286" y="4120"/>
                  </a:lnTo>
                  <a:lnTo>
                    <a:pt x="286" y="2453"/>
                  </a:lnTo>
                  <a:close/>
                  <a:moveTo>
                    <a:pt x="3954" y="2501"/>
                  </a:moveTo>
                  <a:lnTo>
                    <a:pt x="3954" y="4168"/>
                  </a:lnTo>
                  <a:lnTo>
                    <a:pt x="2287" y="4168"/>
                  </a:lnTo>
                  <a:lnTo>
                    <a:pt x="2287" y="2501"/>
                  </a:lnTo>
                  <a:close/>
                  <a:moveTo>
                    <a:pt x="4144" y="0"/>
                  </a:moveTo>
                  <a:lnTo>
                    <a:pt x="3977" y="262"/>
                  </a:lnTo>
                  <a:cubicBezTo>
                    <a:pt x="3906" y="405"/>
                    <a:pt x="3620" y="953"/>
                    <a:pt x="3620" y="1143"/>
                  </a:cubicBezTo>
                  <a:cubicBezTo>
                    <a:pt x="3620" y="1358"/>
                    <a:pt x="3787" y="1548"/>
                    <a:pt x="3954" y="1596"/>
                  </a:cubicBezTo>
                  <a:lnTo>
                    <a:pt x="3954" y="2167"/>
                  </a:lnTo>
                  <a:lnTo>
                    <a:pt x="2287" y="2167"/>
                  </a:lnTo>
                  <a:lnTo>
                    <a:pt x="2287" y="500"/>
                  </a:lnTo>
                  <a:lnTo>
                    <a:pt x="3620" y="500"/>
                  </a:lnTo>
                  <a:lnTo>
                    <a:pt x="3620" y="191"/>
                  </a:lnTo>
                  <a:lnTo>
                    <a:pt x="0" y="191"/>
                  </a:lnTo>
                  <a:lnTo>
                    <a:pt x="0" y="4477"/>
                  </a:lnTo>
                  <a:lnTo>
                    <a:pt x="4263" y="4477"/>
                  </a:lnTo>
                  <a:lnTo>
                    <a:pt x="4263" y="1596"/>
                  </a:lnTo>
                  <a:cubicBezTo>
                    <a:pt x="4454" y="1548"/>
                    <a:pt x="4573" y="1358"/>
                    <a:pt x="4573" y="1143"/>
                  </a:cubicBezTo>
                  <a:cubicBezTo>
                    <a:pt x="4573" y="953"/>
                    <a:pt x="4311" y="405"/>
                    <a:pt x="4216" y="262"/>
                  </a:cubicBezTo>
                  <a:lnTo>
                    <a:pt x="4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5" name="Google Shape;945;p60"/>
            <p:cNvSpPr/>
            <p:nvPr/>
          </p:nvSpPr>
          <p:spPr>
            <a:xfrm>
              <a:off x="1666975" y="3560300"/>
              <a:ext cx="8375" cy="7175"/>
            </a:xfrm>
            <a:custGeom>
              <a:avLst/>
              <a:gdLst/>
              <a:ahLst/>
              <a:cxnLst/>
              <a:rect l="l" t="t" r="r" b="b"/>
              <a:pathLst>
                <a:path w="335" h="287" extrusionOk="0">
                  <a:moveTo>
                    <a:pt x="1" y="1"/>
                  </a:moveTo>
                  <a:lnTo>
                    <a:pt x="1" y="287"/>
                  </a:lnTo>
                  <a:lnTo>
                    <a:pt x="334" y="287"/>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6" name="Google Shape;946;p60"/>
            <p:cNvSpPr/>
            <p:nvPr/>
          </p:nvSpPr>
          <p:spPr>
            <a:xfrm>
              <a:off x="1717000" y="3609125"/>
              <a:ext cx="8350" cy="7775"/>
            </a:xfrm>
            <a:custGeom>
              <a:avLst/>
              <a:gdLst/>
              <a:ahLst/>
              <a:cxnLst/>
              <a:rect l="l" t="t" r="r" b="b"/>
              <a:pathLst>
                <a:path w="334" h="311" extrusionOk="0">
                  <a:moveTo>
                    <a:pt x="0" y="1"/>
                  </a:moveTo>
                  <a:lnTo>
                    <a:pt x="0" y="310"/>
                  </a:lnTo>
                  <a:lnTo>
                    <a:pt x="334" y="310"/>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7" name="Google Shape;947;p60"/>
            <p:cNvSpPr/>
            <p:nvPr/>
          </p:nvSpPr>
          <p:spPr>
            <a:xfrm>
              <a:off x="1609825" y="3440050"/>
              <a:ext cx="73850" cy="73850"/>
            </a:xfrm>
            <a:custGeom>
              <a:avLst/>
              <a:gdLst/>
              <a:ahLst/>
              <a:cxnLst/>
              <a:rect l="l" t="t" r="r" b="b"/>
              <a:pathLst>
                <a:path w="2954" h="2954" extrusionOk="0">
                  <a:moveTo>
                    <a:pt x="1096" y="310"/>
                  </a:moveTo>
                  <a:lnTo>
                    <a:pt x="286" y="1072"/>
                  </a:lnTo>
                  <a:lnTo>
                    <a:pt x="286" y="310"/>
                  </a:lnTo>
                  <a:close/>
                  <a:moveTo>
                    <a:pt x="1310" y="524"/>
                  </a:moveTo>
                  <a:lnTo>
                    <a:pt x="1310" y="1310"/>
                  </a:lnTo>
                  <a:lnTo>
                    <a:pt x="524" y="1310"/>
                  </a:lnTo>
                  <a:lnTo>
                    <a:pt x="1310" y="524"/>
                  </a:lnTo>
                  <a:close/>
                  <a:moveTo>
                    <a:pt x="2620" y="1644"/>
                  </a:moveTo>
                  <a:lnTo>
                    <a:pt x="2620" y="2668"/>
                  </a:lnTo>
                  <a:lnTo>
                    <a:pt x="1596" y="2668"/>
                  </a:lnTo>
                  <a:lnTo>
                    <a:pt x="1596" y="1644"/>
                  </a:lnTo>
                  <a:close/>
                  <a:moveTo>
                    <a:pt x="1" y="0"/>
                  </a:moveTo>
                  <a:lnTo>
                    <a:pt x="1" y="1644"/>
                  </a:lnTo>
                  <a:lnTo>
                    <a:pt x="1310" y="1644"/>
                  </a:lnTo>
                  <a:lnTo>
                    <a:pt x="1310" y="2953"/>
                  </a:lnTo>
                  <a:lnTo>
                    <a:pt x="2954" y="2953"/>
                  </a:lnTo>
                  <a:lnTo>
                    <a:pt x="2954" y="1310"/>
                  </a:lnTo>
                  <a:lnTo>
                    <a:pt x="1644" y="1310"/>
                  </a:lnTo>
                  <a:lnTo>
                    <a:pt x="16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948" name="Google Shape;948;p60"/>
          <p:cNvGrpSpPr/>
          <p:nvPr/>
        </p:nvGrpSpPr>
        <p:grpSpPr>
          <a:xfrm>
            <a:off x="4161815" y="1854851"/>
            <a:ext cx="399092" cy="374770"/>
            <a:chOff x="1082325" y="4432500"/>
            <a:chExt cx="263775" cy="247700"/>
          </a:xfrm>
        </p:grpSpPr>
        <p:sp>
          <p:nvSpPr>
            <p:cNvPr id="949" name="Google Shape;949;p60"/>
            <p:cNvSpPr/>
            <p:nvPr/>
          </p:nvSpPr>
          <p:spPr>
            <a:xfrm>
              <a:off x="1110925" y="4590275"/>
              <a:ext cx="57775" cy="32775"/>
            </a:xfrm>
            <a:custGeom>
              <a:avLst/>
              <a:gdLst/>
              <a:ahLst/>
              <a:cxnLst/>
              <a:rect l="l" t="t" r="r" b="b"/>
              <a:pathLst>
                <a:path w="2311" h="1311" extrusionOk="0">
                  <a:moveTo>
                    <a:pt x="1977" y="286"/>
                  </a:moveTo>
                  <a:lnTo>
                    <a:pt x="1977" y="977"/>
                  </a:lnTo>
                  <a:lnTo>
                    <a:pt x="310" y="977"/>
                  </a:lnTo>
                  <a:lnTo>
                    <a:pt x="310" y="286"/>
                  </a:lnTo>
                  <a:close/>
                  <a:moveTo>
                    <a:pt x="0" y="1"/>
                  </a:moveTo>
                  <a:lnTo>
                    <a:pt x="0" y="1310"/>
                  </a:lnTo>
                  <a:lnTo>
                    <a:pt x="2310" y="1310"/>
                  </a:lnTo>
                  <a:lnTo>
                    <a:pt x="2310" y="1263"/>
                  </a:lnTo>
                  <a:lnTo>
                    <a:pt x="23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0" name="Google Shape;950;p60"/>
            <p:cNvSpPr/>
            <p:nvPr/>
          </p:nvSpPr>
          <p:spPr>
            <a:xfrm>
              <a:off x="1276425" y="4659925"/>
              <a:ext cx="24425" cy="7775"/>
            </a:xfrm>
            <a:custGeom>
              <a:avLst/>
              <a:gdLst/>
              <a:ahLst/>
              <a:cxnLst/>
              <a:rect l="l" t="t" r="r" b="b"/>
              <a:pathLst>
                <a:path w="977" h="311" extrusionOk="0">
                  <a:moveTo>
                    <a:pt x="0" y="1"/>
                  </a:moveTo>
                  <a:lnTo>
                    <a:pt x="0" y="311"/>
                  </a:lnTo>
                  <a:lnTo>
                    <a:pt x="977" y="311"/>
                  </a:lnTo>
                  <a:lnTo>
                    <a:pt x="9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1" name="Google Shape;951;p60"/>
            <p:cNvSpPr/>
            <p:nvPr/>
          </p:nvSpPr>
          <p:spPr>
            <a:xfrm>
              <a:off x="1082325" y="4432500"/>
              <a:ext cx="263775" cy="247700"/>
            </a:xfrm>
            <a:custGeom>
              <a:avLst/>
              <a:gdLst/>
              <a:ahLst/>
              <a:cxnLst/>
              <a:rect l="l" t="t" r="r" b="b"/>
              <a:pathLst>
                <a:path w="10551" h="9908" extrusionOk="0">
                  <a:moveTo>
                    <a:pt x="7907" y="310"/>
                  </a:moveTo>
                  <a:lnTo>
                    <a:pt x="7907" y="1335"/>
                  </a:lnTo>
                  <a:lnTo>
                    <a:pt x="287" y="1335"/>
                  </a:lnTo>
                  <a:lnTo>
                    <a:pt x="287" y="310"/>
                  </a:lnTo>
                  <a:close/>
                  <a:moveTo>
                    <a:pt x="10217" y="2311"/>
                  </a:moveTo>
                  <a:lnTo>
                    <a:pt x="10217" y="3002"/>
                  </a:lnTo>
                  <a:lnTo>
                    <a:pt x="6264" y="3002"/>
                  </a:lnTo>
                  <a:lnTo>
                    <a:pt x="6264" y="2311"/>
                  </a:lnTo>
                  <a:close/>
                  <a:moveTo>
                    <a:pt x="10241" y="8931"/>
                  </a:moveTo>
                  <a:lnTo>
                    <a:pt x="10241" y="9598"/>
                  </a:lnTo>
                  <a:lnTo>
                    <a:pt x="6312" y="9598"/>
                  </a:lnTo>
                  <a:lnTo>
                    <a:pt x="6264" y="9574"/>
                  </a:lnTo>
                  <a:lnTo>
                    <a:pt x="6264" y="8931"/>
                  </a:lnTo>
                  <a:close/>
                  <a:moveTo>
                    <a:pt x="1" y="1"/>
                  </a:moveTo>
                  <a:lnTo>
                    <a:pt x="1" y="1620"/>
                  </a:lnTo>
                  <a:lnTo>
                    <a:pt x="7907" y="1620"/>
                  </a:lnTo>
                  <a:lnTo>
                    <a:pt x="7907" y="1977"/>
                  </a:lnTo>
                  <a:lnTo>
                    <a:pt x="6264" y="1977"/>
                  </a:lnTo>
                  <a:cubicBezTo>
                    <a:pt x="6097" y="1977"/>
                    <a:pt x="5955" y="2097"/>
                    <a:pt x="5955" y="2287"/>
                  </a:cubicBezTo>
                  <a:lnTo>
                    <a:pt x="5955" y="3263"/>
                  </a:lnTo>
                  <a:lnTo>
                    <a:pt x="10241" y="3263"/>
                  </a:lnTo>
                  <a:lnTo>
                    <a:pt x="10241" y="8574"/>
                  </a:lnTo>
                  <a:lnTo>
                    <a:pt x="6264" y="8574"/>
                  </a:lnTo>
                  <a:lnTo>
                    <a:pt x="6264" y="3621"/>
                  </a:lnTo>
                  <a:lnTo>
                    <a:pt x="5978" y="3621"/>
                  </a:lnTo>
                  <a:lnTo>
                    <a:pt x="5978" y="4311"/>
                  </a:lnTo>
                  <a:lnTo>
                    <a:pt x="1477" y="4311"/>
                  </a:lnTo>
                  <a:lnTo>
                    <a:pt x="1477" y="2311"/>
                  </a:lnTo>
                  <a:lnTo>
                    <a:pt x="5621" y="2311"/>
                  </a:lnTo>
                  <a:lnTo>
                    <a:pt x="5621" y="2025"/>
                  </a:lnTo>
                  <a:lnTo>
                    <a:pt x="1144" y="2025"/>
                  </a:lnTo>
                  <a:lnTo>
                    <a:pt x="1144" y="4645"/>
                  </a:lnTo>
                  <a:lnTo>
                    <a:pt x="5978" y="4645"/>
                  </a:lnTo>
                  <a:lnTo>
                    <a:pt x="5978" y="5002"/>
                  </a:lnTo>
                  <a:lnTo>
                    <a:pt x="1144" y="5002"/>
                  </a:lnTo>
                  <a:lnTo>
                    <a:pt x="1144" y="5288"/>
                  </a:lnTo>
                  <a:lnTo>
                    <a:pt x="5978" y="5288"/>
                  </a:lnTo>
                  <a:lnTo>
                    <a:pt x="5978" y="6312"/>
                  </a:lnTo>
                  <a:lnTo>
                    <a:pt x="3978" y="6312"/>
                  </a:lnTo>
                  <a:lnTo>
                    <a:pt x="3978" y="7621"/>
                  </a:lnTo>
                  <a:lnTo>
                    <a:pt x="5621" y="7621"/>
                  </a:lnTo>
                  <a:lnTo>
                    <a:pt x="5621" y="7312"/>
                  </a:lnTo>
                  <a:lnTo>
                    <a:pt x="4288" y="7312"/>
                  </a:lnTo>
                  <a:lnTo>
                    <a:pt x="4288" y="6597"/>
                  </a:lnTo>
                  <a:lnTo>
                    <a:pt x="5978" y="6597"/>
                  </a:lnTo>
                  <a:lnTo>
                    <a:pt x="5978" y="7931"/>
                  </a:lnTo>
                  <a:lnTo>
                    <a:pt x="311" y="7931"/>
                  </a:lnTo>
                  <a:lnTo>
                    <a:pt x="311" y="1977"/>
                  </a:lnTo>
                  <a:lnTo>
                    <a:pt x="25" y="1977"/>
                  </a:lnTo>
                  <a:lnTo>
                    <a:pt x="25" y="8264"/>
                  </a:lnTo>
                  <a:lnTo>
                    <a:pt x="5978" y="8264"/>
                  </a:lnTo>
                  <a:lnTo>
                    <a:pt x="5978" y="9574"/>
                  </a:lnTo>
                  <a:cubicBezTo>
                    <a:pt x="5978" y="9765"/>
                    <a:pt x="6121" y="9908"/>
                    <a:pt x="6312" y="9908"/>
                  </a:cubicBezTo>
                  <a:lnTo>
                    <a:pt x="10217" y="9908"/>
                  </a:lnTo>
                  <a:cubicBezTo>
                    <a:pt x="10408" y="9908"/>
                    <a:pt x="10551" y="9765"/>
                    <a:pt x="10551" y="9574"/>
                  </a:cubicBezTo>
                  <a:lnTo>
                    <a:pt x="10551" y="2311"/>
                  </a:lnTo>
                  <a:cubicBezTo>
                    <a:pt x="10527" y="2144"/>
                    <a:pt x="10408" y="1977"/>
                    <a:pt x="10241" y="1977"/>
                  </a:cubicBezTo>
                  <a:lnTo>
                    <a:pt x="8241" y="1977"/>
                  </a:lnTo>
                  <a:lnTo>
                    <a:pt x="82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2" name="Google Shape;952;p60"/>
            <p:cNvSpPr/>
            <p:nvPr/>
          </p:nvSpPr>
          <p:spPr>
            <a:xfrm>
              <a:off x="1250825" y="4523600"/>
              <a:ext cx="73850" cy="49450"/>
            </a:xfrm>
            <a:custGeom>
              <a:avLst/>
              <a:gdLst/>
              <a:ahLst/>
              <a:cxnLst/>
              <a:rect l="l" t="t" r="r" b="b"/>
              <a:pathLst>
                <a:path w="2954" h="1978" extrusionOk="0">
                  <a:moveTo>
                    <a:pt x="2668" y="310"/>
                  </a:moveTo>
                  <a:lnTo>
                    <a:pt x="2668" y="1644"/>
                  </a:lnTo>
                  <a:lnTo>
                    <a:pt x="334" y="1644"/>
                  </a:lnTo>
                  <a:lnTo>
                    <a:pt x="334" y="310"/>
                  </a:lnTo>
                  <a:close/>
                  <a:moveTo>
                    <a:pt x="0" y="0"/>
                  </a:moveTo>
                  <a:lnTo>
                    <a:pt x="0" y="1977"/>
                  </a:lnTo>
                  <a:lnTo>
                    <a:pt x="2953" y="1977"/>
                  </a:lnTo>
                  <a:lnTo>
                    <a:pt x="29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3" name="Google Shape;953;p60"/>
            <p:cNvSpPr/>
            <p:nvPr/>
          </p:nvSpPr>
          <p:spPr>
            <a:xfrm>
              <a:off x="1250825" y="4581950"/>
              <a:ext cx="74450" cy="7175"/>
            </a:xfrm>
            <a:custGeom>
              <a:avLst/>
              <a:gdLst/>
              <a:ahLst/>
              <a:cxnLst/>
              <a:rect l="l" t="t" r="r" b="b"/>
              <a:pathLst>
                <a:path w="2978" h="287" extrusionOk="0">
                  <a:moveTo>
                    <a:pt x="0" y="0"/>
                  </a:moveTo>
                  <a:lnTo>
                    <a:pt x="0" y="286"/>
                  </a:lnTo>
                  <a:lnTo>
                    <a:pt x="2977" y="286"/>
                  </a:lnTo>
                  <a:lnTo>
                    <a:pt x="29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4" name="Google Shape;954;p60"/>
            <p:cNvSpPr/>
            <p:nvPr/>
          </p:nvSpPr>
          <p:spPr>
            <a:xfrm>
              <a:off x="1250825" y="4598025"/>
              <a:ext cx="74450" cy="7750"/>
            </a:xfrm>
            <a:custGeom>
              <a:avLst/>
              <a:gdLst/>
              <a:ahLst/>
              <a:cxnLst/>
              <a:rect l="l" t="t" r="r" b="b"/>
              <a:pathLst>
                <a:path w="2978" h="310" extrusionOk="0">
                  <a:moveTo>
                    <a:pt x="0" y="0"/>
                  </a:moveTo>
                  <a:lnTo>
                    <a:pt x="0" y="310"/>
                  </a:lnTo>
                  <a:lnTo>
                    <a:pt x="2977" y="310"/>
                  </a:lnTo>
                  <a:lnTo>
                    <a:pt x="29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5" name="Google Shape;955;p60"/>
            <p:cNvSpPr/>
            <p:nvPr/>
          </p:nvSpPr>
          <p:spPr>
            <a:xfrm>
              <a:off x="1250825" y="4614700"/>
              <a:ext cx="32775" cy="24425"/>
            </a:xfrm>
            <a:custGeom>
              <a:avLst/>
              <a:gdLst/>
              <a:ahLst/>
              <a:cxnLst/>
              <a:rect l="l" t="t" r="r" b="b"/>
              <a:pathLst>
                <a:path w="1311" h="977" extrusionOk="0">
                  <a:moveTo>
                    <a:pt x="1024" y="286"/>
                  </a:moveTo>
                  <a:lnTo>
                    <a:pt x="1024" y="643"/>
                  </a:lnTo>
                  <a:lnTo>
                    <a:pt x="334" y="643"/>
                  </a:lnTo>
                  <a:lnTo>
                    <a:pt x="334" y="286"/>
                  </a:lnTo>
                  <a:close/>
                  <a:moveTo>
                    <a:pt x="0" y="0"/>
                  </a:moveTo>
                  <a:lnTo>
                    <a:pt x="0" y="976"/>
                  </a:lnTo>
                  <a:lnTo>
                    <a:pt x="1310" y="976"/>
                  </a:lnTo>
                  <a:lnTo>
                    <a:pt x="13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6" name="Google Shape;956;p60"/>
            <p:cNvSpPr/>
            <p:nvPr/>
          </p:nvSpPr>
          <p:spPr>
            <a:xfrm>
              <a:off x="1296075" y="4614700"/>
              <a:ext cx="33350" cy="24425"/>
            </a:xfrm>
            <a:custGeom>
              <a:avLst/>
              <a:gdLst/>
              <a:ahLst/>
              <a:cxnLst/>
              <a:rect l="l" t="t" r="r" b="b"/>
              <a:pathLst>
                <a:path w="1334" h="977" extrusionOk="0">
                  <a:moveTo>
                    <a:pt x="1024" y="286"/>
                  </a:moveTo>
                  <a:lnTo>
                    <a:pt x="1024" y="643"/>
                  </a:lnTo>
                  <a:lnTo>
                    <a:pt x="334" y="643"/>
                  </a:lnTo>
                  <a:lnTo>
                    <a:pt x="334" y="286"/>
                  </a:lnTo>
                  <a:close/>
                  <a:moveTo>
                    <a:pt x="0" y="0"/>
                  </a:moveTo>
                  <a:lnTo>
                    <a:pt x="0" y="976"/>
                  </a:lnTo>
                  <a:lnTo>
                    <a:pt x="1334" y="976"/>
                  </a:lnTo>
                  <a:lnTo>
                    <a:pt x="1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7" name="Google Shape;957;p60"/>
            <p:cNvSpPr/>
            <p:nvPr/>
          </p:nvSpPr>
          <p:spPr>
            <a:xfrm>
              <a:off x="1110925" y="4573600"/>
              <a:ext cx="111950" cy="7775"/>
            </a:xfrm>
            <a:custGeom>
              <a:avLst/>
              <a:gdLst/>
              <a:ahLst/>
              <a:cxnLst/>
              <a:rect l="l" t="t" r="r" b="b"/>
              <a:pathLst>
                <a:path w="4478" h="311" extrusionOk="0">
                  <a:moveTo>
                    <a:pt x="0" y="1"/>
                  </a:moveTo>
                  <a:lnTo>
                    <a:pt x="0" y="310"/>
                  </a:lnTo>
                  <a:lnTo>
                    <a:pt x="4477" y="310"/>
                  </a:lnTo>
                  <a:lnTo>
                    <a:pt x="4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958" name="Google Shape;958;p60"/>
          <p:cNvGrpSpPr/>
          <p:nvPr/>
        </p:nvGrpSpPr>
        <p:grpSpPr>
          <a:xfrm>
            <a:off x="1056602" y="3303541"/>
            <a:ext cx="345094" cy="374740"/>
            <a:chOff x="2219466" y="1500293"/>
            <a:chExt cx="330613" cy="359015"/>
          </a:xfrm>
        </p:grpSpPr>
        <p:sp>
          <p:nvSpPr>
            <p:cNvPr id="959" name="Google Shape;959;p60"/>
            <p:cNvSpPr/>
            <p:nvPr/>
          </p:nvSpPr>
          <p:spPr>
            <a:xfrm>
              <a:off x="2353906" y="1635560"/>
              <a:ext cx="65518" cy="82121"/>
            </a:xfrm>
            <a:custGeom>
              <a:avLst/>
              <a:gdLst/>
              <a:ahLst/>
              <a:cxnLst/>
              <a:rect l="l" t="t" r="r" b="b"/>
              <a:pathLst>
                <a:path w="2060" h="2582" extrusionOk="0">
                  <a:moveTo>
                    <a:pt x="994" y="319"/>
                  </a:moveTo>
                  <a:cubicBezTo>
                    <a:pt x="1051" y="319"/>
                    <a:pt x="1107" y="355"/>
                    <a:pt x="1131" y="426"/>
                  </a:cubicBezTo>
                  <a:lnTo>
                    <a:pt x="1631" y="2093"/>
                  </a:lnTo>
                  <a:cubicBezTo>
                    <a:pt x="1667" y="2165"/>
                    <a:pt x="1607" y="2236"/>
                    <a:pt x="1536" y="2236"/>
                  </a:cubicBezTo>
                  <a:lnTo>
                    <a:pt x="476" y="2236"/>
                  </a:lnTo>
                  <a:cubicBezTo>
                    <a:pt x="405" y="2236"/>
                    <a:pt x="345" y="2165"/>
                    <a:pt x="357" y="2093"/>
                  </a:cubicBezTo>
                  <a:lnTo>
                    <a:pt x="857" y="426"/>
                  </a:lnTo>
                  <a:cubicBezTo>
                    <a:pt x="881" y="355"/>
                    <a:pt x="938" y="319"/>
                    <a:pt x="994" y="319"/>
                  </a:cubicBezTo>
                  <a:close/>
                  <a:moveTo>
                    <a:pt x="1006" y="1"/>
                  </a:moveTo>
                  <a:cubicBezTo>
                    <a:pt x="813" y="1"/>
                    <a:pt x="619" y="111"/>
                    <a:pt x="548" y="331"/>
                  </a:cubicBezTo>
                  <a:lnTo>
                    <a:pt x="48" y="1998"/>
                  </a:lnTo>
                  <a:cubicBezTo>
                    <a:pt x="0" y="2129"/>
                    <a:pt x="36" y="2284"/>
                    <a:pt x="119" y="2403"/>
                  </a:cubicBezTo>
                  <a:cubicBezTo>
                    <a:pt x="214" y="2522"/>
                    <a:pt x="345" y="2581"/>
                    <a:pt x="476" y="2581"/>
                  </a:cubicBezTo>
                  <a:lnTo>
                    <a:pt x="1536" y="2581"/>
                  </a:lnTo>
                  <a:cubicBezTo>
                    <a:pt x="1845" y="2581"/>
                    <a:pt x="2060" y="2284"/>
                    <a:pt x="1965" y="1998"/>
                  </a:cubicBezTo>
                  <a:lnTo>
                    <a:pt x="1464" y="331"/>
                  </a:lnTo>
                  <a:cubicBezTo>
                    <a:pt x="1393" y="111"/>
                    <a:pt x="1200" y="1"/>
                    <a:pt x="1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60" name="Google Shape;960;p60"/>
            <p:cNvSpPr/>
            <p:nvPr/>
          </p:nvSpPr>
          <p:spPr>
            <a:xfrm>
              <a:off x="2219466" y="1500293"/>
              <a:ext cx="330613" cy="359015"/>
            </a:xfrm>
            <a:custGeom>
              <a:avLst/>
              <a:gdLst/>
              <a:ahLst/>
              <a:cxnLst/>
              <a:rect l="l" t="t" r="r" b="b"/>
              <a:pathLst>
                <a:path w="10395" h="11288" extrusionOk="0">
                  <a:moveTo>
                    <a:pt x="1048" y="322"/>
                  </a:moveTo>
                  <a:lnTo>
                    <a:pt x="1048" y="1048"/>
                  </a:lnTo>
                  <a:lnTo>
                    <a:pt x="334" y="1048"/>
                  </a:lnTo>
                  <a:lnTo>
                    <a:pt x="334" y="322"/>
                  </a:lnTo>
                  <a:close/>
                  <a:moveTo>
                    <a:pt x="5549" y="334"/>
                  </a:moveTo>
                  <a:lnTo>
                    <a:pt x="5549" y="1048"/>
                  </a:lnTo>
                  <a:lnTo>
                    <a:pt x="4834" y="1048"/>
                  </a:lnTo>
                  <a:lnTo>
                    <a:pt x="4834" y="334"/>
                  </a:lnTo>
                  <a:close/>
                  <a:moveTo>
                    <a:pt x="10049" y="322"/>
                  </a:moveTo>
                  <a:lnTo>
                    <a:pt x="10049" y="1048"/>
                  </a:lnTo>
                  <a:lnTo>
                    <a:pt x="9335" y="1048"/>
                  </a:lnTo>
                  <a:lnTo>
                    <a:pt x="9335" y="322"/>
                  </a:lnTo>
                  <a:close/>
                  <a:moveTo>
                    <a:pt x="10061" y="5287"/>
                  </a:moveTo>
                  <a:lnTo>
                    <a:pt x="10061" y="6001"/>
                  </a:lnTo>
                  <a:lnTo>
                    <a:pt x="9347" y="6001"/>
                  </a:lnTo>
                  <a:lnTo>
                    <a:pt x="9347" y="5287"/>
                  </a:lnTo>
                  <a:close/>
                  <a:moveTo>
                    <a:pt x="1048" y="5299"/>
                  </a:moveTo>
                  <a:lnTo>
                    <a:pt x="1048" y="6013"/>
                  </a:lnTo>
                  <a:lnTo>
                    <a:pt x="334" y="6013"/>
                  </a:lnTo>
                  <a:lnTo>
                    <a:pt x="334" y="5299"/>
                  </a:lnTo>
                  <a:close/>
                  <a:moveTo>
                    <a:pt x="1381" y="10287"/>
                  </a:moveTo>
                  <a:lnTo>
                    <a:pt x="1524" y="10418"/>
                  </a:lnTo>
                  <a:lnTo>
                    <a:pt x="1381" y="10418"/>
                  </a:lnTo>
                  <a:lnTo>
                    <a:pt x="1381" y="10287"/>
                  </a:lnTo>
                  <a:close/>
                  <a:moveTo>
                    <a:pt x="9001" y="10287"/>
                  </a:moveTo>
                  <a:lnTo>
                    <a:pt x="9001" y="10418"/>
                  </a:lnTo>
                  <a:lnTo>
                    <a:pt x="8870" y="10418"/>
                  </a:lnTo>
                  <a:lnTo>
                    <a:pt x="9001" y="10287"/>
                  </a:lnTo>
                  <a:close/>
                  <a:moveTo>
                    <a:pt x="9025" y="857"/>
                  </a:moveTo>
                  <a:lnTo>
                    <a:pt x="9025" y="1215"/>
                  </a:lnTo>
                  <a:cubicBezTo>
                    <a:pt x="9025" y="1310"/>
                    <a:pt x="9097" y="1381"/>
                    <a:pt x="9180" y="1381"/>
                  </a:cubicBezTo>
                  <a:lnTo>
                    <a:pt x="9537" y="1381"/>
                  </a:lnTo>
                  <a:lnTo>
                    <a:pt x="9537" y="4953"/>
                  </a:lnTo>
                  <a:lnTo>
                    <a:pt x="9180" y="4953"/>
                  </a:lnTo>
                  <a:cubicBezTo>
                    <a:pt x="9097" y="4953"/>
                    <a:pt x="9025" y="5025"/>
                    <a:pt x="9025" y="5120"/>
                  </a:cubicBezTo>
                  <a:lnTo>
                    <a:pt x="9025" y="6180"/>
                  </a:lnTo>
                  <a:cubicBezTo>
                    <a:pt x="9025" y="6263"/>
                    <a:pt x="9097" y="6346"/>
                    <a:pt x="9180" y="6346"/>
                  </a:cubicBezTo>
                  <a:lnTo>
                    <a:pt x="9537" y="6346"/>
                  </a:lnTo>
                  <a:lnTo>
                    <a:pt x="9537" y="9894"/>
                  </a:lnTo>
                  <a:lnTo>
                    <a:pt x="9275" y="9894"/>
                  </a:lnTo>
                  <a:cubicBezTo>
                    <a:pt x="9406" y="9573"/>
                    <a:pt x="9442" y="9216"/>
                    <a:pt x="9323" y="8870"/>
                  </a:cubicBezTo>
                  <a:lnTo>
                    <a:pt x="7311" y="2632"/>
                  </a:lnTo>
                  <a:cubicBezTo>
                    <a:pt x="7283" y="2567"/>
                    <a:pt x="7227" y="2524"/>
                    <a:pt x="7160" y="2524"/>
                  </a:cubicBezTo>
                  <a:cubicBezTo>
                    <a:pt x="7139" y="2524"/>
                    <a:pt x="7118" y="2528"/>
                    <a:pt x="7096" y="2536"/>
                  </a:cubicBezTo>
                  <a:cubicBezTo>
                    <a:pt x="7013" y="2560"/>
                    <a:pt x="6965" y="2655"/>
                    <a:pt x="7001" y="2739"/>
                  </a:cubicBezTo>
                  <a:lnTo>
                    <a:pt x="9001" y="8978"/>
                  </a:lnTo>
                  <a:cubicBezTo>
                    <a:pt x="9263" y="9780"/>
                    <a:pt x="8624" y="10429"/>
                    <a:pt x="7936" y="10429"/>
                  </a:cubicBezTo>
                  <a:cubicBezTo>
                    <a:pt x="7685" y="10429"/>
                    <a:pt x="7427" y="10342"/>
                    <a:pt x="7204" y="10144"/>
                  </a:cubicBezTo>
                  <a:cubicBezTo>
                    <a:pt x="7171" y="10123"/>
                    <a:pt x="7132" y="10111"/>
                    <a:pt x="7093" y="10111"/>
                  </a:cubicBezTo>
                  <a:cubicBezTo>
                    <a:pt x="7045" y="10111"/>
                    <a:pt x="6998" y="10129"/>
                    <a:pt x="6965" y="10168"/>
                  </a:cubicBezTo>
                  <a:cubicBezTo>
                    <a:pt x="6906" y="10240"/>
                    <a:pt x="6906" y="10347"/>
                    <a:pt x="6977" y="10406"/>
                  </a:cubicBezTo>
                  <a:cubicBezTo>
                    <a:pt x="7001" y="10418"/>
                    <a:pt x="7013" y="10430"/>
                    <a:pt x="7025" y="10430"/>
                  </a:cubicBezTo>
                  <a:lnTo>
                    <a:pt x="5906" y="10430"/>
                  </a:lnTo>
                  <a:lnTo>
                    <a:pt x="5906" y="10073"/>
                  </a:lnTo>
                  <a:cubicBezTo>
                    <a:pt x="5906" y="9990"/>
                    <a:pt x="5834" y="9918"/>
                    <a:pt x="5751" y="9918"/>
                  </a:cubicBezTo>
                  <a:lnTo>
                    <a:pt x="4691" y="9918"/>
                  </a:lnTo>
                  <a:cubicBezTo>
                    <a:pt x="4596" y="9918"/>
                    <a:pt x="4525" y="9990"/>
                    <a:pt x="4525" y="10073"/>
                  </a:cubicBezTo>
                  <a:lnTo>
                    <a:pt x="4525" y="10430"/>
                  </a:lnTo>
                  <a:lnTo>
                    <a:pt x="3382" y="10430"/>
                  </a:lnTo>
                  <a:cubicBezTo>
                    <a:pt x="3834" y="10049"/>
                    <a:pt x="3858" y="9585"/>
                    <a:pt x="4037" y="9144"/>
                  </a:cubicBezTo>
                  <a:cubicBezTo>
                    <a:pt x="4167" y="8728"/>
                    <a:pt x="4548" y="8442"/>
                    <a:pt x="5001" y="8442"/>
                  </a:cubicBezTo>
                  <a:lnTo>
                    <a:pt x="5418" y="8442"/>
                  </a:lnTo>
                  <a:cubicBezTo>
                    <a:pt x="5846" y="8442"/>
                    <a:pt x="6239" y="8728"/>
                    <a:pt x="6382" y="9144"/>
                  </a:cubicBezTo>
                  <a:lnTo>
                    <a:pt x="6596" y="9775"/>
                  </a:lnTo>
                  <a:cubicBezTo>
                    <a:pt x="6615" y="9849"/>
                    <a:pt x="6676" y="9894"/>
                    <a:pt x="6742" y="9894"/>
                  </a:cubicBezTo>
                  <a:cubicBezTo>
                    <a:pt x="6761" y="9894"/>
                    <a:pt x="6780" y="9890"/>
                    <a:pt x="6799" y="9882"/>
                  </a:cubicBezTo>
                  <a:cubicBezTo>
                    <a:pt x="6894" y="9859"/>
                    <a:pt x="6930" y="9763"/>
                    <a:pt x="6906" y="9680"/>
                  </a:cubicBezTo>
                  <a:lnTo>
                    <a:pt x="6692" y="9037"/>
                  </a:lnTo>
                  <a:cubicBezTo>
                    <a:pt x="6513" y="8489"/>
                    <a:pt x="6001" y="8108"/>
                    <a:pt x="5418" y="8108"/>
                  </a:cubicBezTo>
                  <a:lnTo>
                    <a:pt x="5001" y="8108"/>
                  </a:lnTo>
                  <a:cubicBezTo>
                    <a:pt x="4418" y="8108"/>
                    <a:pt x="3894" y="8489"/>
                    <a:pt x="3715" y="9037"/>
                  </a:cubicBezTo>
                  <a:lnTo>
                    <a:pt x="3513" y="9680"/>
                  </a:lnTo>
                  <a:cubicBezTo>
                    <a:pt x="3358" y="10132"/>
                    <a:pt x="2929" y="10430"/>
                    <a:pt x="2453" y="10430"/>
                  </a:cubicBezTo>
                  <a:cubicBezTo>
                    <a:pt x="1846" y="10430"/>
                    <a:pt x="1334" y="9942"/>
                    <a:pt x="1334" y="9323"/>
                  </a:cubicBezTo>
                  <a:cubicBezTo>
                    <a:pt x="1334" y="9025"/>
                    <a:pt x="1429" y="8906"/>
                    <a:pt x="1751" y="7846"/>
                  </a:cubicBezTo>
                  <a:cubicBezTo>
                    <a:pt x="1786" y="7751"/>
                    <a:pt x="1739" y="7668"/>
                    <a:pt x="1655" y="7632"/>
                  </a:cubicBezTo>
                  <a:cubicBezTo>
                    <a:pt x="1639" y="7628"/>
                    <a:pt x="1622" y="7626"/>
                    <a:pt x="1607" y="7626"/>
                  </a:cubicBezTo>
                  <a:cubicBezTo>
                    <a:pt x="1532" y="7626"/>
                    <a:pt x="1470" y="7670"/>
                    <a:pt x="1441" y="7739"/>
                  </a:cubicBezTo>
                  <a:lnTo>
                    <a:pt x="1084" y="8870"/>
                  </a:lnTo>
                  <a:cubicBezTo>
                    <a:pt x="977" y="9216"/>
                    <a:pt x="1000" y="9573"/>
                    <a:pt x="1143" y="9894"/>
                  </a:cubicBezTo>
                  <a:lnTo>
                    <a:pt x="881" y="9894"/>
                  </a:lnTo>
                  <a:lnTo>
                    <a:pt x="881" y="6346"/>
                  </a:lnTo>
                  <a:lnTo>
                    <a:pt x="1239" y="6346"/>
                  </a:lnTo>
                  <a:cubicBezTo>
                    <a:pt x="1322" y="6346"/>
                    <a:pt x="1393" y="6263"/>
                    <a:pt x="1393" y="6180"/>
                  </a:cubicBezTo>
                  <a:lnTo>
                    <a:pt x="1393" y="5120"/>
                  </a:lnTo>
                  <a:cubicBezTo>
                    <a:pt x="1393" y="5037"/>
                    <a:pt x="1322" y="4953"/>
                    <a:pt x="1239" y="4953"/>
                  </a:cubicBezTo>
                  <a:lnTo>
                    <a:pt x="881" y="4953"/>
                  </a:lnTo>
                  <a:lnTo>
                    <a:pt x="881" y="1381"/>
                  </a:lnTo>
                  <a:lnTo>
                    <a:pt x="1239" y="1381"/>
                  </a:lnTo>
                  <a:cubicBezTo>
                    <a:pt x="1322" y="1381"/>
                    <a:pt x="1393" y="1310"/>
                    <a:pt x="1393" y="1227"/>
                  </a:cubicBezTo>
                  <a:lnTo>
                    <a:pt x="1393" y="869"/>
                  </a:lnTo>
                  <a:lnTo>
                    <a:pt x="3953" y="869"/>
                  </a:lnTo>
                  <a:cubicBezTo>
                    <a:pt x="3703" y="1060"/>
                    <a:pt x="3513" y="1322"/>
                    <a:pt x="3417" y="1643"/>
                  </a:cubicBezTo>
                  <a:lnTo>
                    <a:pt x="1643" y="7096"/>
                  </a:lnTo>
                  <a:cubicBezTo>
                    <a:pt x="1608" y="7204"/>
                    <a:pt x="1679" y="7323"/>
                    <a:pt x="1798" y="7323"/>
                  </a:cubicBezTo>
                  <a:cubicBezTo>
                    <a:pt x="1881" y="7323"/>
                    <a:pt x="1941" y="7275"/>
                    <a:pt x="1965" y="7204"/>
                  </a:cubicBezTo>
                  <a:lnTo>
                    <a:pt x="3739" y="1727"/>
                  </a:lnTo>
                  <a:cubicBezTo>
                    <a:pt x="3858" y="1334"/>
                    <a:pt x="4156" y="1036"/>
                    <a:pt x="4525" y="917"/>
                  </a:cubicBezTo>
                  <a:lnTo>
                    <a:pt x="4525" y="1215"/>
                  </a:lnTo>
                  <a:cubicBezTo>
                    <a:pt x="4525" y="1310"/>
                    <a:pt x="4596" y="1381"/>
                    <a:pt x="4691" y="1381"/>
                  </a:cubicBezTo>
                  <a:lnTo>
                    <a:pt x="5751" y="1381"/>
                  </a:lnTo>
                  <a:cubicBezTo>
                    <a:pt x="5834" y="1381"/>
                    <a:pt x="5906" y="1310"/>
                    <a:pt x="5906" y="1215"/>
                  </a:cubicBezTo>
                  <a:lnTo>
                    <a:pt x="5906" y="941"/>
                  </a:lnTo>
                  <a:cubicBezTo>
                    <a:pt x="6263" y="1072"/>
                    <a:pt x="6549" y="1358"/>
                    <a:pt x="6680" y="1739"/>
                  </a:cubicBezTo>
                  <a:lnTo>
                    <a:pt x="6799" y="2096"/>
                  </a:lnTo>
                  <a:cubicBezTo>
                    <a:pt x="6827" y="2172"/>
                    <a:pt x="6886" y="2210"/>
                    <a:pt x="6958" y="2210"/>
                  </a:cubicBezTo>
                  <a:cubicBezTo>
                    <a:pt x="6975" y="2210"/>
                    <a:pt x="6994" y="2208"/>
                    <a:pt x="7013" y="2203"/>
                  </a:cubicBezTo>
                  <a:cubicBezTo>
                    <a:pt x="7096" y="2167"/>
                    <a:pt x="7144" y="2084"/>
                    <a:pt x="7120" y="1989"/>
                  </a:cubicBezTo>
                  <a:cubicBezTo>
                    <a:pt x="7025" y="1786"/>
                    <a:pt x="6977" y="1262"/>
                    <a:pt x="6465" y="857"/>
                  </a:cubicBezTo>
                  <a:close/>
                  <a:moveTo>
                    <a:pt x="1048" y="10228"/>
                  </a:moveTo>
                  <a:lnTo>
                    <a:pt x="1048" y="10942"/>
                  </a:lnTo>
                  <a:lnTo>
                    <a:pt x="334" y="10942"/>
                  </a:lnTo>
                  <a:lnTo>
                    <a:pt x="334" y="10228"/>
                  </a:lnTo>
                  <a:close/>
                  <a:moveTo>
                    <a:pt x="5572" y="10228"/>
                  </a:moveTo>
                  <a:lnTo>
                    <a:pt x="5572" y="10942"/>
                  </a:lnTo>
                  <a:lnTo>
                    <a:pt x="4858" y="10942"/>
                  </a:lnTo>
                  <a:lnTo>
                    <a:pt x="4858" y="10228"/>
                  </a:lnTo>
                  <a:close/>
                  <a:moveTo>
                    <a:pt x="10061" y="10228"/>
                  </a:moveTo>
                  <a:lnTo>
                    <a:pt x="10061" y="10942"/>
                  </a:lnTo>
                  <a:lnTo>
                    <a:pt x="9347" y="10942"/>
                  </a:lnTo>
                  <a:lnTo>
                    <a:pt x="9347" y="10228"/>
                  </a:lnTo>
                  <a:close/>
                  <a:moveTo>
                    <a:pt x="167" y="0"/>
                  </a:moveTo>
                  <a:cubicBezTo>
                    <a:pt x="72" y="0"/>
                    <a:pt x="0" y="72"/>
                    <a:pt x="0" y="167"/>
                  </a:cubicBezTo>
                  <a:lnTo>
                    <a:pt x="0" y="1227"/>
                  </a:lnTo>
                  <a:cubicBezTo>
                    <a:pt x="0" y="1310"/>
                    <a:pt x="72" y="1381"/>
                    <a:pt x="167" y="1381"/>
                  </a:cubicBezTo>
                  <a:lnTo>
                    <a:pt x="524" y="1381"/>
                  </a:lnTo>
                  <a:lnTo>
                    <a:pt x="524" y="4953"/>
                  </a:lnTo>
                  <a:lnTo>
                    <a:pt x="167" y="4953"/>
                  </a:lnTo>
                  <a:cubicBezTo>
                    <a:pt x="72" y="4953"/>
                    <a:pt x="0" y="5037"/>
                    <a:pt x="0" y="5120"/>
                  </a:cubicBezTo>
                  <a:lnTo>
                    <a:pt x="0" y="6180"/>
                  </a:lnTo>
                  <a:cubicBezTo>
                    <a:pt x="0" y="6263"/>
                    <a:pt x="72" y="6346"/>
                    <a:pt x="167" y="6346"/>
                  </a:cubicBezTo>
                  <a:lnTo>
                    <a:pt x="524" y="6346"/>
                  </a:lnTo>
                  <a:lnTo>
                    <a:pt x="524" y="9894"/>
                  </a:lnTo>
                  <a:lnTo>
                    <a:pt x="167" y="9894"/>
                  </a:lnTo>
                  <a:cubicBezTo>
                    <a:pt x="72" y="9894"/>
                    <a:pt x="0" y="9978"/>
                    <a:pt x="0" y="10061"/>
                  </a:cubicBezTo>
                  <a:lnTo>
                    <a:pt x="0" y="11121"/>
                  </a:lnTo>
                  <a:cubicBezTo>
                    <a:pt x="0" y="11204"/>
                    <a:pt x="72" y="11287"/>
                    <a:pt x="167" y="11287"/>
                  </a:cubicBezTo>
                  <a:lnTo>
                    <a:pt x="1215" y="11287"/>
                  </a:lnTo>
                  <a:cubicBezTo>
                    <a:pt x="1310" y="11287"/>
                    <a:pt x="1381" y="11204"/>
                    <a:pt x="1381" y="11121"/>
                  </a:cubicBezTo>
                  <a:lnTo>
                    <a:pt x="1381" y="10763"/>
                  </a:lnTo>
                  <a:lnTo>
                    <a:pt x="4513" y="10763"/>
                  </a:lnTo>
                  <a:lnTo>
                    <a:pt x="4513" y="11121"/>
                  </a:lnTo>
                  <a:cubicBezTo>
                    <a:pt x="4513" y="11204"/>
                    <a:pt x="4584" y="11287"/>
                    <a:pt x="4679" y="11287"/>
                  </a:cubicBezTo>
                  <a:lnTo>
                    <a:pt x="5727" y="11287"/>
                  </a:lnTo>
                  <a:cubicBezTo>
                    <a:pt x="5822" y="11287"/>
                    <a:pt x="5894" y="11204"/>
                    <a:pt x="5894" y="11121"/>
                  </a:cubicBezTo>
                  <a:lnTo>
                    <a:pt x="5894" y="10763"/>
                  </a:lnTo>
                  <a:lnTo>
                    <a:pt x="9001" y="10763"/>
                  </a:lnTo>
                  <a:lnTo>
                    <a:pt x="9001" y="11121"/>
                  </a:lnTo>
                  <a:cubicBezTo>
                    <a:pt x="9001" y="11204"/>
                    <a:pt x="9085" y="11287"/>
                    <a:pt x="9168" y="11287"/>
                  </a:cubicBezTo>
                  <a:lnTo>
                    <a:pt x="10228" y="11287"/>
                  </a:lnTo>
                  <a:cubicBezTo>
                    <a:pt x="10311" y="11287"/>
                    <a:pt x="10394" y="11204"/>
                    <a:pt x="10394" y="11121"/>
                  </a:cubicBezTo>
                  <a:lnTo>
                    <a:pt x="10394" y="10061"/>
                  </a:lnTo>
                  <a:cubicBezTo>
                    <a:pt x="10394" y="9978"/>
                    <a:pt x="10311" y="9894"/>
                    <a:pt x="10228" y="9894"/>
                  </a:cubicBezTo>
                  <a:lnTo>
                    <a:pt x="9871" y="9894"/>
                  </a:lnTo>
                  <a:lnTo>
                    <a:pt x="9871" y="6346"/>
                  </a:lnTo>
                  <a:lnTo>
                    <a:pt x="10228" y="6346"/>
                  </a:lnTo>
                  <a:cubicBezTo>
                    <a:pt x="10311" y="6346"/>
                    <a:pt x="10394" y="6263"/>
                    <a:pt x="10394" y="6180"/>
                  </a:cubicBezTo>
                  <a:lnTo>
                    <a:pt x="10394" y="5120"/>
                  </a:lnTo>
                  <a:cubicBezTo>
                    <a:pt x="10394" y="5037"/>
                    <a:pt x="10311" y="4953"/>
                    <a:pt x="10228" y="4953"/>
                  </a:cubicBezTo>
                  <a:lnTo>
                    <a:pt x="9871" y="4953"/>
                  </a:lnTo>
                  <a:lnTo>
                    <a:pt x="9871" y="1381"/>
                  </a:lnTo>
                  <a:lnTo>
                    <a:pt x="10228" y="1381"/>
                  </a:lnTo>
                  <a:cubicBezTo>
                    <a:pt x="10311" y="1381"/>
                    <a:pt x="10394" y="1310"/>
                    <a:pt x="10394" y="1227"/>
                  </a:cubicBezTo>
                  <a:lnTo>
                    <a:pt x="10394" y="167"/>
                  </a:lnTo>
                  <a:cubicBezTo>
                    <a:pt x="10394" y="72"/>
                    <a:pt x="10311" y="0"/>
                    <a:pt x="10228" y="0"/>
                  </a:cubicBezTo>
                  <a:lnTo>
                    <a:pt x="9168" y="0"/>
                  </a:lnTo>
                  <a:cubicBezTo>
                    <a:pt x="9085" y="0"/>
                    <a:pt x="9001" y="72"/>
                    <a:pt x="9001" y="167"/>
                  </a:cubicBezTo>
                  <a:lnTo>
                    <a:pt x="9001" y="524"/>
                  </a:lnTo>
                  <a:lnTo>
                    <a:pt x="5894" y="524"/>
                  </a:lnTo>
                  <a:lnTo>
                    <a:pt x="5894" y="167"/>
                  </a:lnTo>
                  <a:cubicBezTo>
                    <a:pt x="5894" y="72"/>
                    <a:pt x="5822" y="0"/>
                    <a:pt x="5727" y="0"/>
                  </a:cubicBezTo>
                  <a:lnTo>
                    <a:pt x="4679" y="0"/>
                  </a:lnTo>
                  <a:cubicBezTo>
                    <a:pt x="4584" y="0"/>
                    <a:pt x="4513" y="72"/>
                    <a:pt x="4513" y="167"/>
                  </a:cubicBezTo>
                  <a:lnTo>
                    <a:pt x="4513" y="524"/>
                  </a:lnTo>
                  <a:lnTo>
                    <a:pt x="1381" y="524"/>
                  </a:lnTo>
                  <a:lnTo>
                    <a:pt x="1381" y="167"/>
                  </a:lnTo>
                  <a:cubicBezTo>
                    <a:pt x="1381" y="72"/>
                    <a:pt x="1310" y="0"/>
                    <a:pt x="1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1"/>
          <p:cNvSpPr txBox="1">
            <a:spLocks noGrp="1"/>
          </p:cNvSpPr>
          <p:nvPr>
            <p:ph type="title"/>
          </p:nvPr>
        </p:nvSpPr>
        <p:spPr>
          <a:xfrm>
            <a:off x="2921750" y="539500"/>
            <a:ext cx="55089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School locations</a:t>
            </a:r>
            <a:endParaRPr/>
          </a:p>
        </p:txBody>
      </p:sp>
      <p:sp>
        <p:nvSpPr>
          <p:cNvPr id="966" name="Google Shape;966;p61"/>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967" name="Google Shape;967;p61"/>
          <p:cNvGrpSpPr/>
          <p:nvPr/>
        </p:nvGrpSpPr>
        <p:grpSpPr>
          <a:xfrm>
            <a:off x="1509505" y="1911449"/>
            <a:ext cx="4270960" cy="2275296"/>
            <a:chOff x="233350" y="949250"/>
            <a:chExt cx="7137300" cy="3802300"/>
          </a:xfrm>
        </p:grpSpPr>
        <p:sp>
          <p:nvSpPr>
            <p:cNvPr id="968" name="Google Shape;968;p6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 name="Google Shape;1019;p61"/>
          <p:cNvSpPr txBox="1"/>
          <p:nvPr/>
        </p:nvSpPr>
        <p:spPr>
          <a:xfrm>
            <a:off x="5779988" y="1550925"/>
            <a:ext cx="18987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Italy</a:t>
            </a:r>
            <a:endParaRPr sz="2200">
              <a:solidFill>
                <a:schemeClr val="accent1"/>
              </a:solidFill>
              <a:latin typeface="Space Mono"/>
              <a:ea typeface="Space Mono"/>
              <a:cs typeface="Space Mono"/>
              <a:sym typeface="Space Mono"/>
            </a:endParaRPr>
          </a:p>
        </p:txBody>
      </p:sp>
      <p:sp>
        <p:nvSpPr>
          <p:cNvPr id="1020" name="Google Shape;1020;p61"/>
          <p:cNvSpPr txBox="1"/>
          <p:nvPr/>
        </p:nvSpPr>
        <p:spPr>
          <a:xfrm>
            <a:off x="5780025" y="3674625"/>
            <a:ext cx="18987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USA</a:t>
            </a:r>
            <a:endParaRPr sz="2200">
              <a:solidFill>
                <a:schemeClr val="accent1"/>
              </a:solidFill>
              <a:latin typeface="Space Mono"/>
              <a:ea typeface="Space Mono"/>
              <a:cs typeface="Space Mono"/>
              <a:sym typeface="Space Mono"/>
            </a:endParaRPr>
          </a:p>
        </p:txBody>
      </p:sp>
      <p:sp>
        <p:nvSpPr>
          <p:cNvPr id="1021" name="Google Shape;1021;p61"/>
          <p:cNvSpPr txBox="1"/>
          <p:nvPr/>
        </p:nvSpPr>
        <p:spPr>
          <a:xfrm>
            <a:off x="5780025" y="2627600"/>
            <a:ext cx="1898700" cy="367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Venezuela</a:t>
            </a:r>
            <a:endParaRPr sz="2200">
              <a:solidFill>
                <a:schemeClr val="accent1"/>
              </a:solidFill>
              <a:latin typeface="Space Mono"/>
              <a:ea typeface="Space Mono"/>
              <a:cs typeface="Space Mono"/>
              <a:sym typeface="Space Mono"/>
            </a:endParaRPr>
          </a:p>
        </p:txBody>
      </p:sp>
      <p:sp>
        <p:nvSpPr>
          <p:cNvPr id="1022" name="Google Shape;1022;p61"/>
          <p:cNvSpPr txBox="1"/>
          <p:nvPr/>
        </p:nvSpPr>
        <p:spPr>
          <a:xfrm>
            <a:off x="5780025" y="2984025"/>
            <a:ext cx="18987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Mars is actually a cold place</a:t>
            </a:r>
            <a:endParaRPr>
              <a:solidFill>
                <a:schemeClr val="lt2"/>
              </a:solidFill>
              <a:latin typeface="Poppins"/>
              <a:ea typeface="Poppins"/>
              <a:cs typeface="Poppins"/>
              <a:sym typeface="Poppins"/>
            </a:endParaRPr>
          </a:p>
        </p:txBody>
      </p:sp>
      <p:sp>
        <p:nvSpPr>
          <p:cNvPr id="1023" name="Google Shape;1023;p61"/>
          <p:cNvSpPr txBox="1"/>
          <p:nvPr/>
        </p:nvSpPr>
        <p:spPr>
          <a:xfrm>
            <a:off x="5780063" y="1924800"/>
            <a:ext cx="18987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Earth is a planet that has life</a:t>
            </a:r>
            <a:endParaRPr>
              <a:solidFill>
                <a:schemeClr val="lt2"/>
              </a:solidFill>
              <a:latin typeface="Poppins"/>
              <a:ea typeface="Poppins"/>
              <a:cs typeface="Poppins"/>
              <a:sym typeface="Poppins"/>
            </a:endParaRPr>
          </a:p>
        </p:txBody>
      </p:sp>
      <p:sp>
        <p:nvSpPr>
          <p:cNvPr id="1024" name="Google Shape;1024;p61"/>
          <p:cNvSpPr txBox="1"/>
          <p:nvPr/>
        </p:nvSpPr>
        <p:spPr>
          <a:xfrm>
            <a:off x="5780025" y="4043250"/>
            <a:ext cx="18987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Mercury is a very small planet</a:t>
            </a:r>
            <a:endParaRPr>
              <a:solidFill>
                <a:schemeClr val="lt2"/>
              </a:solidFill>
              <a:latin typeface="Poppins"/>
              <a:ea typeface="Poppins"/>
              <a:cs typeface="Poppins"/>
              <a:sym typeface="Poppins"/>
            </a:endParaRPr>
          </a:p>
        </p:txBody>
      </p:sp>
      <p:sp>
        <p:nvSpPr>
          <p:cNvPr id="1025" name="Google Shape;1025;p61"/>
          <p:cNvSpPr/>
          <p:nvPr/>
        </p:nvSpPr>
        <p:spPr>
          <a:xfrm flipH="1">
            <a:off x="7831177" y="3826188"/>
            <a:ext cx="599592" cy="53818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6" name="Google Shape;1026;p61"/>
          <p:cNvSpPr/>
          <p:nvPr/>
        </p:nvSpPr>
        <p:spPr>
          <a:xfrm flipH="1">
            <a:off x="7831177" y="2780001"/>
            <a:ext cx="599592" cy="53818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7" name="Google Shape;1027;p61"/>
          <p:cNvSpPr/>
          <p:nvPr/>
        </p:nvSpPr>
        <p:spPr>
          <a:xfrm flipH="1">
            <a:off x="7831177" y="1703313"/>
            <a:ext cx="599592" cy="53818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8" name="Google Shape;1028;p61"/>
          <p:cNvSpPr/>
          <p:nvPr/>
        </p:nvSpPr>
        <p:spPr>
          <a:xfrm flipH="1">
            <a:off x="3184151" y="2325225"/>
            <a:ext cx="410154" cy="36769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9" name="Google Shape;1029;p61"/>
          <p:cNvSpPr/>
          <p:nvPr/>
        </p:nvSpPr>
        <p:spPr>
          <a:xfrm flipH="1">
            <a:off x="2179770" y="2864901"/>
            <a:ext cx="410154" cy="36814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0" name="Google Shape;1030;p61"/>
          <p:cNvSpPr/>
          <p:nvPr/>
        </p:nvSpPr>
        <p:spPr>
          <a:xfrm flipH="1">
            <a:off x="1649071" y="2387676"/>
            <a:ext cx="410154" cy="36814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62"/>
          <p:cNvSpPr txBox="1">
            <a:spLocks noGrp="1"/>
          </p:cNvSpPr>
          <p:nvPr>
            <p:ph type="title"/>
          </p:nvPr>
        </p:nvSpPr>
        <p:spPr>
          <a:xfrm>
            <a:off x="4300675" y="2449346"/>
            <a:ext cx="4130100" cy="94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Skills</a:t>
            </a:r>
            <a:endParaRPr/>
          </a:p>
        </p:txBody>
      </p:sp>
      <p:sp>
        <p:nvSpPr>
          <p:cNvPr id="1036" name="Google Shape;1036;p62"/>
          <p:cNvSpPr txBox="1">
            <a:spLocks noGrp="1"/>
          </p:cNvSpPr>
          <p:nvPr>
            <p:ph type="title" idx="2"/>
          </p:nvPr>
        </p:nvSpPr>
        <p:spPr>
          <a:xfrm>
            <a:off x="5302975" y="1046551"/>
            <a:ext cx="21255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037" name="Google Shape;1037;p62"/>
          <p:cNvSpPr txBox="1">
            <a:spLocks noGrp="1"/>
          </p:cNvSpPr>
          <p:nvPr>
            <p:ph type="subTitle" idx="1"/>
          </p:nvPr>
        </p:nvSpPr>
        <p:spPr>
          <a:xfrm>
            <a:off x="4986875" y="3398849"/>
            <a:ext cx="2757900" cy="69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1038" name="Google Shape;1038;p62"/>
          <p:cNvSpPr/>
          <p:nvPr/>
        </p:nvSpPr>
        <p:spPr>
          <a:xfrm flipH="1">
            <a:off x="4072081" y="1792802"/>
            <a:ext cx="910921" cy="81806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63"/>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Skills of a web designer</a:t>
            </a:r>
            <a:endParaRPr/>
          </a:p>
        </p:txBody>
      </p:sp>
      <p:sp>
        <p:nvSpPr>
          <p:cNvPr id="1044" name="Google Shape;1044;p6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045" name="Google Shape;1045;p63"/>
          <p:cNvSpPr txBox="1"/>
          <p:nvPr/>
        </p:nvSpPr>
        <p:spPr>
          <a:xfrm>
            <a:off x="6167669" y="3333900"/>
            <a:ext cx="1774500" cy="367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Content</a:t>
            </a:r>
            <a:endParaRPr sz="2200">
              <a:solidFill>
                <a:schemeClr val="accent1"/>
              </a:solidFill>
              <a:latin typeface="Space Mono"/>
              <a:ea typeface="Space Mono"/>
              <a:cs typeface="Space Mono"/>
              <a:sym typeface="Space Mono"/>
            </a:endParaRPr>
          </a:p>
        </p:txBody>
      </p:sp>
      <p:sp>
        <p:nvSpPr>
          <p:cNvPr id="1046" name="Google Shape;1046;p63"/>
          <p:cNvSpPr txBox="1"/>
          <p:nvPr/>
        </p:nvSpPr>
        <p:spPr>
          <a:xfrm>
            <a:off x="6167669" y="3701700"/>
            <a:ext cx="17745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2"/>
                </a:solidFill>
                <a:latin typeface="Poppins"/>
                <a:ea typeface="Poppins"/>
                <a:cs typeface="Poppins"/>
                <a:sym typeface="Poppins"/>
              </a:rPr>
              <a:t>Mars is actually a cold place</a:t>
            </a:r>
            <a:endParaRPr>
              <a:solidFill>
                <a:schemeClr val="lt2"/>
              </a:solidFill>
              <a:latin typeface="Poppins"/>
              <a:ea typeface="Poppins"/>
              <a:cs typeface="Poppins"/>
              <a:sym typeface="Poppins"/>
            </a:endParaRPr>
          </a:p>
        </p:txBody>
      </p:sp>
      <p:sp>
        <p:nvSpPr>
          <p:cNvPr id="1047" name="Google Shape;1047;p63"/>
          <p:cNvSpPr txBox="1"/>
          <p:nvPr/>
        </p:nvSpPr>
        <p:spPr>
          <a:xfrm>
            <a:off x="1201806" y="3333900"/>
            <a:ext cx="1774500" cy="367800"/>
          </a:xfrm>
          <a:prstGeom prst="rect">
            <a:avLst/>
          </a:prstGeom>
          <a:noFill/>
          <a:ln>
            <a:noFill/>
          </a:ln>
        </p:spPr>
        <p:txBody>
          <a:bodyPr spcFirstLastPara="1" wrap="square" lIns="91425" tIns="91425" rIns="91425" bIns="91425" anchor="ctr"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Design</a:t>
            </a:r>
            <a:endParaRPr sz="2200">
              <a:solidFill>
                <a:schemeClr val="accent1"/>
              </a:solidFill>
              <a:latin typeface="Space Mono"/>
              <a:ea typeface="Space Mono"/>
              <a:cs typeface="Space Mono"/>
              <a:sym typeface="Space Mono"/>
            </a:endParaRPr>
          </a:p>
        </p:txBody>
      </p:sp>
      <p:sp>
        <p:nvSpPr>
          <p:cNvPr id="1048" name="Google Shape;1048;p63"/>
          <p:cNvSpPr txBox="1"/>
          <p:nvPr/>
        </p:nvSpPr>
        <p:spPr>
          <a:xfrm>
            <a:off x="1201820" y="3701700"/>
            <a:ext cx="17745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Earth is a planet that has life</a:t>
            </a:r>
            <a:endParaRPr>
              <a:solidFill>
                <a:schemeClr val="lt2"/>
              </a:solidFill>
              <a:latin typeface="Poppins"/>
              <a:ea typeface="Poppins"/>
              <a:cs typeface="Poppins"/>
              <a:sym typeface="Poppins"/>
            </a:endParaRPr>
          </a:p>
        </p:txBody>
      </p:sp>
      <p:sp>
        <p:nvSpPr>
          <p:cNvPr id="1049" name="Google Shape;1049;p63"/>
          <p:cNvSpPr txBox="1"/>
          <p:nvPr/>
        </p:nvSpPr>
        <p:spPr>
          <a:xfrm>
            <a:off x="6167694" y="1794300"/>
            <a:ext cx="1774500" cy="367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200">
                <a:solidFill>
                  <a:schemeClr val="accent1"/>
                </a:solidFill>
                <a:latin typeface="Space Mono"/>
                <a:ea typeface="Space Mono"/>
                <a:cs typeface="Space Mono"/>
                <a:sym typeface="Space Mono"/>
              </a:rPr>
              <a:t>Business</a:t>
            </a:r>
            <a:endParaRPr sz="2200">
              <a:solidFill>
                <a:schemeClr val="accent1"/>
              </a:solidFill>
              <a:latin typeface="Space Mono"/>
              <a:ea typeface="Space Mono"/>
              <a:cs typeface="Space Mono"/>
              <a:sym typeface="Space Mono"/>
            </a:endParaRPr>
          </a:p>
        </p:txBody>
      </p:sp>
      <p:sp>
        <p:nvSpPr>
          <p:cNvPr id="1050" name="Google Shape;1050;p63"/>
          <p:cNvSpPr txBox="1"/>
          <p:nvPr/>
        </p:nvSpPr>
        <p:spPr>
          <a:xfrm>
            <a:off x="6167694" y="2162100"/>
            <a:ext cx="17745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2"/>
                </a:solidFill>
                <a:latin typeface="Poppins"/>
                <a:ea typeface="Poppins"/>
                <a:cs typeface="Poppins"/>
                <a:sym typeface="Poppins"/>
              </a:rPr>
              <a:t>Mercury is a small planet</a:t>
            </a:r>
            <a:endParaRPr>
              <a:solidFill>
                <a:schemeClr val="lt2"/>
              </a:solidFill>
              <a:latin typeface="Poppins"/>
              <a:ea typeface="Poppins"/>
              <a:cs typeface="Poppins"/>
              <a:sym typeface="Poppins"/>
            </a:endParaRPr>
          </a:p>
        </p:txBody>
      </p:sp>
      <p:sp>
        <p:nvSpPr>
          <p:cNvPr id="1051" name="Google Shape;1051;p63"/>
          <p:cNvSpPr txBox="1"/>
          <p:nvPr/>
        </p:nvSpPr>
        <p:spPr>
          <a:xfrm>
            <a:off x="1201831" y="1794425"/>
            <a:ext cx="1774500" cy="367800"/>
          </a:xfrm>
          <a:prstGeom prst="rect">
            <a:avLst/>
          </a:prstGeom>
          <a:noFill/>
          <a:ln>
            <a:noFill/>
          </a:ln>
        </p:spPr>
        <p:txBody>
          <a:bodyPr spcFirstLastPara="1" wrap="square" lIns="91425" tIns="91425" rIns="91425" bIns="91425" anchor="ctr" anchorCtr="0">
            <a:noAutofit/>
          </a:bodyPr>
          <a:lstStyle/>
          <a:p>
            <a:pPr marL="0" lvl="0" indent="0" algn="r" rtl="0">
              <a:lnSpc>
                <a:spcPct val="90000"/>
              </a:lnSpc>
              <a:spcBef>
                <a:spcPts val="0"/>
              </a:spcBef>
              <a:spcAft>
                <a:spcPts val="0"/>
              </a:spcAft>
              <a:buNone/>
            </a:pPr>
            <a:r>
              <a:rPr lang="en" sz="2200">
                <a:solidFill>
                  <a:schemeClr val="accent1"/>
                </a:solidFill>
                <a:latin typeface="Space Mono"/>
                <a:ea typeface="Space Mono"/>
                <a:cs typeface="Space Mono"/>
                <a:sym typeface="Space Mono"/>
              </a:rPr>
              <a:t>Web tools</a:t>
            </a:r>
            <a:endParaRPr sz="2200">
              <a:solidFill>
                <a:schemeClr val="accent1"/>
              </a:solidFill>
              <a:latin typeface="Space Mono"/>
              <a:ea typeface="Space Mono"/>
              <a:cs typeface="Space Mono"/>
              <a:sym typeface="Space Mono"/>
            </a:endParaRPr>
          </a:p>
        </p:txBody>
      </p:sp>
      <p:sp>
        <p:nvSpPr>
          <p:cNvPr id="1052" name="Google Shape;1052;p63"/>
          <p:cNvSpPr txBox="1"/>
          <p:nvPr/>
        </p:nvSpPr>
        <p:spPr>
          <a:xfrm>
            <a:off x="1201845" y="2162225"/>
            <a:ext cx="1774500" cy="53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lt2"/>
                </a:solidFill>
                <a:latin typeface="Poppins"/>
                <a:ea typeface="Poppins"/>
                <a:cs typeface="Poppins"/>
                <a:sym typeface="Poppins"/>
              </a:rPr>
              <a:t>Pluto is now a dwarf planet</a:t>
            </a:r>
            <a:endParaRPr>
              <a:solidFill>
                <a:schemeClr val="lt2"/>
              </a:solidFill>
              <a:latin typeface="Poppins"/>
              <a:ea typeface="Poppins"/>
              <a:cs typeface="Poppins"/>
              <a:sym typeface="Poppins"/>
            </a:endParaRPr>
          </a:p>
        </p:txBody>
      </p:sp>
      <p:sp>
        <p:nvSpPr>
          <p:cNvPr id="1053" name="Google Shape;1053;p63"/>
          <p:cNvSpPr/>
          <p:nvPr/>
        </p:nvSpPr>
        <p:spPr>
          <a:xfrm>
            <a:off x="3128832" y="1881976"/>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3"/>
          <p:cNvSpPr/>
          <p:nvPr/>
        </p:nvSpPr>
        <p:spPr>
          <a:xfrm>
            <a:off x="5201720" y="1881976"/>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3"/>
          <p:cNvSpPr/>
          <p:nvPr/>
        </p:nvSpPr>
        <p:spPr>
          <a:xfrm>
            <a:off x="5201707" y="3421526"/>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3"/>
          <p:cNvSpPr/>
          <p:nvPr/>
        </p:nvSpPr>
        <p:spPr>
          <a:xfrm>
            <a:off x="3128832" y="3421589"/>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63"/>
          <p:cNvGrpSpPr/>
          <p:nvPr/>
        </p:nvGrpSpPr>
        <p:grpSpPr>
          <a:xfrm>
            <a:off x="3322455" y="3646075"/>
            <a:ext cx="426709" cy="292844"/>
            <a:chOff x="3718600" y="4433100"/>
            <a:chExt cx="263775" cy="181025"/>
          </a:xfrm>
        </p:grpSpPr>
        <p:sp>
          <p:nvSpPr>
            <p:cNvPr id="1058" name="Google Shape;1058;p63"/>
            <p:cNvSpPr/>
            <p:nvPr/>
          </p:nvSpPr>
          <p:spPr>
            <a:xfrm>
              <a:off x="3941850" y="4444425"/>
              <a:ext cx="40525" cy="169700"/>
            </a:xfrm>
            <a:custGeom>
              <a:avLst/>
              <a:gdLst/>
              <a:ahLst/>
              <a:cxnLst/>
              <a:rect l="l" t="t" r="r" b="b"/>
              <a:pathLst>
                <a:path w="1621" h="6788" extrusionOk="0">
                  <a:moveTo>
                    <a:pt x="811" y="715"/>
                  </a:moveTo>
                  <a:lnTo>
                    <a:pt x="1215" y="1548"/>
                  </a:lnTo>
                  <a:lnTo>
                    <a:pt x="382" y="1548"/>
                  </a:lnTo>
                  <a:lnTo>
                    <a:pt x="811" y="715"/>
                  </a:lnTo>
                  <a:close/>
                  <a:moveTo>
                    <a:pt x="668" y="1834"/>
                  </a:moveTo>
                  <a:lnTo>
                    <a:pt x="668" y="5501"/>
                  </a:lnTo>
                  <a:lnTo>
                    <a:pt x="311" y="5501"/>
                  </a:lnTo>
                  <a:lnTo>
                    <a:pt x="311" y="1834"/>
                  </a:lnTo>
                  <a:close/>
                  <a:moveTo>
                    <a:pt x="1311" y="1834"/>
                  </a:moveTo>
                  <a:lnTo>
                    <a:pt x="1311" y="5501"/>
                  </a:lnTo>
                  <a:lnTo>
                    <a:pt x="953" y="5501"/>
                  </a:lnTo>
                  <a:lnTo>
                    <a:pt x="953" y="1834"/>
                  </a:lnTo>
                  <a:close/>
                  <a:moveTo>
                    <a:pt x="1311" y="5787"/>
                  </a:moveTo>
                  <a:lnTo>
                    <a:pt x="1311" y="6478"/>
                  </a:lnTo>
                  <a:lnTo>
                    <a:pt x="334" y="6478"/>
                  </a:lnTo>
                  <a:lnTo>
                    <a:pt x="311" y="6454"/>
                  </a:lnTo>
                  <a:lnTo>
                    <a:pt x="311" y="5787"/>
                  </a:lnTo>
                  <a:close/>
                  <a:moveTo>
                    <a:pt x="811" y="0"/>
                  </a:moveTo>
                  <a:lnTo>
                    <a:pt x="1" y="1620"/>
                  </a:lnTo>
                  <a:lnTo>
                    <a:pt x="1" y="6454"/>
                  </a:lnTo>
                  <a:cubicBezTo>
                    <a:pt x="1" y="6621"/>
                    <a:pt x="168" y="6787"/>
                    <a:pt x="334" y="6787"/>
                  </a:cubicBezTo>
                  <a:lnTo>
                    <a:pt x="1311" y="6787"/>
                  </a:lnTo>
                  <a:cubicBezTo>
                    <a:pt x="1501" y="6787"/>
                    <a:pt x="1620" y="6621"/>
                    <a:pt x="1620" y="6454"/>
                  </a:cubicBezTo>
                  <a:lnTo>
                    <a:pt x="1620" y="1620"/>
                  </a:lnTo>
                  <a:lnTo>
                    <a:pt x="8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59" name="Google Shape;1059;p63"/>
            <p:cNvSpPr/>
            <p:nvPr/>
          </p:nvSpPr>
          <p:spPr>
            <a:xfrm>
              <a:off x="3804325" y="4433100"/>
              <a:ext cx="123275" cy="181025"/>
            </a:xfrm>
            <a:custGeom>
              <a:avLst/>
              <a:gdLst/>
              <a:ahLst/>
              <a:cxnLst/>
              <a:rect l="l" t="t" r="r" b="b"/>
              <a:pathLst>
                <a:path w="4931" h="7241" extrusionOk="0">
                  <a:moveTo>
                    <a:pt x="4668" y="3263"/>
                  </a:moveTo>
                  <a:lnTo>
                    <a:pt x="4668" y="4097"/>
                  </a:lnTo>
                  <a:cubicBezTo>
                    <a:pt x="4668" y="4192"/>
                    <a:pt x="4621" y="4287"/>
                    <a:pt x="4502" y="4287"/>
                  </a:cubicBezTo>
                  <a:lnTo>
                    <a:pt x="3001" y="4287"/>
                  </a:lnTo>
                  <a:lnTo>
                    <a:pt x="3001" y="6407"/>
                  </a:lnTo>
                  <a:cubicBezTo>
                    <a:pt x="3001" y="6669"/>
                    <a:pt x="2763" y="6907"/>
                    <a:pt x="2501" y="6907"/>
                  </a:cubicBezTo>
                  <a:cubicBezTo>
                    <a:pt x="2239" y="6907"/>
                    <a:pt x="2001" y="6669"/>
                    <a:pt x="2001" y="6407"/>
                  </a:cubicBezTo>
                  <a:lnTo>
                    <a:pt x="2001" y="4287"/>
                  </a:lnTo>
                  <a:lnTo>
                    <a:pt x="549" y="4287"/>
                  </a:lnTo>
                  <a:cubicBezTo>
                    <a:pt x="453" y="4287"/>
                    <a:pt x="358" y="4192"/>
                    <a:pt x="358" y="4097"/>
                  </a:cubicBezTo>
                  <a:lnTo>
                    <a:pt x="358" y="3263"/>
                  </a:lnTo>
                  <a:close/>
                  <a:moveTo>
                    <a:pt x="334" y="1"/>
                  </a:moveTo>
                  <a:lnTo>
                    <a:pt x="334" y="2978"/>
                  </a:lnTo>
                  <a:lnTo>
                    <a:pt x="1" y="2978"/>
                  </a:lnTo>
                  <a:lnTo>
                    <a:pt x="1" y="4097"/>
                  </a:lnTo>
                  <a:cubicBezTo>
                    <a:pt x="1" y="4383"/>
                    <a:pt x="239" y="4621"/>
                    <a:pt x="501" y="4621"/>
                  </a:cubicBezTo>
                  <a:lnTo>
                    <a:pt x="1668" y="4621"/>
                  </a:lnTo>
                  <a:lnTo>
                    <a:pt x="1668" y="6431"/>
                  </a:lnTo>
                  <a:cubicBezTo>
                    <a:pt x="1668" y="6883"/>
                    <a:pt x="2025" y="7240"/>
                    <a:pt x="2477" y="7240"/>
                  </a:cubicBezTo>
                  <a:cubicBezTo>
                    <a:pt x="2906" y="7240"/>
                    <a:pt x="3263" y="6883"/>
                    <a:pt x="3263" y="6431"/>
                  </a:cubicBezTo>
                  <a:lnTo>
                    <a:pt x="3263" y="4621"/>
                  </a:lnTo>
                  <a:lnTo>
                    <a:pt x="4454" y="4621"/>
                  </a:lnTo>
                  <a:cubicBezTo>
                    <a:pt x="4740" y="4621"/>
                    <a:pt x="4930" y="4383"/>
                    <a:pt x="4930" y="4097"/>
                  </a:cubicBezTo>
                  <a:lnTo>
                    <a:pt x="4930" y="2978"/>
                  </a:lnTo>
                  <a:lnTo>
                    <a:pt x="644" y="2978"/>
                  </a:lnTo>
                  <a:lnTo>
                    <a:pt x="644" y="286"/>
                  </a:lnTo>
                  <a:lnTo>
                    <a:pt x="1049" y="286"/>
                  </a:lnTo>
                  <a:lnTo>
                    <a:pt x="1049" y="953"/>
                  </a:lnTo>
                  <a:lnTo>
                    <a:pt x="1334" y="953"/>
                  </a:lnTo>
                  <a:lnTo>
                    <a:pt x="1334" y="286"/>
                  </a:lnTo>
                  <a:lnTo>
                    <a:pt x="1692" y="286"/>
                  </a:lnTo>
                  <a:lnTo>
                    <a:pt x="1692" y="1596"/>
                  </a:lnTo>
                  <a:lnTo>
                    <a:pt x="2001" y="1596"/>
                  </a:lnTo>
                  <a:lnTo>
                    <a:pt x="2001" y="286"/>
                  </a:lnTo>
                  <a:lnTo>
                    <a:pt x="2358" y="286"/>
                  </a:lnTo>
                  <a:lnTo>
                    <a:pt x="2358" y="1287"/>
                  </a:lnTo>
                  <a:lnTo>
                    <a:pt x="2644" y="1287"/>
                  </a:lnTo>
                  <a:lnTo>
                    <a:pt x="2644" y="286"/>
                  </a:lnTo>
                  <a:lnTo>
                    <a:pt x="3001" y="286"/>
                  </a:lnTo>
                  <a:lnTo>
                    <a:pt x="3001" y="953"/>
                  </a:lnTo>
                  <a:lnTo>
                    <a:pt x="3311" y="953"/>
                  </a:lnTo>
                  <a:lnTo>
                    <a:pt x="3311" y="286"/>
                  </a:lnTo>
                  <a:lnTo>
                    <a:pt x="3668" y="286"/>
                  </a:lnTo>
                  <a:lnTo>
                    <a:pt x="3668" y="1596"/>
                  </a:lnTo>
                  <a:lnTo>
                    <a:pt x="3954" y="1596"/>
                  </a:lnTo>
                  <a:lnTo>
                    <a:pt x="3954" y="286"/>
                  </a:lnTo>
                  <a:lnTo>
                    <a:pt x="4311" y="286"/>
                  </a:lnTo>
                  <a:lnTo>
                    <a:pt x="4311" y="2620"/>
                  </a:lnTo>
                  <a:lnTo>
                    <a:pt x="4621" y="2620"/>
                  </a:lnTo>
                  <a:lnTo>
                    <a:pt x="4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60" name="Google Shape;1060;p63"/>
            <p:cNvSpPr/>
            <p:nvPr/>
          </p:nvSpPr>
          <p:spPr>
            <a:xfrm>
              <a:off x="3846600" y="4523600"/>
              <a:ext cx="8350" cy="7775"/>
            </a:xfrm>
            <a:custGeom>
              <a:avLst/>
              <a:gdLst/>
              <a:ahLst/>
              <a:cxnLst/>
              <a:rect l="l" t="t" r="r" b="b"/>
              <a:pathLst>
                <a:path w="334" h="311"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61" name="Google Shape;1061;p63"/>
            <p:cNvSpPr/>
            <p:nvPr/>
          </p:nvSpPr>
          <p:spPr>
            <a:xfrm>
              <a:off x="3863275" y="4523600"/>
              <a:ext cx="8350" cy="7775"/>
            </a:xfrm>
            <a:custGeom>
              <a:avLst/>
              <a:gdLst/>
              <a:ahLst/>
              <a:cxnLst/>
              <a:rect l="l" t="t" r="r" b="b"/>
              <a:pathLst>
                <a:path w="334" h="311"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62" name="Google Shape;1062;p63"/>
            <p:cNvSpPr/>
            <p:nvPr/>
          </p:nvSpPr>
          <p:spPr>
            <a:xfrm>
              <a:off x="3880550" y="4523600"/>
              <a:ext cx="7750" cy="7775"/>
            </a:xfrm>
            <a:custGeom>
              <a:avLst/>
              <a:gdLst/>
              <a:ahLst/>
              <a:cxnLst/>
              <a:rect l="l" t="t" r="r" b="b"/>
              <a:pathLst>
                <a:path w="310" h="311"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63" name="Google Shape;1063;p63"/>
            <p:cNvSpPr/>
            <p:nvPr/>
          </p:nvSpPr>
          <p:spPr>
            <a:xfrm>
              <a:off x="3718600" y="4433100"/>
              <a:ext cx="73850" cy="181025"/>
            </a:xfrm>
            <a:custGeom>
              <a:avLst/>
              <a:gdLst/>
              <a:ahLst/>
              <a:cxnLst/>
              <a:rect l="l" t="t" r="r" b="b"/>
              <a:pathLst>
                <a:path w="2954" h="7241" extrusionOk="0">
                  <a:moveTo>
                    <a:pt x="2668" y="286"/>
                  </a:moveTo>
                  <a:lnTo>
                    <a:pt x="2668" y="1644"/>
                  </a:lnTo>
                  <a:lnTo>
                    <a:pt x="334" y="1644"/>
                  </a:lnTo>
                  <a:lnTo>
                    <a:pt x="334" y="286"/>
                  </a:lnTo>
                  <a:close/>
                  <a:moveTo>
                    <a:pt x="2668" y="1953"/>
                  </a:moveTo>
                  <a:lnTo>
                    <a:pt x="2668" y="3311"/>
                  </a:lnTo>
                  <a:lnTo>
                    <a:pt x="334" y="3311"/>
                  </a:lnTo>
                  <a:lnTo>
                    <a:pt x="334" y="1953"/>
                  </a:lnTo>
                  <a:close/>
                  <a:moveTo>
                    <a:pt x="2668" y="3597"/>
                  </a:moveTo>
                  <a:lnTo>
                    <a:pt x="2668" y="6907"/>
                  </a:lnTo>
                  <a:lnTo>
                    <a:pt x="2668" y="6931"/>
                  </a:lnTo>
                  <a:lnTo>
                    <a:pt x="334" y="6931"/>
                  </a:lnTo>
                  <a:lnTo>
                    <a:pt x="310" y="6907"/>
                  </a:lnTo>
                  <a:lnTo>
                    <a:pt x="310" y="5264"/>
                  </a:lnTo>
                  <a:lnTo>
                    <a:pt x="2334" y="5264"/>
                  </a:lnTo>
                  <a:lnTo>
                    <a:pt x="2334" y="4978"/>
                  </a:lnTo>
                  <a:lnTo>
                    <a:pt x="334" y="4978"/>
                  </a:lnTo>
                  <a:lnTo>
                    <a:pt x="334" y="3597"/>
                  </a:lnTo>
                  <a:close/>
                  <a:moveTo>
                    <a:pt x="0" y="1"/>
                  </a:moveTo>
                  <a:lnTo>
                    <a:pt x="0" y="6907"/>
                  </a:lnTo>
                  <a:cubicBezTo>
                    <a:pt x="0" y="7074"/>
                    <a:pt x="167" y="7240"/>
                    <a:pt x="334" y="7240"/>
                  </a:cubicBezTo>
                  <a:lnTo>
                    <a:pt x="2668" y="7240"/>
                  </a:lnTo>
                  <a:cubicBezTo>
                    <a:pt x="2834" y="7240"/>
                    <a:pt x="2953" y="7074"/>
                    <a:pt x="2953" y="6907"/>
                  </a:cubicBez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64" name="Google Shape;1064;p63"/>
            <p:cNvSpPr/>
            <p:nvPr/>
          </p:nvSpPr>
          <p:spPr>
            <a:xfrm>
              <a:off x="3744200" y="4573600"/>
              <a:ext cx="23850" cy="23850"/>
            </a:xfrm>
            <a:custGeom>
              <a:avLst/>
              <a:gdLst/>
              <a:ahLst/>
              <a:cxnLst/>
              <a:rect l="l" t="t" r="r" b="b"/>
              <a:pathLst>
                <a:path w="954" h="954" extrusionOk="0">
                  <a:moveTo>
                    <a:pt x="477" y="310"/>
                  </a:moveTo>
                  <a:cubicBezTo>
                    <a:pt x="572" y="310"/>
                    <a:pt x="643" y="382"/>
                    <a:pt x="643" y="477"/>
                  </a:cubicBezTo>
                  <a:cubicBezTo>
                    <a:pt x="643" y="572"/>
                    <a:pt x="572" y="668"/>
                    <a:pt x="477" y="668"/>
                  </a:cubicBezTo>
                  <a:cubicBezTo>
                    <a:pt x="382" y="668"/>
                    <a:pt x="286" y="572"/>
                    <a:pt x="286" y="477"/>
                  </a:cubicBezTo>
                  <a:cubicBezTo>
                    <a:pt x="286" y="358"/>
                    <a:pt x="382" y="310"/>
                    <a:pt x="477" y="310"/>
                  </a:cubicBezTo>
                  <a:close/>
                  <a:moveTo>
                    <a:pt x="477" y="1"/>
                  </a:moveTo>
                  <a:cubicBezTo>
                    <a:pt x="191" y="1"/>
                    <a:pt x="1" y="215"/>
                    <a:pt x="1" y="477"/>
                  </a:cubicBezTo>
                  <a:cubicBezTo>
                    <a:pt x="1" y="739"/>
                    <a:pt x="215" y="953"/>
                    <a:pt x="477" y="953"/>
                  </a:cubicBezTo>
                  <a:cubicBezTo>
                    <a:pt x="739" y="953"/>
                    <a:pt x="953" y="739"/>
                    <a:pt x="953" y="477"/>
                  </a:cubicBezTo>
                  <a:cubicBezTo>
                    <a:pt x="953" y="215"/>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065" name="Google Shape;1065;p63"/>
          <p:cNvGrpSpPr/>
          <p:nvPr/>
        </p:nvGrpSpPr>
        <p:grpSpPr>
          <a:xfrm>
            <a:off x="5440384" y="2108355"/>
            <a:ext cx="353181" cy="266108"/>
            <a:chOff x="7271541" y="1587442"/>
            <a:chExt cx="353181" cy="266108"/>
          </a:xfrm>
        </p:grpSpPr>
        <p:sp>
          <p:nvSpPr>
            <p:cNvPr id="1066" name="Google Shape;1066;p63"/>
            <p:cNvSpPr/>
            <p:nvPr/>
          </p:nvSpPr>
          <p:spPr>
            <a:xfrm>
              <a:off x="7271541" y="1587442"/>
              <a:ext cx="353181" cy="254108"/>
            </a:xfrm>
            <a:custGeom>
              <a:avLst/>
              <a:gdLst/>
              <a:ahLst/>
              <a:cxnLst/>
              <a:rect l="l" t="t" r="r" b="b"/>
              <a:pathLst>
                <a:path w="10527" h="7574" extrusionOk="0">
                  <a:moveTo>
                    <a:pt x="10217" y="3287"/>
                  </a:moveTo>
                  <a:lnTo>
                    <a:pt x="10217" y="3644"/>
                  </a:lnTo>
                  <a:lnTo>
                    <a:pt x="9122" y="3644"/>
                  </a:lnTo>
                  <a:lnTo>
                    <a:pt x="9455" y="3287"/>
                  </a:lnTo>
                  <a:close/>
                  <a:moveTo>
                    <a:pt x="10193" y="3930"/>
                  </a:moveTo>
                  <a:lnTo>
                    <a:pt x="10193" y="4287"/>
                  </a:lnTo>
                  <a:lnTo>
                    <a:pt x="9455" y="4287"/>
                  </a:lnTo>
                  <a:lnTo>
                    <a:pt x="9098" y="3930"/>
                  </a:lnTo>
                  <a:close/>
                  <a:moveTo>
                    <a:pt x="3764" y="3310"/>
                  </a:moveTo>
                  <a:cubicBezTo>
                    <a:pt x="4002" y="3310"/>
                    <a:pt x="4168" y="3453"/>
                    <a:pt x="4240" y="3668"/>
                  </a:cubicBezTo>
                  <a:lnTo>
                    <a:pt x="3764" y="3668"/>
                  </a:lnTo>
                  <a:lnTo>
                    <a:pt x="3764" y="3977"/>
                  </a:lnTo>
                  <a:lnTo>
                    <a:pt x="4240" y="3977"/>
                  </a:lnTo>
                  <a:cubicBezTo>
                    <a:pt x="4168" y="4144"/>
                    <a:pt x="3978" y="4334"/>
                    <a:pt x="3764" y="4334"/>
                  </a:cubicBezTo>
                  <a:cubicBezTo>
                    <a:pt x="3502" y="4334"/>
                    <a:pt x="3263" y="4096"/>
                    <a:pt x="3263" y="3810"/>
                  </a:cubicBezTo>
                  <a:cubicBezTo>
                    <a:pt x="3263" y="3548"/>
                    <a:pt x="3478" y="3310"/>
                    <a:pt x="3764" y="3310"/>
                  </a:cubicBezTo>
                  <a:close/>
                  <a:moveTo>
                    <a:pt x="3787" y="1310"/>
                  </a:moveTo>
                  <a:cubicBezTo>
                    <a:pt x="5097" y="1310"/>
                    <a:pt x="6193" y="2358"/>
                    <a:pt x="6264" y="3668"/>
                  </a:cubicBezTo>
                  <a:lnTo>
                    <a:pt x="4573" y="3668"/>
                  </a:lnTo>
                  <a:lnTo>
                    <a:pt x="4573" y="3644"/>
                  </a:lnTo>
                  <a:cubicBezTo>
                    <a:pt x="4502" y="3263"/>
                    <a:pt x="4145" y="2977"/>
                    <a:pt x="3764" y="2977"/>
                  </a:cubicBezTo>
                  <a:cubicBezTo>
                    <a:pt x="3311" y="2977"/>
                    <a:pt x="2954" y="3334"/>
                    <a:pt x="2954" y="3787"/>
                  </a:cubicBezTo>
                  <a:cubicBezTo>
                    <a:pt x="2954" y="4239"/>
                    <a:pt x="3311" y="4620"/>
                    <a:pt x="3764" y="4620"/>
                  </a:cubicBezTo>
                  <a:cubicBezTo>
                    <a:pt x="4145" y="4620"/>
                    <a:pt x="4478" y="4334"/>
                    <a:pt x="4573" y="3977"/>
                  </a:cubicBezTo>
                  <a:lnTo>
                    <a:pt x="5240" y="3977"/>
                  </a:lnTo>
                  <a:cubicBezTo>
                    <a:pt x="5169" y="4715"/>
                    <a:pt x="4526" y="5311"/>
                    <a:pt x="3764" y="5311"/>
                  </a:cubicBezTo>
                  <a:cubicBezTo>
                    <a:pt x="2930" y="5311"/>
                    <a:pt x="2263" y="4620"/>
                    <a:pt x="2263" y="3810"/>
                  </a:cubicBezTo>
                  <a:cubicBezTo>
                    <a:pt x="2263" y="2977"/>
                    <a:pt x="2954" y="2334"/>
                    <a:pt x="3764" y="2334"/>
                  </a:cubicBezTo>
                  <a:cubicBezTo>
                    <a:pt x="4407" y="2334"/>
                    <a:pt x="4978" y="2739"/>
                    <a:pt x="5192" y="3382"/>
                  </a:cubicBezTo>
                  <a:lnTo>
                    <a:pt x="5478" y="3287"/>
                  </a:lnTo>
                  <a:cubicBezTo>
                    <a:pt x="5240" y="2548"/>
                    <a:pt x="4549" y="2001"/>
                    <a:pt x="3764" y="2001"/>
                  </a:cubicBezTo>
                  <a:cubicBezTo>
                    <a:pt x="2787" y="2001"/>
                    <a:pt x="1954" y="2810"/>
                    <a:pt x="1954" y="3810"/>
                  </a:cubicBezTo>
                  <a:cubicBezTo>
                    <a:pt x="1954" y="4811"/>
                    <a:pt x="2739" y="5644"/>
                    <a:pt x="3764" y="5644"/>
                  </a:cubicBezTo>
                  <a:cubicBezTo>
                    <a:pt x="4716" y="5644"/>
                    <a:pt x="5478" y="4882"/>
                    <a:pt x="5573" y="4001"/>
                  </a:cubicBezTo>
                  <a:lnTo>
                    <a:pt x="6264" y="4001"/>
                  </a:lnTo>
                  <a:cubicBezTo>
                    <a:pt x="6169" y="5287"/>
                    <a:pt x="5097" y="6311"/>
                    <a:pt x="3787" y="6311"/>
                  </a:cubicBezTo>
                  <a:cubicBezTo>
                    <a:pt x="2430" y="6311"/>
                    <a:pt x="1287" y="5192"/>
                    <a:pt x="1287" y="3810"/>
                  </a:cubicBezTo>
                  <a:cubicBezTo>
                    <a:pt x="1287" y="2453"/>
                    <a:pt x="2430" y="1310"/>
                    <a:pt x="3787" y="1310"/>
                  </a:cubicBezTo>
                  <a:close/>
                  <a:moveTo>
                    <a:pt x="3764" y="310"/>
                  </a:moveTo>
                  <a:cubicBezTo>
                    <a:pt x="5645" y="310"/>
                    <a:pt x="7145" y="1762"/>
                    <a:pt x="7240" y="3644"/>
                  </a:cubicBezTo>
                  <a:lnTo>
                    <a:pt x="6550" y="3644"/>
                  </a:lnTo>
                  <a:cubicBezTo>
                    <a:pt x="6478" y="2143"/>
                    <a:pt x="5240" y="1000"/>
                    <a:pt x="3764" y="1000"/>
                  </a:cubicBezTo>
                  <a:cubicBezTo>
                    <a:pt x="2216" y="1000"/>
                    <a:pt x="953" y="2239"/>
                    <a:pt x="953" y="3787"/>
                  </a:cubicBezTo>
                  <a:cubicBezTo>
                    <a:pt x="953" y="5335"/>
                    <a:pt x="2216" y="6573"/>
                    <a:pt x="3764" y="6573"/>
                  </a:cubicBezTo>
                  <a:cubicBezTo>
                    <a:pt x="5240" y="6573"/>
                    <a:pt x="6478" y="5430"/>
                    <a:pt x="6550" y="3930"/>
                  </a:cubicBezTo>
                  <a:lnTo>
                    <a:pt x="7240" y="3930"/>
                  </a:lnTo>
                  <a:cubicBezTo>
                    <a:pt x="7145" y="5787"/>
                    <a:pt x="5645" y="7264"/>
                    <a:pt x="3764" y="7264"/>
                  </a:cubicBezTo>
                  <a:cubicBezTo>
                    <a:pt x="1858" y="7264"/>
                    <a:pt x="287" y="5692"/>
                    <a:pt x="287" y="3787"/>
                  </a:cubicBezTo>
                  <a:cubicBezTo>
                    <a:pt x="287" y="1881"/>
                    <a:pt x="1835" y="310"/>
                    <a:pt x="3764" y="310"/>
                  </a:cubicBezTo>
                  <a:close/>
                  <a:moveTo>
                    <a:pt x="3787" y="0"/>
                  </a:moveTo>
                  <a:cubicBezTo>
                    <a:pt x="1692" y="0"/>
                    <a:pt x="1" y="1715"/>
                    <a:pt x="1" y="3787"/>
                  </a:cubicBezTo>
                  <a:cubicBezTo>
                    <a:pt x="1" y="5882"/>
                    <a:pt x="1692" y="7573"/>
                    <a:pt x="3787" y="7573"/>
                  </a:cubicBezTo>
                  <a:cubicBezTo>
                    <a:pt x="5812" y="7573"/>
                    <a:pt x="7502" y="5930"/>
                    <a:pt x="7574" y="3930"/>
                  </a:cubicBezTo>
                  <a:lnTo>
                    <a:pt x="8669" y="3930"/>
                  </a:lnTo>
                  <a:lnTo>
                    <a:pt x="9336" y="4596"/>
                  </a:lnTo>
                  <a:lnTo>
                    <a:pt x="10527" y="4596"/>
                  </a:lnTo>
                  <a:lnTo>
                    <a:pt x="10527" y="2953"/>
                  </a:lnTo>
                  <a:lnTo>
                    <a:pt x="9336" y="2953"/>
                  </a:lnTo>
                  <a:lnTo>
                    <a:pt x="9336" y="2977"/>
                  </a:lnTo>
                  <a:lnTo>
                    <a:pt x="8669" y="3644"/>
                  </a:lnTo>
                  <a:lnTo>
                    <a:pt x="7574" y="3644"/>
                  </a:lnTo>
                  <a:cubicBezTo>
                    <a:pt x="7479" y="1620"/>
                    <a:pt x="5812"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3"/>
            <p:cNvSpPr/>
            <p:nvPr/>
          </p:nvSpPr>
          <p:spPr>
            <a:xfrm>
              <a:off x="7369851" y="1843150"/>
              <a:ext cx="11206" cy="10401"/>
            </a:xfrm>
            <a:custGeom>
              <a:avLst/>
              <a:gdLst/>
              <a:ahLst/>
              <a:cxnLst/>
              <a:rect l="l" t="t" r="r" b="b"/>
              <a:pathLst>
                <a:path w="334" h="310" extrusionOk="0">
                  <a:moveTo>
                    <a:pt x="0" y="0"/>
                  </a:moveTo>
                  <a:lnTo>
                    <a:pt x="0" y="310"/>
                  </a:lnTo>
                  <a:lnTo>
                    <a:pt x="333" y="310"/>
                  </a:lnTo>
                  <a:lnTo>
                    <a:pt x="3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3"/>
            <p:cNvSpPr/>
            <p:nvPr/>
          </p:nvSpPr>
          <p:spPr>
            <a:xfrm>
              <a:off x="7393000" y="1843150"/>
              <a:ext cx="10434" cy="10401"/>
            </a:xfrm>
            <a:custGeom>
              <a:avLst/>
              <a:gdLst/>
              <a:ahLst/>
              <a:cxnLst/>
              <a:rect l="l" t="t" r="r" b="b"/>
              <a:pathLst>
                <a:path w="311" h="310" extrusionOk="0">
                  <a:moveTo>
                    <a:pt x="1" y="0"/>
                  </a:moveTo>
                  <a:lnTo>
                    <a:pt x="1" y="310"/>
                  </a:lnTo>
                  <a:lnTo>
                    <a:pt x="310" y="310"/>
                  </a:lnTo>
                  <a:lnTo>
                    <a:pt x="3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3"/>
            <p:cNvSpPr/>
            <p:nvPr/>
          </p:nvSpPr>
          <p:spPr>
            <a:xfrm>
              <a:off x="7414572" y="1843150"/>
              <a:ext cx="11239" cy="10401"/>
            </a:xfrm>
            <a:custGeom>
              <a:avLst/>
              <a:gdLst/>
              <a:ahLst/>
              <a:cxnLst/>
              <a:rect l="l" t="t" r="r" b="b"/>
              <a:pathLst>
                <a:path w="335" h="310" extrusionOk="0">
                  <a:moveTo>
                    <a:pt x="1" y="0"/>
                  </a:moveTo>
                  <a:lnTo>
                    <a:pt x="1" y="310"/>
                  </a:lnTo>
                  <a:lnTo>
                    <a:pt x="334" y="310"/>
                  </a:lnTo>
                  <a:lnTo>
                    <a:pt x="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63"/>
          <p:cNvGrpSpPr/>
          <p:nvPr/>
        </p:nvGrpSpPr>
        <p:grpSpPr>
          <a:xfrm>
            <a:off x="5432004" y="3655319"/>
            <a:ext cx="353179" cy="263272"/>
            <a:chOff x="3718000" y="3905625"/>
            <a:chExt cx="264375" cy="197075"/>
          </a:xfrm>
        </p:grpSpPr>
        <p:sp>
          <p:nvSpPr>
            <p:cNvPr id="1071" name="Google Shape;1071;p63"/>
            <p:cNvSpPr/>
            <p:nvPr/>
          </p:nvSpPr>
          <p:spPr>
            <a:xfrm>
              <a:off x="3731700" y="3926450"/>
              <a:ext cx="7750" cy="7175"/>
            </a:xfrm>
            <a:custGeom>
              <a:avLst/>
              <a:gdLst/>
              <a:ahLst/>
              <a:cxnLst/>
              <a:rect l="l" t="t" r="r" b="b"/>
              <a:pathLst>
                <a:path w="310" h="287" extrusionOk="0">
                  <a:moveTo>
                    <a:pt x="0" y="1"/>
                  </a:moveTo>
                  <a:lnTo>
                    <a:pt x="0"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3"/>
            <p:cNvSpPr/>
            <p:nvPr/>
          </p:nvSpPr>
          <p:spPr>
            <a:xfrm>
              <a:off x="3756100" y="3942525"/>
              <a:ext cx="41100" cy="7775"/>
            </a:xfrm>
            <a:custGeom>
              <a:avLst/>
              <a:gdLst/>
              <a:ahLst/>
              <a:cxnLst/>
              <a:rect l="l" t="t" r="r" b="b"/>
              <a:pathLst>
                <a:path w="1644" h="311" extrusionOk="0">
                  <a:moveTo>
                    <a:pt x="1" y="1"/>
                  </a:moveTo>
                  <a:lnTo>
                    <a:pt x="1" y="310"/>
                  </a:lnTo>
                  <a:lnTo>
                    <a:pt x="1644" y="310"/>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3"/>
            <p:cNvSpPr/>
            <p:nvPr/>
          </p:nvSpPr>
          <p:spPr>
            <a:xfrm>
              <a:off x="3731700" y="3942525"/>
              <a:ext cx="7750" cy="7775"/>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3"/>
            <p:cNvSpPr/>
            <p:nvPr/>
          </p:nvSpPr>
          <p:spPr>
            <a:xfrm>
              <a:off x="3756100" y="3959200"/>
              <a:ext cx="20875" cy="7175"/>
            </a:xfrm>
            <a:custGeom>
              <a:avLst/>
              <a:gdLst/>
              <a:ahLst/>
              <a:cxnLst/>
              <a:rect l="l" t="t" r="r" b="b"/>
              <a:pathLst>
                <a:path w="835" h="287" extrusionOk="0">
                  <a:moveTo>
                    <a:pt x="1" y="0"/>
                  </a:moveTo>
                  <a:lnTo>
                    <a:pt x="1" y="286"/>
                  </a:lnTo>
                  <a:lnTo>
                    <a:pt x="834" y="286"/>
                  </a:ln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3"/>
            <p:cNvSpPr/>
            <p:nvPr/>
          </p:nvSpPr>
          <p:spPr>
            <a:xfrm>
              <a:off x="3731700" y="3959200"/>
              <a:ext cx="7750" cy="7175"/>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3"/>
            <p:cNvSpPr/>
            <p:nvPr/>
          </p:nvSpPr>
          <p:spPr>
            <a:xfrm>
              <a:off x="3756100" y="3926450"/>
              <a:ext cx="32775" cy="7175"/>
            </a:xfrm>
            <a:custGeom>
              <a:avLst/>
              <a:gdLst/>
              <a:ahLst/>
              <a:cxnLst/>
              <a:rect l="l" t="t" r="r" b="b"/>
              <a:pathLst>
                <a:path w="1311" h="287" extrusionOk="0">
                  <a:moveTo>
                    <a:pt x="1" y="1"/>
                  </a:moveTo>
                  <a:lnTo>
                    <a:pt x="1" y="286"/>
                  </a:lnTo>
                  <a:lnTo>
                    <a:pt x="1311" y="286"/>
                  </a:lnTo>
                  <a:lnTo>
                    <a:pt x="1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3"/>
            <p:cNvSpPr/>
            <p:nvPr/>
          </p:nvSpPr>
          <p:spPr>
            <a:xfrm>
              <a:off x="3756100" y="3975875"/>
              <a:ext cx="41100" cy="7750"/>
            </a:xfrm>
            <a:custGeom>
              <a:avLst/>
              <a:gdLst/>
              <a:ahLst/>
              <a:cxnLst/>
              <a:rect l="l" t="t" r="r" b="b"/>
              <a:pathLst>
                <a:path w="1644"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3"/>
            <p:cNvSpPr/>
            <p:nvPr/>
          </p:nvSpPr>
          <p:spPr>
            <a:xfrm>
              <a:off x="3731700" y="3975875"/>
              <a:ext cx="7750" cy="7750"/>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3"/>
            <p:cNvSpPr/>
            <p:nvPr/>
          </p:nvSpPr>
          <p:spPr>
            <a:xfrm>
              <a:off x="3756100" y="3992550"/>
              <a:ext cx="16100" cy="7150"/>
            </a:xfrm>
            <a:custGeom>
              <a:avLst/>
              <a:gdLst/>
              <a:ahLst/>
              <a:cxnLst/>
              <a:rect l="l" t="t" r="r" b="b"/>
              <a:pathLst>
                <a:path w="644" h="286" extrusionOk="0">
                  <a:moveTo>
                    <a:pt x="1" y="0"/>
                  </a:moveTo>
                  <a:lnTo>
                    <a:pt x="1" y="286"/>
                  </a:lnTo>
                  <a:lnTo>
                    <a:pt x="644" y="286"/>
                  </a:lnTo>
                  <a:lnTo>
                    <a:pt x="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3"/>
            <p:cNvSpPr/>
            <p:nvPr/>
          </p:nvSpPr>
          <p:spPr>
            <a:xfrm>
              <a:off x="3731700" y="3992550"/>
              <a:ext cx="7750" cy="7150"/>
            </a:xfrm>
            <a:custGeom>
              <a:avLst/>
              <a:gdLst/>
              <a:ahLst/>
              <a:cxnLst/>
              <a:rect l="l" t="t" r="r" b="b"/>
              <a:pathLst>
                <a:path w="310" h="286"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3"/>
            <p:cNvSpPr/>
            <p:nvPr/>
          </p:nvSpPr>
          <p:spPr>
            <a:xfrm>
              <a:off x="3756100" y="4008625"/>
              <a:ext cx="24450" cy="7750"/>
            </a:xfrm>
            <a:custGeom>
              <a:avLst/>
              <a:gdLst/>
              <a:ahLst/>
              <a:cxnLst/>
              <a:rect l="l" t="t" r="r" b="b"/>
              <a:pathLst>
                <a:path w="978" h="310" extrusionOk="0">
                  <a:moveTo>
                    <a:pt x="1" y="0"/>
                  </a:moveTo>
                  <a:lnTo>
                    <a:pt x="1"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3"/>
            <p:cNvSpPr/>
            <p:nvPr/>
          </p:nvSpPr>
          <p:spPr>
            <a:xfrm>
              <a:off x="3731700" y="4008625"/>
              <a:ext cx="7750" cy="7750"/>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63"/>
            <p:cNvGrpSpPr/>
            <p:nvPr/>
          </p:nvGrpSpPr>
          <p:grpSpPr>
            <a:xfrm>
              <a:off x="3718000" y="3905625"/>
              <a:ext cx="264375" cy="197075"/>
              <a:chOff x="3718000" y="3905625"/>
              <a:chExt cx="264375" cy="197075"/>
            </a:xfrm>
          </p:grpSpPr>
          <p:sp>
            <p:nvSpPr>
              <p:cNvPr id="1084" name="Google Shape;1084;p63"/>
              <p:cNvSpPr/>
              <p:nvPr/>
            </p:nvSpPr>
            <p:spPr>
              <a:xfrm>
                <a:off x="3830525"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3"/>
              <p:cNvSpPr/>
              <p:nvPr/>
            </p:nvSpPr>
            <p:spPr>
              <a:xfrm>
                <a:off x="3846600"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3"/>
              <p:cNvSpPr/>
              <p:nvPr/>
            </p:nvSpPr>
            <p:spPr>
              <a:xfrm>
                <a:off x="3863275" y="40622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3"/>
              <p:cNvSpPr/>
              <p:nvPr/>
            </p:nvSpPr>
            <p:spPr>
              <a:xfrm>
                <a:off x="3806125" y="3942525"/>
                <a:ext cx="16100" cy="7775"/>
              </a:xfrm>
              <a:custGeom>
                <a:avLst/>
                <a:gdLst/>
                <a:ahLst/>
                <a:cxnLst/>
                <a:rect l="l" t="t" r="r" b="b"/>
                <a:pathLst>
                  <a:path w="644" h="311" extrusionOk="0">
                    <a:moveTo>
                      <a:pt x="0" y="1"/>
                    </a:moveTo>
                    <a:lnTo>
                      <a:pt x="0" y="310"/>
                    </a:lnTo>
                    <a:lnTo>
                      <a:pt x="643" y="310"/>
                    </a:lnTo>
                    <a:lnTo>
                      <a:pt x="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3"/>
              <p:cNvSpPr/>
              <p:nvPr/>
            </p:nvSpPr>
            <p:spPr>
              <a:xfrm>
                <a:off x="3785275" y="3959200"/>
                <a:ext cx="36950" cy="7175"/>
              </a:xfrm>
              <a:custGeom>
                <a:avLst/>
                <a:gdLst/>
                <a:ahLst/>
                <a:cxnLst/>
                <a:rect l="l" t="t" r="r" b="b"/>
                <a:pathLst>
                  <a:path w="1478" h="287" extrusionOk="0">
                    <a:moveTo>
                      <a:pt x="1" y="0"/>
                    </a:moveTo>
                    <a:lnTo>
                      <a:pt x="1" y="286"/>
                    </a:lnTo>
                    <a:lnTo>
                      <a:pt x="1477" y="286"/>
                    </a:lnTo>
                    <a:lnTo>
                      <a:pt x="1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3"/>
              <p:cNvSpPr/>
              <p:nvPr/>
            </p:nvSpPr>
            <p:spPr>
              <a:xfrm>
                <a:off x="3806125" y="3975875"/>
                <a:ext cx="16100" cy="7750"/>
              </a:xfrm>
              <a:custGeom>
                <a:avLst/>
                <a:gdLst/>
                <a:ahLst/>
                <a:cxnLst/>
                <a:rect l="l" t="t" r="r" b="b"/>
                <a:pathLst>
                  <a:path w="644" h="310" extrusionOk="0">
                    <a:moveTo>
                      <a:pt x="0" y="0"/>
                    </a:moveTo>
                    <a:lnTo>
                      <a:pt x="0" y="310"/>
                    </a:lnTo>
                    <a:lnTo>
                      <a:pt x="643" y="310"/>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3"/>
              <p:cNvSpPr/>
              <p:nvPr/>
            </p:nvSpPr>
            <p:spPr>
              <a:xfrm>
                <a:off x="3780525" y="3992550"/>
                <a:ext cx="24425" cy="7150"/>
              </a:xfrm>
              <a:custGeom>
                <a:avLst/>
                <a:gdLst/>
                <a:ahLst/>
                <a:cxnLst/>
                <a:rect l="l" t="t" r="r" b="b"/>
                <a:pathLst>
                  <a:path w="977" h="286" extrusionOk="0">
                    <a:moveTo>
                      <a:pt x="0" y="0"/>
                    </a:moveTo>
                    <a:lnTo>
                      <a:pt x="0" y="286"/>
                    </a:lnTo>
                    <a:lnTo>
                      <a:pt x="977" y="286"/>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3"/>
              <p:cNvSpPr/>
              <p:nvPr/>
            </p:nvSpPr>
            <p:spPr>
              <a:xfrm>
                <a:off x="3788850" y="4008625"/>
                <a:ext cx="32775" cy="7750"/>
              </a:xfrm>
              <a:custGeom>
                <a:avLst/>
                <a:gdLst/>
                <a:ahLst/>
                <a:cxnLst/>
                <a:rect l="l" t="t" r="r" b="b"/>
                <a:pathLst>
                  <a:path w="1311" h="310" extrusionOk="0">
                    <a:moveTo>
                      <a:pt x="1" y="0"/>
                    </a:moveTo>
                    <a:lnTo>
                      <a:pt x="1" y="310"/>
                    </a:lnTo>
                    <a:lnTo>
                      <a:pt x="1310" y="310"/>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3"/>
              <p:cNvSpPr/>
              <p:nvPr/>
            </p:nvSpPr>
            <p:spPr>
              <a:xfrm>
                <a:off x="3718000" y="3905625"/>
                <a:ext cx="264375" cy="197075"/>
              </a:xfrm>
              <a:custGeom>
                <a:avLst/>
                <a:gdLst/>
                <a:ahLst/>
                <a:cxnLst/>
                <a:rect l="l" t="t" r="r" b="b"/>
                <a:pathLst>
                  <a:path w="10575" h="7883" extrusionOk="0">
                    <a:moveTo>
                      <a:pt x="10265" y="310"/>
                    </a:moveTo>
                    <a:lnTo>
                      <a:pt x="10265" y="1000"/>
                    </a:lnTo>
                    <a:lnTo>
                      <a:pt x="5954" y="1000"/>
                    </a:lnTo>
                    <a:lnTo>
                      <a:pt x="5954" y="310"/>
                    </a:lnTo>
                    <a:close/>
                    <a:moveTo>
                      <a:pt x="1049" y="310"/>
                    </a:moveTo>
                    <a:lnTo>
                      <a:pt x="1049" y="4954"/>
                    </a:lnTo>
                    <a:lnTo>
                      <a:pt x="358" y="4954"/>
                    </a:lnTo>
                    <a:lnTo>
                      <a:pt x="358" y="310"/>
                    </a:lnTo>
                    <a:close/>
                    <a:moveTo>
                      <a:pt x="4644" y="310"/>
                    </a:moveTo>
                    <a:lnTo>
                      <a:pt x="4644" y="4954"/>
                    </a:lnTo>
                    <a:lnTo>
                      <a:pt x="1310" y="4954"/>
                    </a:lnTo>
                    <a:lnTo>
                      <a:pt x="1310" y="310"/>
                    </a:lnTo>
                    <a:close/>
                    <a:moveTo>
                      <a:pt x="9145" y="7264"/>
                    </a:moveTo>
                    <a:lnTo>
                      <a:pt x="9145" y="7573"/>
                    </a:lnTo>
                    <a:lnTo>
                      <a:pt x="9122" y="7573"/>
                    </a:lnTo>
                    <a:lnTo>
                      <a:pt x="1525" y="7621"/>
                    </a:lnTo>
                    <a:lnTo>
                      <a:pt x="1501" y="7573"/>
                    </a:lnTo>
                    <a:lnTo>
                      <a:pt x="1501" y="7264"/>
                    </a:lnTo>
                    <a:lnTo>
                      <a:pt x="4406" y="7264"/>
                    </a:lnTo>
                    <a:lnTo>
                      <a:pt x="4597" y="7430"/>
                    </a:lnTo>
                    <a:lnTo>
                      <a:pt x="6050" y="7430"/>
                    </a:lnTo>
                    <a:lnTo>
                      <a:pt x="6216" y="7264"/>
                    </a:lnTo>
                    <a:close/>
                    <a:moveTo>
                      <a:pt x="1" y="0"/>
                    </a:moveTo>
                    <a:lnTo>
                      <a:pt x="1" y="5263"/>
                    </a:lnTo>
                    <a:lnTo>
                      <a:pt x="4954" y="5263"/>
                    </a:lnTo>
                    <a:lnTo>
                      <a:pt x="4954" y="2929"/>
                    </a:lnTo>
                    <a:lnTo>
                      <a:pt x="5621" y="2929"/>
                    </a:lnTo>
                    <a:lnTo>
                      <a:pt x="5621" y="5263"/>
                    </a:lnTo>
                    <a:lnTo>
                      <a:pt x="8764" y="5263"/>
                    </a:lnTo>
                    <a:lnTo>
                      <a:pt x="8764" y="6930"/>
                    </a:lnTo>
                    <a:lnTo>
                      <a:pt x="6073" y="6930"/>
                    </a:lnTo>
                    <a:lnTo>
                      <a:pt x="5907" y="7097"/>
                    </a:lnTo>
                    <a:lnTo>
                      <a:pt x="4716" y="7097"/>
                    </a:lnTo>
                    <a:lnTo>
                      <a:pt x="4525" y="6930"/>
                    </a:lnTo>
                    <a:lnTo>
                      <a:pt x="1787" y="6930"/>
                    </a:lnTo>
                    <a:lnTo>
                      <a:pt x="1787" y="5597"/>
                    </a:lnTo>
                    <a:lnTo>
                      <a:pt x="1501" y="5597"/>
                    </a:lnTo>
                    <a:lnTo>
                      <a:pt x="1501" y="6930"/>
                    </a:lnTo>
                    <a:lnTo>
                      <a:pt x="1168" y="6930"/>
                    </a:lnTo>
                    <a:lnTo>
                      <a:pt x="1168" y="7549"/>
                    </a:lnTo>
                    <a:cubicBezTo>
                      <a:pt x="1168" y="7740"/>
                      <a:pt x="1310" y="7883"/>
                      <a:pt x="1501" y="7883"/>
                    </a:cubicBezTo>
                    <a:lnTo>
                      <a:pt x="9074" y="7883"/>
                    </a:lnTo>
                    <a:cubicBezTo>
                      <a:pt x="9265" y="7883"/>
                      <a:pt x="9384" y="7740"/>
                      <a:pt x="9384" y="7549"/>
                    </a:cubicBezTo>
                    <a:lnTo>
                      <a:pt x="9384" y="6930"/>
                    </a:lnTo>
                    <a:lnTo>
                      <a:pt x="9050" y="6930"/>
                    </a:lnTo>
                    <a:lnTo>
                      <a:pt x="9050" y="5263"/>
                    </a:lnTo>
                    <a:lnTo>
                      <a:pt x="10574" y="5263"/>
                    </a:lnTo>
                    <a:lnTo>
                      <a:pt x="10574" y="0"/>
                    </a:lnTo>
                    <a:lnTo>
                      <a:pt x="5621" y="0"/>
                    </a:lnTo>
                    <a:lnTo>
                      <a:pt x="5621" y="1310"/>
                    </a:lnTo>
                    <a:lnTo>
                      <a:pt x="10241" y="1310"/>
                    </a:lnTo>
                    <a:lnTo>
                      <a:pt x="10241" y="4954"/>
                    </a:lnTo>
                    <a:lnTo>
                      <a:pt x="5930" y="4954"/>
                    </a:lnTo>
                    <a:lnTo>
                      <a:pt x="5930" y="1620"/>
                    </a:lnTo>
                    <a:lnTo>
                      <a:pt x="5621" y="1620"/>
                    </a:lnTo>
                    <a:lnTo>
                      <a:pt x="5621" y="2644"/>
                    </a:lnTo>
                    <a:lnTo>
                      <a:pt x="4954" y="2644"/>
                    </a:lnTo>
                    <a:lnTo>
                      <a:pt x="4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3"/>
              <p:cNvSpPr/>
              <p:nvPr/>
            </p:nvSpPr>
            <p:spPr>
              <a:xfrm>
                <a:off x="3880550" y="3918125"/>
                <a:ext cx="7750" cy="7175"/>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3"/>
              <p:cNvSpPr/>
              <p:nvPr/>
            </p:nvSpPr>
            <p:spPr>
              <a:xfrm>
                <a:off x="3896625" y="3918125"/>
                <a:ext cx="8350" cy="7175"/>
              </a:xfrm>
              <a:custGeom>
                <a:avLst/>
                <a:gdLst/>
                <a:ahLst/>
                <a:cxnLst/>
                <a:rect l="l" t="t" r="r" b="b"/>
                <a:pathLst>
                  <a:path w="334" h="287" extrusionOk="0">
                    <a:moveTo>
                      <a:pt x="0" y="0"/>
                    </a:moveTo>
                    <a:lnTo>
                      <a:pt x="0" y="286"/>
                    </a:lnTo>
                    <a:lnTo>
                      <a:pt x="333" y="286"/>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3"/>
              <p:cNvSpPr/>
              <p:nvPr/>
            </p:nvSpPr>
            <p:spPr>
              <a:xfrm>
                <a:off x="3913275" y="3918125"/>
                <a:ext cx="7775" cy="7175"/>
              </a:xfrm>
              <a:custGeom>
                <a:avLst/>
                <a:gdLst/>
                <a:ahLst/>
                <a:cxnLst/>
                <a:rect l="l" t="t" r="r" b="b"/>
                <a:pathLst>
                  <a:path w="311" h="287"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3"/>
              <p:cNvSpPr/>
              <p:nvPr/>
            </p:nvSpPr>
            <p:spPr>
              <a:xfrm>
                <a:off x="3875775" y="3946100"/>
                <a:ext cx="89925" cy="32775"/>
              </a:xfrm>
              <a:custGeom>
                <a:avLst/>
                <a:gdLst/>
                <a:ahLst/>
                <a:cxnLst/>
                <a:rect l="l" t="t" r="r" b="b"/>
                <a:pathLst>
                  <a:path w="3597" h="1311" extrusionOk="0">
                    <a:moveTo>
                      <a:pt x="3311" y="334"/>
                    </a:moveTo>
                    <a:lnTo>
                      <a:pt x="3311" y="1025"/>
                    </a:lnTo>
                    <a:lnTo>
                      <a:pt x="310" y="1025"/>
                    </a:lnTo>
                    <a:lnTo>
                      <a:pt x="310" y="334"/>
                    </a:lnTo>
                    <a:close/>
                    <a:moveTo>
                      <a:pt x="1" y="1"/>
                    </a:moveTo>
                    <a:lnTo>
                      <a:pt x="1" y="1310"/>
                    </a:lnTo>
                    <a:lnTo>
                      <a:pt x="3596" y="1310"/>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3"/>
              <p:cNvSpPr/>
              <p:nvPr/>
            </p:nvSpPr>
            <p:spPr>
              <a:xfrm>
                <a:off x="3875775" y="3987775"/>
                <a:ext cx="32775" cy="32775"/>
              </a:xfrm>
              <a:custGeom>
                <a:avLst/>
                <a:gdLst/>
                <a:ahLst/>
                <a:cxnLst/>
                <a:rect l="l" t="t" r="r" b="b"/>
                <a:pathLst>
                  <a:path w="1311" h="1311" extrusionOk="0">
                    <a:moveTo>
                      <a:pt x="977" y="334"/>
                    </a:moveTo>
                    <a:lnTo>
                      <a:pt x="977" y="1025"/>
                    </a:lnTo>
                    <a:lnTo>
                      <a:pt x="310" y="1025"/>
                    </a:lnTo>
                    <a:lnTo>
                      <a:pt x="310" y="334"/>
                    </a:lnTo>
                    <a:close/>
                    <a:moveTo>
                      <a:pt x="1" y="1"/>
                    </a:moveTo>
                    <a:lnTo>
                      <a:pt x="1" y="1310"/>
                    </a:lnTo>
                    <a:lnTo>
                      <a:pt x="1310" y="1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3"/>
              <p:cNvSpPr/>
              <p:nvPr/>
            </p:nvSpPr>
            <p:spPr>
              <a:xfrm>
                <a:off x="3916850" y="3987775"/>
                <a:ext cx="50050" cy="7775"/>
              </a:xfrm>
              <a:custGeom>
                <a:avLst/>
                <a:gdLst/>
                <a:ahLst/>
                <a:cxnLst/>
                <a:rect l="l" t="t" r="r" b="b"/>
                <a:pathLst>
                  <a:path w="2002" h="311" extrusionOk="0">
                    <a:moveTo>
                      <a:pt x="1" y="1"/>
                    </a:moveTo>
                    <a:lnTo>
                      <a:pt x="1" y="310"/>
                    </a:lnTo>
                    <a:lnTo>
                      <a:pt x="2001" y="310"/>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3"/>
              <p:cNvSpPr/>
              <p:nvPr/>
            </p:nvSpPr>
            <p:spPr>
              <a:xfrm>
                <a:off x="3916850" y="4000875"/>
                <a:ext cx="50050" cy="7175"/>
              </a:xfrm>
              <a:custGeom>
                <a:avLst/>
                <a:gdLst/>
                <a:ahLst/>
                <a:cxnLst/>
                <a:rect l="l" t="t" r="r" b="b"/>
                <a:pathLst>
                  <a:path w="2002" h="287" extrusionOk="0">
                    <a:moveTo>
                      <a:pt x="1" y="0"/>
                    </a:moveTo>
                    <a:lnTo>
                      <a:pt x="1"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p:nvPr/>
            </p:nvSpPr>
            <p:spPr>
              <a:xfrm>
                <a:off x="3916850" y="4012775"/>
                <a:ext cx="50050" cy="7175"/>
              </a:xfrm>
              <a:custGeom>
                <a:avLst/>
                <a:gdLst/>
                <a:ahLst/>
                <a:cxnLst/>
                <a:rect l="l" t="t" r="r" b="b"/>
                <a:pathLst>
                  <a:path w="2002" h="287" extrusionOk="0">
                    <a:moveTo>
                      <a:pt x="1" y="1"/>
                    </a:moveTo>
                    <a:lnTo>
                      <a:pt x="1" y="287"/>
                    </a:lnTo>
                    <a:lnTo>
                      <a:pt x="2001" y="287"/>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1" name="Google Shape;1101;p63"/>
          <p:cNvGrpSpPr/>
          <p:nvPr/>
        </p:nvGrpSpPr>
        <p:grpSpPr>
          <a:xfrm>
            <a:off x="3359223" y="2087948"/>
            <a:ext cx="353179" cy="318946"/>
            <a:chOff x="2136725" y="2850050"/>
            <a:chExt cx="264375" cy="238750"/>
          </a:xfrm>
        </p:grpSpPr>
        <p:sp>
          <p:nvSpPr>
            <p:cNvPr id="1102" name="Google Shape;1102;p63"/>
            <p:cNvSpPr/>
            <p:nvPr/>
          </p:nvSpPr>
          <p:spPr>
            <a:xfrm>
              <a:off x="2152800" y="2933400"/>
              <a:ext cx="8350" cy="7175"/>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3"/>
            <p:cNvSpPr/>
            <p:nvPr/>
          </p:nvSpPr>
          <p:spPr>
            <a:xfrm>
              <a:off x="2152800" y="2982800"/>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2152800" y="3032225"/>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3"/>
            <p:cNvSpPr/>
            <p:nvPr/>
          </p:nvSpPr>
          <p:spPr>
            <a:xfrm>
              <a:off x="2157550"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3"/>
            <p:cNvSpPr/>
            <p:nvPr/>
          </p:nvSpPr>
          <p:spPr>
            <a:xfrm>
              <a:off x="2173625"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3"/>
            <p:cNvSpPr/>
            <p:nvPr/>
          </p:nvSpPr>
          <p:spPr>
            <a:xfrm>
              <a:off x="2190300"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3"/>
            <p:cNvSpPr/>
            <p:nvPr/>
          </p:nvSpPr>
          <p:spPr>
            <a:xfrm>
              <a:off x="2186725" y="2933400"/>
              <a:ext cx="24450" cy="7175"/>
            </a:xfrm>
            <a:custGeom>
              <a:avLst/>
              <a:gdLst/>
              <a:ahLst/>
              <a:cxnLst/>
              <a:rect l="l" t="t" r="r" b="b"/>
              <a:pathLst>
                <a:path w="978" h="287" extrusionOk="0">
                  <a:moveTo>
                    <a:pt x="1" y="0"/>
                  </a:moveTo>
                  <a:lnTo>
                    <a:pt x="1" y="286"/>
                  </a:lnTo>
                  <a:lnTo>
                    <a:pt x="977" y="286"/>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3"/>
            <p:cNvSpPr/>
            <p:nvPr/>
          </p:nvSpPr>
          <p:spPr>
            <a:xfrm>
              <a:off x="2186725" y="2950075"/>
              <a:ext cx="66125" cy="7150"/>
            </a:xfrm>
            <a:custGeom>
              <a:avLst/>
              <a:gdLst/>
              <a:ahLst/>
              <a:cxnLst/>
              <a:rect l="l" t="t" r="r" b="b"/>
              <a:pathLst>
                <a:path w="2645" h="286" extrusionOk="0">
                  <a:moveTo>
                    <a:pt x="1" y="0"/>
                  </a:moveTo>
                  <a:lnTo>
                    <a:pt x="1" y="286"/>
                  </a:lnTo>
                  <a:lnTo>
                    <a:pt x="2644" y="286"/>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3"/>
            <p:cNvSpPr/>
            <p:nvPr/>
          </p:nvSpPr>
          <p:spPr>
            <a:xfrm>
              <a:off x="2261150" y="2950075"/>
              <a:ext cx="12525" cy="7150"/>
            </a:xfrm>
            <a:custGeom>
              <a:avLst/>
              <a:gdLst/>
              <a:ahLst/>
              <a:cxnLst/>
              <a:rect l="l" t="t" r="r" b="b"/>
              <a:pathLst>
                <a:path w="501" h="286" extrusionOk="0">
                  <a:moveTo>
                    <a:pt x="1" y="0"/>
                  </a:moveTo>
                  <a:lnTo>
                    <a:pt x="1" y="286"/>
                  </a:lnTo>
                  <a:lnTo>
                    <a:pt x="501" y="286"/>
                  </a:lnTo>
                  <a:lnTo>
                    <a:pt x="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3"/>
            <p:cNvSpPr/>
            <p:nvPr/>
          </p:nvSpPr>
          <p:spPr>
            <a:xfrm>
              <a:off x="2186725" y="2966150"/>
              <a:ext cx="49450" cy="7750"/>
            </a:xfrm>
            <a:custGeom>
              <a:avLst/>
              <a:gdLst/>
              <a:ahLst/>
              <a:cxnLst/>
              <a:rect l="l" t="t" r="r" b="b"/>
              <a:pathLst>
                <a:path w="1978" h="310" extrusionOk="0">
                  <a:moveTo>
                    <a:pt x="1" y="0"/>
                  </a:moveTo>
                  <a:lnTo>
                    <a:pt x="1" y="310"/>
                  </a:lnTo>
                  <a:lnTo>
                    <a:pt x="1977" y="310"/>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3"/>
            <p:cNvSpPr/>
            <p:nvPr/>
          </p:nvSpPr>
          <p:spPr>
            <a:xfrm>
              <a:off x="2186725" y="2990550"/>
              <a:ext cx="24450" cy="7775"/>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3"/>
            <p:cNvSpPr/>
            <p:nvPr/>
          </p:nvSpPr>
          <p:spPr>
            <a:xfrm>
              <a:off x="2289125" y="3007825"/>
              <a:ext cx="37550" cy="7150"/>
            </a:xfrm>
            <a:custGeom>
              <a:avLst/>
              <a:gdLst/>
              <a:ahLst/>
              <a:cxnLst/>
              <a:rect l="l" t="t" r="r" b="b"/>
              <a:pathLst>
                <a:path w="1502" h="286" extrusionOk="0">
                  <a:moveTo>
                    <a:pt x="1" y="0"/>
                  </a:moveTo>
                  <a:lnTo>
                    <a:pt x="1" y="286"/>
                  </a:lnTo>
                  <a:lnTo>
                    <a:pt x="1501" y="286"/>
                  </a:lnTo>
                  <a:lnTo>
                    <a:pt x="1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3"/>
            <p:cNvSpPr/>
            <p:nvPr/>
          </p:nvSpPr>
          <p:spPr>
            <a:xfrm>
              <a:off x="2186725" y="3007825"/>
              <a:ext cx="95300" cy="7150"/>
            </a:xfrm>
            <a:custGeom>
              <a:avLst/>
              <a:gdLst/>
              <a:ahLst/>
              <a:cxnLst/>
              <a:rect l="l" t="t" r="r" b="b"/>
              <a:pathLst>
                <a:path w="3812" h="286" extrusionOk="0">
                  <a:moveTo>
                    <a:pt x="1" y="0"/>
                  </a:moveTo>
                  <a:lnTo>
                    <a:pt x="1" y="286"/>
                  </a:lnTo>
                  <a:lnTo>
                    <a:pt x="3811" y="286"/>
                  </a:lnTo>
                  <a:lnTo>
                    <a:pt x="38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3"/>
            <p:cNvSpPr/>
            <p:nvPr/>
          </p:nvSpPr>
          <p:spPr>
            <a:xfrm>
              <a:off x="2248050" y="3024475"/>
              <a:ext cx="53600" cy="7175"/>
            </a:xfrm>
            <a:custGeom>
              <a:avLst/>
              <a:gdLst/>
              <a:ahLst/>
              <a:cxnLst/>
              <a:rect l="l" t="t" r="r" b="b"/>
              <a:pathLst>
                <a:path w="2144" h="287" extrusionOk="0">
                  <a:moveTo>
                    <a:pt x="1" y="1"/>
                  </a:moveTo>
                  <a:lnTo>
                    <a:pt x="1" y="287"/>
                  </a:lnTo>
                  <a:lnTo>
                    <a:pt x="2144" y="287"/>
                  </a:lnTo>
                  <a:lnTo>
                    <a:pt x="2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3"/>
            <p:cNvSpPr/>
            <p:nvPr/>
          </p:nvSpPr>
          <p:spPr>
            <a:xfrm>
              <a:off x="2186725" y="3024475"/>
              <a:ext cx="53625" cy="7175"/>
            </a:xfrm>
            <a:custGeom>
              <a:avLst/>
              <a:gdLst/>
              <a:ahLst/>
              <a:cxnLst/>
              <a:rect l="l" t="t" r="r" b="b"/>
              <a:pathLst>
                <a:path w="2145" h="287" extrusionOk="0">
                  <a:moveTo>
                    <a:pt x="1" y="1"/>
                  </a:moveTo>
                  <a:lnTo>
                    <a:pt x="1" y="287"/>
                  </a:lnTo>
                  <a:lnTo>
                    <a:pt x="2144" y="287"/>
                  </a:lnTo>
                  <a:lnTo>
                    <a:pt x="2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3"/>
            <p:cNvSpPr/>
            <p:nvPr/>
          </p:nvSpPr>
          <p:spPr>
            <a:xfrm>
              <a:off x="2186725" y="3040550"/>
              <a:ext cx="40525" cy="7775"/>
            </a:xfrm>
            <a:custGeom>
              <a:avLst/>
              <a:gdLst/>
              <a:ahLst/>
              <a:cxnLst/>
              <a:rect l="l" t="t" r="r" b="b"/>
              <a:pathLst>
                <a:path w="1621" h="311" extrusionOk="0">
                  <a:moveTo>
                    <a:pt x="1" y="1"/>
                  </a:moveTo>
                  <a:lnTo>
                    <a:pt x="1" y="311"/>
                  </a:lnTo>
                  <a:lnTo>
                    <a:pt x="1620" y="311"/>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3"/>
            <p:cNvSpPr/>
            <p:nvPr/>
          </p:nvSpPr>
          <p:spPr>
            <a:xfrm>
              <a:off x="2186725" y="3057225"/>
              <a:ext cx="82200" cy="7175"/>
            </a:xfrm>
            <a:custGeom>
              <a:avLst/>
              <a:gdLst/>
              <a:ahLst/>
              <a:cxnLst/>
              <a:rect l="l" t="t" r="r" b="b"/>
              <a:pathLst>
                <a:path w="3288" h="287" extrusionOk="0">
                  <a:moveTo>
                    <a:pt x="1" y="1"/>
                  </a:moveTo>
                  <a:lnTo>
                    <a:pt x="1" y="286"/>
                  </a:lnTo>
                  <a:lnTo>
                    <a:pt x="3287" y="286"/>
                  </a:lnTo>
                  <a:lnTo>
                    <a:pt x="3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3"/>
            <p:cNvSpPr/>
            <p:nvPr/>
          </p:nvSpPr>
          <p:spPr>
            <a:xfrm>
              <a:off x="2136725" y="2850050"/>
              <a:ext cx="264375" cy="238750"/>
            </a:xfrm>
            <a:custGeom>
              <a:avLst/>
              <a:gdLst/>
              <a:ahLst/>
              <a:cxnLst/>
              <a:rect l="l" t="t" r="r" b="b"/>
              <a:pathLst>
                <a:path w="10575" h="9550" extrusionOk="0">
                  <a:moveTo>
                    <a:pt x="7645" y="1667"/>
                  </a:moveTo>
                  <a:cubicBezTo>
                    <a:pt x="7716" y="1882"/>
                    <a:pt x="7788" y="2096"/>
                    <a:pt x="7954" y="2263"/>
                  </a:cubicBezTo>
                  <a:lnTo>
                    <a:pt x="7954" y="2691"/>
                  </a:lnTo>
                  <a:lnTo>
                    <a:pt x="7264" y="2691"/>
                  </a:lnTo>
                  <a:lnTo>
                    <a:pt x="7264" y="1667"/>
                  </a:lnTo>
                  <a:close/>
                  <a:moveTo>
                    <a:pt x="6811" y="334"/>
                  </a:moveTo>
                  <a:lnTo>
                    <a:pt x="6930" y="834"/>
                  </a:lnTo>
                  <a:lnTo>
                    <a:pt x="6930" y="3620"/>
                  </a:lnTo>
                  <a:lnTo>
                    <a:pt x="6573" y="3620"/>
                  </a:lnTo>
                  <a:lnTo>
                    <a:pt x="6573" y="834"/>
                  </a:lnTo>
                  <a:lnTo>
                    <a:pt x="6716" y="334"/>
                  </a:lnTo>
                  <a:close/>
                  <a:moveTo>
                    <a:pt x="7431" y="3954"/>
                  </a:moveTo>
                  <a:lnTo>
                    <a:pt x="7431" y="4287"/>
                  </a:lnTo>
                  <a:lnTo>
                    <a:pt x="6121" y="4311"/>
                  </a:lnTo>
                  <a:lnTo>
                    <a:pt x="6097" y="4287"/>
                  </a:lnTo>
                  <a:lnTo>
                    <a:pt x="6097" y="3954"/>
                  </a:lnTo>
                  <a:close/>
                  <a:moveTo>
                    <a:pt x="6597" y="4620"/>
                  </a:moveTo>
                  <a:lnTo>
                    <a:pt x="6597" y="5621"/>
                  </a:lnTo>
                  <a:lnTo>
                    <a:pt x="6287" y="5621"/>
                  </a:lnTo>
                  <a:lnTo>
                    <a:pt x="6240" y="5597"/>
                  </a:lnTo>
                  <a:lnTo>
                    <a:pt x="6240" y="4620"/>
                  </a:lnTo>
                  <a:close/>
                  <a:moveTo>
                    <a:pt x="7264" y="4620"/>
                  </a:moveTo>
                  <a:lnTo>
                    <a:pt x="7264" y="5597"/>
                  </a:lnTo>
                  <a:lnTo>
                    <a:pt x="7264" y="5621"/>
                  </a:lnTo>
                  <a:lnTo>
                    <a:pt x="6907" y="5621"/>
                  </a:lnTo>
                  <a:lnTo>
                    <a:pt x="6907" y="4620"/>
                  </a:lnTo>
                  <a:close/>
                  <a:moveTo>
                    <a:pt x="9741" y="358"/>
                  </a:moveTo>
                  <a:cubicBezTo>
                    <a:pt x="10050" y="572"/>
                    <a:pt x="10241" y="929"/>
                    <a:pt x="10241" y="1334"/>
                  </a:cubicBezTo>
                  <a:cubicBezTo>
                    <a:pt x="10241" y="1810"/>
                    <a:pt x="9979" y="2239"/>
                    <a:pt x="9526" y="2406"/>
                  </a:cubicBezTo>
                  <a:lnTo>
                    <a:pt x="9431" y="2453"/>
                  </a:lnTo>
                  <a:lnTo>
                    <a:pt x="9431" y="5621"/>
                  </a:lnTo>
                  <a:lnTo>
                    <a:pt x="9431" y="5668"/>
                  </a:lnTo>
                  <a:lnTo>
                    <a:pt x="8788" y="5668"/>
                  </a:lnTo>
                  <a:lnTo>
                    <a:pt x="8740" y="5621"/>
                  </a:lnTo>
                  <a:lnTo>
                    <a:pt x="8740" y="2453"/>
                  </a:lnTo>
                  <a:lnTo>
                    <a:pt x="8669" y="2406"/>
                  </a:lnTo>
                  <a:cubicBezTo>
                    <a:pt x="8216" y="2239"/>
                    <a:pt x="7907" y="1810"/>
                    <a:pt x="7907" y="1334"/>
                  </a:cubicBezTo>
                  <a:cubicBezTo>
                    <a:pt x="7907" y="953"/>
                    <a:pt x="8121" y="596"/>
                    <a:pt x="8407" y="358"/>
                  </a:cubicBezTo>
                  <a:lnTo>
                    <a:pt x="8407" y="1572"/>
                  </a:lnTo>
                  <a:cubicBezTo>
                    <a:pt x="8407" y="1691"/>
                    <a:pt x="8526" y="1810"/>
                    <a:pt x="8669" y="1810"/>
                  </a:cubicBezTo>
                  <a:lnTo>
                    <a:pt x="9502" y="1810"/>
                  </a:lnTo>
                  <a:cubicBezTo>
                    <a:pt x="9598" y="1810"/>
                    <a:pt x="9741" y="1691"/>
                    <a:pt x="9741" y="1572"/>
                  </a:cubicBezTo>
                  <a:lnTo>
                    <a:pt x="9741" y="358"/>
                  </a:lnTo>
                  <a:close/>
                  <a:moveTo>
                    <a:pt x="6287" y="1667"/>
                  </a:moveTo>
                  <a:lnTo>
                    <a:pt x="6287" y="3668"/>
                  </a:lnTo>
                  <a:lnTo>
                    <a:pt x="5764" y="3668"/>
                  </a:lnTo>
                  <a:lnTo>
                    <a:pt x="5764" y="4287"/>
                  </a:lnTo>
                  <a:cubicBezTo>
                    <a:pt x="5764" y="4406"/>
                    <a:pt x="5859" y="4525"/>
                    <a:pt x="5954" y="4549"/>
                  </a:cubicBezTo>
                  <a:lnTo>
                    <a:pt x="5954" y="5597"/>
                  </a:lnTo>
                  <a:cubicBezTo>
                    <a:pt x="5954" y="5787"/>
                    <a:pt x="6097" y="5930"/>
                    <a:pt x="6287" y="5930"/>
                  </a:cubicBezTo>
                  <a:lnTo>
                    <a:pt x="7264" y="5930"/>
                  </a:lnTo>
                  <a:cubicBezTo>
                    <a:pt x="7431" y="5930"/>
                    <a:pt x="7550" y="5787"/>
                    <a:pt x="7550" y="5597"/>
                  </a:cubicBezTo>
                  <a:lnTo>
                    <a:pt x="7550" y="4549"/>
                  </a:lnTo>
                  <a:cubicBezTo>
                    <a:pt x="7645" y="4501"/>
                    <a:pt x="7740" y="4406"/>
                    <a:pt x="7740" y="4287"/>
                  </a:cubicBezTo>
                  <a:lnTo>
                    <a:pt x="7740" y="3668"/>
                  </a:lnTo>
                  <a:lnTo>
                    <a:pt x="7240" y="3668"/>
                  </a:lnTo>
                  <a:lnTo>
                    <a:pt x="7240" y="2977"/>
                  </a:lnTo>
                  <a:lnTo>
                    <a:pt x="7907" y="2977"/>
                  </a:lnTo>
                  <a:lnTo>
                    <a:pt x="7907" y="9264"/>
                  </a:lnTo>
                  <a:lnTo>
                    <a:pt x="1644" y="9264"/>
                  </a:lnTo>
                  <a:lnTo>
                    <a:pt x="1644" y="2977"/>
                  </a:lnTo>
                  <a:lnTo>
                    <a:pt x="5954" y="2977"/>
                  </a:lnTo>
                  <a:lnTo>
                    <a:pt x="5954" y="2691"/>
                  </a:lnTo>
                  <a:lnTo>
                    <a:pt x="334" y="2691"/>
                  </a:lnTo>
                  <a:lnTo>
                    <a:pt x="334" y="1667"/>
                  </a:lnTo>
                  <a:close/>
                  <a:moveTo>
                    <a:pt x="6478" y="0"/>
                  </a:moveTo>
                  <a:lnTo>
                    <a:pt x="6264" y="786"/>
                  </a:lnTo>
                  <a:lnTo>
                    <a:pt x="6264" y="1310"/>
                  </a:lnTo>
                  <a:lnTo>
                    <a:pt x="0" y="1310"/>
                  </a:lnTo>
                  <a:lnTo>
                    <a:pt x="0" y="2953"/>
                  </a:lnTo>
                  <a:lnTo>
                    <a:pt x="1310" y="2953"/>
                  </a:lnTo>
                  <a:lnTo>
                    <a:pt x="1310" y="9240"/>
                  </a:lnTo>
                  <a:lnTo>
                    <a:pt x="286" y="9240"/>
                  </a:lnTo>
                  <a:lnTo>
                    <a:pt x="286" y="3287"/>
                  </a:lnTo>
                  <a:lnTo>
                    <a:pt x="0" y="3287"/>
                  </a:lnTo>
                  <a:lnTo>
                    <a:pt x="0" y="9550"/>
                  </a:lnTo>
                  <a:lnTo>
                    <a:pt x="8240" y="9550"/>
                  </a:lnTo>
                  <a:lnTo>
                    <a:pt x="8240" y="2525"/>
                  </a:lnTo>
                  <a:cubicBezTo>
                    <a:pt x="8288" y="2572"/>
                    <a:pt x="8359" y="2620"/>
                    <a:pt x="8407" y="2644"/>
                  </a:cubicBezTo>
                  <a:lnTo>
                    <a:pt x="8407" y="5621"/>
                  </a:lnTo>
                  <a:cubicBezTo>
                    <a:pt x="8407" y="5811"/>
                    <a:pt x="8574" y="5954"/>
                    <a:pt x="8740" y="5954"/>
                  </a:cubicBezTo>
                  <a:lnTo>
                    <a:pt x="9407" y="5954"/>
                  </a:lnTo>
                  <a:cubicBezTo>
                    <a:pt x="9574" y="5954"/>
                    <a:pt x="9693" y="5811"/>
                    <a:pt x="9693" y="5621"/>
                  </a:cubicBezTo>
                  <a:lnTo>
                    <a:pt x="9693" y="2644"/>
                  </a:lnTo>
                  <a:cubicBezTo>
                    <a:pt x="10193" y="2406"/>
                    <a:pt x="10526" y="1905"/>
                    <a:pt x="10526" y="1334"/>
                  </a:cubicBezTo>
                  <a:cubicBezTo>
                    <a:pt x="10574" y="810"/>
                    <a:pt x="10264" y="310"/>
                    <a:pt x="9788" y="24"/>
                  </a:cubicBezTo>
                  <a:lnTo>
                    <a:pt x="9407" y="24"/>
                  </a:lnTo>
                  <a:lnTo>
                    <a:pt x="9407" y="1524"/>
                  </a:lnTo>
                  <a:lnTo>
                    <a:pt x="8716" y="1524"/>
                  </a:lnTo>
                  <a:lnTo>
                    <a:pt x="8716" y="24"/>
                  </a:lnTo>
                  <a:lnTo>
                    <a:pt x="8359" y="24"/>
                  </a:lnTo>
                  <a:cubicBezTo>
                    <a:pt x="7883" y="310"/>
                    <a:pt x="7573" y="786"/>
                    <a:pt x="7573" y="1310"/>
                  </a:cubicBezTo>
                  <a:lnTo>
                    <a:pt x="7216" y="1310"/>
                  </a:lnTo>
                  <a:lnTo>
                    <a:pt x="7216" y="786"/>
                  </a:lnTo>
                  <a:lnTo>
                    <a:pt x="7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0" name="Google Shape;1120;p63"/>
          <p:cNvCxnSpPr/>
          <p:nvPr/>
        </p:nvCxnSpPr>
        <p:spPr>
          <a:xfrm>
            <a:off x="3933944" y="2247450"/>
            <a:ext cx="1284900" cy="0"/>
          </a:xfrm>
          <a:prstGeom prst="straightConnector1">
            <a:avLst/>
          </a:prstGeom>
          <a:noFill/>
          <a:ln w="9525" cap="flat" cmpd="sng">
            <a:solidFill>
              <a:schemeClr val="accent1"/>
            </a:solidFill>
            <a:prstDash val="solid"/>
            <a:round/>
            <a:headEnd type="none" w="med" len="med"/>
            <a:tailEnd type="none" w="med" len="med"/>
          </a:ln>
        </p:spPr>
      </p:cxnSp>
      <p:cxnSp>
        <p:nvCxnSpPr>
          <p:cNvPr id="1121" name="Google Shape;1121;p63"/>
          <p:cNvCxnSpPr/>
          <p:nvPr/>
        </p:nvCxnSpPr>
        <p:spPr>
          <a:xfrm>
            <a:off x="3933944" y="3792500"/>
            <a:ext cx="1284900" cy="0"/>
          </a:xfrm>
          <a:prstGeom prst="straightConnector1">
            <a:avLst/>
          </a:prstGeom>
          <a:noFill/>
          <a:ln w="9525" cap="flat" cmpd="sng">
            <a:solidFill>
              <a:schemeClr val="accent1"/>
            </a:solidFill>
            <a:prstDash val="solid"/>
            <a:round/>
            <a:headEnd type="none" w="med" len="med"/>
            <a:tailEnd type="none" w="med" len="med"/>
          </a:ln>
        </p:spPr>
      </p:cxnSp>
      <p:cxnSp>
        <p:nvCxnSpPr>
          <p:cNvPr id="1122" name="Google Shape;1122;p63"/>
          <p:cNvCxnSpPr/>
          <p:nvPr/>
        </p:nvCxnSpPr>
        <p:spPr>
          <a:xfrm>
            <a:off x="3531419" y="2604191"/>
            <a:ext cx="0" cy="821400"/>
          </a:xfrm>
          <a:prstGeom prst="straightConnector1">
            <a:avLst/>
          </a:prstGeom>
          <a:noFill/>
          <a:ln w="9525" cap="flat" cmpd="sng">
            <a:solidFill>
              <a:schemeClr val="accent1"/>
            </a:solidFill>
            <a:prstDash val="solid"/>
            <a:round/>
            <a:headEnd type="none" w="med" len="med"/>
            <a:tailEnd type="none" w="med" len="med"/>
          </a:ln>
        </p:spPr>
      </p:cxnSp>
      <p:cxnSp>
        <p:nvCxnSpPr>
          <p:cNvPr id="1123" name="Google Shape;1123;p63"/>
          <p:cNvCxnSpPr/>
          <p:nvPr/>
        </p:nvCxnSpPr>
        <p:spPr>
          <a:xfrm>
            <a:off x="5609094" y="2604191"/>
            <a:ext cx="0" cy="8214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4"/>
          <p:cNvSpPr/>
          <p:nvPr/>
        </p:nvSpPr>
        <p:spPr>
          <a:xfrm>
            <a:off x="2361200" y="2628909"/>
            <a:ext cx="2218200" cy="30900"/>
          </a:xfrm>
          <a:prstGeom prst="rect">
            <a:avLst/>
          </a:pr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4"/>
          <p:cNvSpPr/>
          <p:nvPr/>
        </p:nvSpPr>
        <p:spPr>
          <a:xfrm>
            <a:off x="2361207" y="1539603"/>
            <a:ext cx="2218200" cy="30900"/>
          </a:xfrm>
          <a:prstGeom prst="rect">
            <a:avLst/>
          </a:pr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4"/>
          <p:cNvSpPr txBox="1">
            <a:spLocks noGrp="1"/>
          </p:cNvSpPr>
          <p:nvPr>
            <p:ph type="subTitle" idx="4294967295"/>
          </p:nvPr>
        </p:nvSpPr>
        <p:spPr>
          <a:xfrm>
            <a:off x="2277800" y="1737423"/>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1"/>
                </a:solidFill>
                <a:latin typeface="Space Mono"/>
                <a:ea typeface="Space Mono"/>
                <a:cs typeface="Space Mono"/>
                <a:sym typeface="Space Mono"/>
              </a:rPr>
              <a:t>Good presentation</a:t>
            </a:r>
            <a:endParaRPr sz="2200">
              <a:solidFill>
                <a:schemeClr val="accent1"/>
              </a:solidFill>
              <a:latin typeface="Space Mono"/>
              <a:ea typeface="Space Mono"/>
              <a:cs typeface="Space Mono"/>
              <a:sym typeface="Space Mono"/>
            </a:endParaRPr>
          </a:p>
        </p:txBody>
      </p:sp>
      <p:sp>
        <p:nvSpPr>
          <p:cNvPr id="1131" name="Google Shape;1131;p64"/>
          <p:cNvSpPr txBox="1">
            <a:spLocks noGrp="1"/>
          </p:cNvSpPr>
          <p:nvPr>
            <p:ph type="subTitle" idx="4294967295"/>
          </p:nvPr>
        </p:nvSpPr>
        <p:spPr>
          <a:xfrm>
            <a:off x="2277800" y="2836927"/>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1"/>
                </a:solidFill>
                <a:latin typeface="Space Mono"/>
                <a:ea typeface="Space Mono"/>
                <a:cs typeface="Space Mono"/>
                <a:sym typeface="Space Mono"/>
              </a:rPr>
              <a:t>Call to action</a:t>
            </a:r>
            <a:endParaRPr sz="2200">
              <a:solidFill>
                <a:schemeClr val="accent1"/>
              </a:solidFill>
              <a:latin typeface="Space Mono"/>
              <a:ea typeface="Space Mono"/>
              <a:cs typeface="Space Mono"/>
              <a:sym typeface="Space Mono"/>
            </a:endParaRPr>
          </a:p>
        </p:txBody>
      </p:sp>
      <p:sp>
        <p:nvSpPr>
          <p:cNvPr id="1132" name="Google Shape;1132;p64"/>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Good web designer needs</a:t>
            </a:r>
            <a:endParaRPr/>
          </a:p>
        </p:txBody>
      </p:sp>
      <p:sp>
        <p:nvSpPr>
          <p:cNvPr id="1133" name="Google Shape;1133;p64"/>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134" name="Google Shape;1134;p64"/>
          <p:cNvSpPr txBox="1">
            <a:spLocks noGrp="1"/>
          </p:cNvSpPr>
          <p:nvPr>
            <p:ph type="subTitle" idx="4294967295"/>
          </p:nvPr>
        </p:nvSpPr>
        <p:spPr>
          <a:xfrm>
            <a:off x="2277800" y="2049723"/>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has a beautiful name</a:t>
            </a:r>
            <a:endParaRPr/>
          </a:p>
        </p:txBody>
      </p:sp>
      <p:sp>
        <p:nvSpPr>
          <p:cNvPr id="1135" name="Google Shape;1135;p64"/>
          <p:cNvSpPr txBox="1">
            <a:spLocks noGrp="1"/>
          </p:cNvSpPr>
          <p:nvPr>
            <p:ph type="subTitle" idx="4294967295"/>
          </p:nvPr>
        </p:nvSpPr>
        <p:spPr>
          <a:xfrm>
            <a:off x="2277800" y="3146749"/>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actually a cold place</a:t>
            </a:r>
            <a:endParaRPr/>
          </a:p>
        </p:txBody>
      </p:sp>
      <p:sp>
        <p:nvSpPr>
          <p:cNvPr id="1136" name="Google Shape;1136;p64"/>
          <p:cNvSpPr/>
          <p:nvPr/>
        </p:nvSpPr>
        <p:spPr>
          <a:xfrm>
            <a:off x="1095651" y="1460746"/>
            <a:ext cx="893150" cy="80233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25%</a:t>
            </a:r>
            <a:endParaRPr sz="2200">
              <a:solidFill>
                <a:schemeClr val="accent1"/>
              </a:solidFill>
              <a:latin typeface="Space Mono"/>
              <a:ea typeface="Space Mono"/>
              <a:cs typeface="Space Mono"/>
              <a:sym typeface="Space Mono"/>
            </a:endParaRPr>
          </a:p>
        </p:txBody>
      </p:sp>
      <p:sp>
        <p:nvSpPr>
          <p:cNvPr id="1137" name="Google Shape;1137;p64"/>
          <p:cNvSpPr/>
          <p:nvPr/>
        </p:nvSpPr>
        <p:spPr>
          <a:xfrm>
            <a:off x="1095651" y="2560418"/>
            <a:ext cx="893150" cy="8021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50%</a:t>
            </a:r>
            <a:endParaRPr sz="2200">
              <a:solidFill>
                <a:schemeClr val="accent1"/>
              </a:solidFill>
              <a:latin typeface="Space Mono"/>
              <a:ea typeface="Space Mono"/>
              <a:cs typeface="Space Mono"/>
              <a:sym typeface="Space Mono"/>
            </a:endParaRPr>
          </a:p>
        </p:txBody>
      </p:sp>
      <p:sp>
        <p:nvSpPr>
          <p:cNvPr id="1138" name="Google Shape;1138;p64"/>
          <p:cNvSpPr/>
          <p:nvPr/>
        </p:nvSpPr>
        <p:spPr>
          <a:xfrm>
            <a:off x="1095651" y="3659882"/>
            <a:ext cx="893150" cy="8021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Space Mono"/>
                <a:ea typeface="Space Mono"/>
                <a:cs typeface="Space Mono"/>
                <a:sym typeface="Space Mono"/>
              </a:rPr>
              <a:t>90%</a:t>
            </a:r>
            <a:endParaRPr sz="2200">
              <a:solidFill>
                <a:schemeClr val="accent1"/>
              </a:solidFill>
              <a:latin typeface="Space Mono"/>
              <a:ea typeface="Space Mono"/>
              <a:cs typeface="Space Mono"/>
              <a:sym typeface="Space Mono"/>
            </a:endParaRPr>
          </a:p>
        </p:txBody>
      </p:sp>
      <p:sp>
        <p:nvSpPr>
          <p:cNvPr id="1139" name="Google Shape;1139;p64"/>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140" name="Google Shape;1140;p64"/>
          <p:cNvSpPr/>
          <p:nvPr/>
        </p:nvSpPr>
        <p:spPr>
          <a:xfrm>
            <a:off x="2361199" y="1465325"/>
            <a:ext cx="555300" cy="157800"/>
          </a:xfrm>
          <a:prstGeom prst="rect">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2361200" y="2560425"/>
            <a:ext cx="1109100" cy="157800"/>
          </a:xfrm>
          <a:prstGeom prst="rect">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txBox="1">
            <a:spLocks noGrp="1"/>
          </p:cNvSpPr>
          <p:nvPr>
            <p:ph type="subTitle" idx="4294967295"/>
          </p:nvPr>
        </p:nvSpPr>
        <p:spPr>
          <a:xfrm>
            <a:off x="2277800" y="3936431"/>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1"/>
                </a:solidFill>
                <a:latin typeface="Space Mono"/>
                <a:ea typeface="Space Mono"/>
                <a:cs typeface="Space Mono"/>
                <a:sym typeface="Space Mono"/>
              </a:rPr>
              <a:t>Good impression</a:t>
            </a:r>
            <a:endParaRPr sz="2200">
              <a:solidFill>
                <a:schemeClr val="accent1"/>
              </a:solidFill>
              <a:latin typeface="Space Mono"/>
              <a:ea typeface="Space Mono"/>
              <a:cs typeface="Space Mono"/>
              <a:sym typeface="Space Mono"/>
            </a:endParaRPr>
          </a:p>
        </p:txBody>
      </p:sp>
      <p:sp>
        <p:nvSpPr>
          <p:cNvPr id="1143" name="Google Shape;1143;p64"/>
          <p:cNvSpPr txBox="1">
            <a:spLocks noGrp="1"/>
          </p:cNvSpPr>
          <p:nvPr>
            <p:ph type="subTitle" idx="4294967295"/>
          </p:nvPr>
        </p:nvSpPr>
        <p:spPr>
          <a:xfrm>
            <a:off x="2277800" y="4243775"/>
            <a:ext cx="3754800" cy="31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Earth is a planet that has life</a:t>
            </a:r>
            <a:endParaRPr/>
          </a:p>
        </p:txBody>
      </p:sp>
      <p:sp>
        <p:nvSpPr>
          <p:cNvPr id="1144" name="Google Shape;1144;p64"/>
          <p:cNvSpPr/>
          <p:nvPr/>
        </p:nvSpPr>
        <p:spPr>
          <a:xfrm>
            <a:off x="2361200" y="3723322"/>
            <a:ext cx="2218200" cy="30900"/>
          </a:xfrm>
          <a:prstGeom prst="rect">
            <a:avLst/>
          </a:pr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4"/>
          <p:cNvSpPr/>
          <p:nvPr/>
        </p:nvSpPr>
        <p:spPr>
          <a:xfrm>
            <a:off x="2361200" y="3659875"/>
            <a:ext cx="1936200" cy="157800"/>
          </a:xfrm>
          <a:prstGeom prst="rect">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65"/>
          <p:cNvSpPr txBox="1">
            <a:spLocks noGrp="1"/>
          </p:cNvSpPr>
          <p:nvPr>
            <p:ph type="subTitle" idx="7"/>
          </p:nvPr>
        </p:nvSpPr>
        <p:spPr>
          <a:xfrm>
            <a:off x="911231" y="34441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UI/UX</a:t>
            </a:r>
            <a:endParaRPr/>
          </a:p>
        </p:txBody>
      </p:sp>
      <p:sp>
        <p:nvSpPr>
          <p:cNvPr id="1151" name="Google Shape;1151;p65"/>
          <p:cNvSpPr txBox="1">
            <a:spLocks noGrp="1"/>
          </p:cNvSpPr>
          <p:nvPr>
            <p:ph type="subTitle" idx="8"/>
          </p:nvPr>
        </p:nvSpPr>
        <p:spPr>
          <a:xfrm>
            <a:off x="3442637" y="34441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a:t>
            </a:r>
            <a:endParaRPr/>
          </a:p>
        </p:txBody>
      </p:sp>
      <p:sp>
        <p:nvSpPr>
          <p:cNvPr id="1152" name="Google Shape;1152;p65"/>
          <p:cNvSpPr txBox="1">
            <a:spLocks noGrp="1"/>
          </p:cNvSpPr>
          <p:nvPr>
            <p:ph type="subTitle" idx="9"/>
          </p:nvPr>
        </p:nvSpPr>
        <p:spPr>
          <a:xfrm>
            <a:off x="5974069" y="34441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security</a:t>
            </a:r>
            <a:endParaRPr/>
          </a:p>
        </p:txBody>
      </p:sp>
      <p:sp>
        <p:nvSpPr>
          <p:cNvPr id="1153" name="Google Shape;1153;p65"/>
          <p:cNvSpPr/>
          <p:nvPr/>
        </p:nvSpPr>
        <p:spPr>
          <a:xfrm>
            <a:off x="4037537" y="1557713"/>
            <a:ext cx="1068900" cy="1068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5"/>
          <p:cNvSpPr/>
          <p:nvPr/>
        </p:nvSpPr>
        <p:spPr>
          <a:xfrm>
            <a:off x="6568969" y="1557687"/>
            <a:ext cx="1068900" cy="1068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506131" y="1557713"/>
            <a:ext cx="1068900" cy="1068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txBox="1">
            <a:spLocks noGrp="1"/>
          </p:cNvSpPr>
          <p:nvPr>
            <p:ph type="title" idx="6"/>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Most wanted skills for jobs</a:t>
            </a:r>
            <a:endParaRPr/>
          </a:p>
        </p:txBody>
      </p:sp>
      <p:sp>
        <p:nvSpPr>
          <p:cNvPr id="1157" name="Google Shape;1157;p65"/>
          <p:cNvSpPr txBox="1">
            <a:spLocks noGrp="1"/>
          </p:cNvSpPr>
          <p:nvPr>
            <p:ph type="title"/>
          </p:nvPr>
        </p:nvSpPr>
        <p:spPr>
          <a:xfrm>
            <a:off x="911231" y="2976738"/>
            <a:ext cx="2258700" cy="4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1158" name="Google Shape;1158;p6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159" name="Google Shape;1159;p65"/>
          <p:cNvSpPr txBox="1">
            <a:spLocks noGrp="1"/>
          </p:cNvSpPr>
          <p:nvPr>
            <p:ph type="title" idx="2"/>
          </p:nvPr>
        </p:nvSpPr>
        <p:spPr>
          <a:xfrm>
            <a:off x="3442637" y="2976738"/>
            <a:ext cx="2258700" cy="4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160" name="Google Shape;1160;p65"/>
          <p:cNvSpPr txBox="1">
            <a:spLocks noGrp="1"/>
          </p:cNvSpPr>
          <p:nvPr>
            <p:ph type="title" idx="3"/>
          </p:nvPr>
        </p:nvSpPr>
        <p:spPr>
          <a:xfrm>
            <a:off x="5974069" y="2976738"/>
            <a:ext cx="2258700" cy="4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65%</a:t>
            </a:r>
            <a:endParaRPr/>
          </a:p>
        </p:txBody>
      </p:sp>
      <p:sp>
        <p:nvSpPr>
          <p:cNvPr id="1161" name="Google Shape;1161;p65"/>
          <p:cNvSpPr txBox="1">
            <a:spLocks noGrp="1"/>
          </p:cNvSpPr>
          <p:nvPr>
            <p:ph type="subTitle" idx="1"/>
          </p:nvPr>
        </p:nvSpPr>
        <p:spPr>
          <a:xfrm>
            <a:off x="911231" y="40012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162" name="Google Shape;1162;p65"/>
          <p:cNvSpPr txBox="1">
            <a:spLocks noGrp="1"/>
          </p:cNvSpPr>
          <p:nvPr>
            <p:ph type="subTitle" idx="4"/>
          </p:nvPr>
        </p:nvSpPr>
        <p:spPr>
          <a:xfrm>
            <a:off x="3442637" y="40012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1163" name="Google Shape;1163;p65"/>
          <p:cNvSpPr txBox="1">
            <a:spLocks noGrp="1"/>
          </p:cNvSpPr>
          <p:nvPr>
            <p:ph type="subTitle" idx="5"/>
          </p:nvPr>
        </p:nvSpPr>
        <p:spPr>
          <a:xfrm>
            <a:off x="5974069" y="4001288"/>
            <a:ext cx="22587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164" name="Google Shape;1164;p65"/>
          <p:cNvSpPr/>
          <p:nvPr/>
        </p:nvSpPr>
        <p:spPr>
          <a:xfrm>
            <a:off x="1432931" y="1484500"/>
            <a:ext cx="1215300" cy="1215300"/>
          </a:xfrm>
          <a:prstGeom prst="blockArc">
            <a:avLst>
              <a:gd name="adj1" fmla="val 16210260"/>
              <a:gd name="adj2" fmla="val 10710117"/>
              <a:gd name="adj3" fmla="val 12938"/>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5"/>
          <p:cNvSpPr/>
          <p:nvPr/>
        </p:nvSpPr>
        <p:spPr>
          <a:xfrm>
            <a:off x="3964337" y="1484500"/>
            <a:ext cx="1215300" cy="1215300"/>
          </a:xfrm>
          <a:prstGeom prst="blockArc">
            <a:avLst>
              <a:gd name="adj1" fmla="val 16210260"/>
              <a:gd name="adj2" fmla="val 5388513"/>
              <a:gd name="adj3" fmla="val 12750"/>
            </a:avLst>
          </a:pr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5"/>
          <p:cNvSpPr/>
          <p:nvPr/>
        </p:nvSpPr>
        <p:spPr>
          <a:xfrm>
            <a:off x="6495769" y="1484500"/>
            <a:ext cx="1215300" cy="1215300"/>
          </a:xfrm>
          <a:prstGeom prst="blockArc">
            <a:avLst>
              <a:gd name="adj1" fmla="val 16210260"/>
              <a:gd name="adj2" fmla="val 7712793"/>
              <a:gd name="adj3" fmla="val 13229"/>
            </a:avLst>
          </a:pr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7356D"/>
              </a:solidFill>
            </a:endParaRPr>
          </a:p>
        </p:txBody>
      </p:sp>
      <p:grpSp>
        <p:nvGrpSpPr>
          <p:cNvPr id="1167" name="Google Shape;1167;p65"/>
          <p:cNvGrpSpPr/>
          <p:nvPr/>
        </p:nvGrpSpPr>
        <p:grpSpPr>
          <a:xfrm>
            <a:off x="6892758" y="1823122"/>
            <a:ext cx="421321" cy="538193"/>
            <a:chOff x="3191100" y="2851225"/>
            <a:chExt cx="206025" cy="263175"/>
          </a:xfrm>
        </p:grpSpPr>
        <p:sp>
          <p:nvSpPr>
            <p:cNvPr id="1168" name="Google Shape;1168;p65"/>
            <p:cNvSpPr/>
            <p:nvPr/>
          </p:nvSpPr>
          <p:spPr>
            <a:xfrm>
              <a:off x="3191700" y="2900050"/>
              <a:ext cx="7775" cy="132200"/>
            </a:xfrm>
            <a:custGeom>
              <a:avLst/>
              <a:gdLst/>
              <a:ahLst/>
              <a:cxnLst/>
              <a:rect l="l" t="t" r="r" b="b"/>
              <a:pathLst>
                <a:path w="311" h="5288" extrusionOk="0">
                  <a:moveTo>
                    <a:pt x="1" y="1"/>
                  </a:moveTo>
                  <a:lnTo>
                    <a:pt x="1" y="5288"/>
                  </a:lnTo>
                  <a:lnTo>
                    <a:pt x="310" y="5288"/>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5"/>
            <p:cNvSpPr/>
            <p:nvPr/>
          </p:nvSpPr>
          <p:spPr>
            <a:xfrm>
              <a:off x="3191700" y="2851225"/>
              <a:ext cx="205425" cy="181025"/>
            </a:xfrm>
            <a:custGeom>
              <a:avLst/>
              <a:gdLst/>
              <a:ahLst/>
              <a:cxnLst/>
              <a:rect l="l" t="t" r="r" b="b"/>
              <a:pathLst>
                <a:path w="8217" h="7241" extrusionOk="0">
                  <a:moveTo>
                    <a:pt x="7931" y="287"/>
                  </a:moveTo>
                  <a:lnTo>
                    <a:pt x="7931" y="1287"/>
                  </a:lnTo>
                  <a:lnTo>
                    <a:pt x="310" y="1287"/>
                  </a:lnTo>
                  <a:lnTo>
                    <a:pt x="310" y="287"/>
                  </a:lnTo>
                  <a:close/>
                  <a:moveTo>
                    <a:pt x="1" y="1"/>
                  </a:moveTo>
                  <a:lnTo>
                    <a:pt x="1" y="1620"/>
                  </a:lnTo>
                  <a:lnTo>
                    <a:pt x="7931" y="1620"/>
                  </a:lnTo>
                  <a:lnTo>
                    <a:pt x="7931" y="7241"/>
                  </a:lnTo>
                  <a:lnTo>
                    <a:pt x="8217" y="7241"/>
                  </a:lnTo>
                  <a:lnTo>
                    <a:pt x="8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5"/>
            <p:cNvSpPr/>
            <p:nvPr/>
          </p:nvSpPr>
          <p:spPr>
            <a:xfrm>
              <a:off x="3211950" y="2867300"/>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5"/>
            <p:cNvSpPr/>
            <p:nvPr/>
          </p:nvSpPr>
          <p:spPr>
            <a:xfrm>
              <a:off x="3228625" y="2867300"/>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5"/>
            <p:cNvSpPr/>
            <p:nvPr/>
          </p:nvSpPr>
          <p:spPr>
            <a:xfrm>
              <a:off x="3245275" y="286730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5"/>
            <p:cNvSpPr/>
            <p:nvPr/>
          </p:nvSpPr>
          <p:spPr>
            <a:xfrm>
              <a:off x="3191100" y="3040550"/>
              <a:ext cx="206025" cy="73850"/>
            </a:xfrm>
            <a:custGeom>
              <a:avLst/>
              <a:gdLst/>
              <a:ahLst/>
              <a:cxnLst/>
              <a:rect l="l" t="t" r="r" b="b"/>
              <a:pathLst>
                <a:path w="8241" h="2954" extrusionOk="0">
                  <a:moveTo>
                    <a:pt x="1025" y="311"/>
                  </a:moveTo>
                  <a:lnTo>
                    <a:pt x="1025" y="668"/>
                  </a:lnTo>
                  <a:lnTo>
                    <a:pt x="334" y="668"/>
                  </a:lnTo>
                  <a:lnTo>
                    <a:pt x="334" y="311"/>
                  </a:lnTo>
                  <a:close/>
                  <a:moveTo>
                    <a:pt x="2001" y="311"/>
                  </a:moveTo>
                  <a:lnTo>
                    <a:pt x="2001" y="668"/>
                  </a:lnTo>
                  <a:lnTo>
                    <a:pt x="1311" y="668"/>
                  </a:lnTo>
                  <a:lnTo>
                    <a:pt x="1311" y="311"/>
                  </a:lnTo>
                  <a:close/>
                  <a:moveTo>
                    <a:pt x="2978" y="311"/>
                  </a:moveTo>
                  <a:lnTo>
                    <a:pt x="2978" y="668"/>
                  </a:lnTo>
                  <a:lnTo>
                    <a:pt x="2287" y="668"/>
                  </a:lnTo>
                  <a:lnTo>
                    <a:pt x="2287" y="311"/>
                  </a:lnTo>
                  <a:close/>
                  <a:moveTo>
                    <a:pt x="4002" y="311"/>
                  </a:moveTo>
                  <a:lnTo>
                    <a:pt x="4002" y="668"/>
                  </a:lnTo>
                  <a:lnTo>
                    <a:pt x="3311" y="668"/>
                  </a:lnTo>
                  <a:lnTo>
                    <a:pt x="3311" y="311"/>
                  </a:lnTo>
                  <a:close/>
                  <a:moveTo>
                    <a:pt x="4978" y="311"/>
                  </a:moveTo>
                  <a:lnTo>
                    <a:pt x="4978" y="668"/>
                  </a:lnTo>
                  <a:lnTo>
                    <a:pt x="4287" y="668"/>
                  </a:lnTo>
                  <a:lnTo>
                    <a:pt x="4287" y="311"/>
                  </a:lnTo>
                  <a:close/>
                  <a:moveTo>
                    <a:pt x="5954" y="311"/>
                  </a:moveTo>
                  <a:lnTo>
                    <a:pt x="5954" y="668"/>
                  </a:lnTo>
                  <a:lnTo>
                    <a:pt x="5264" y="668"/>
                  </a:lnTo>
                  <a:lnTo>
                    <a:pt x="5264" y="311"/>
                  </a:lnTo>
                  <a:close/>
                  <a:moveTo>
                    <a:pt x="6978" y="311"/>
                  </a:moveTo>
                  <a:lnTo>
                    <a:pt x="6978" y="668"/>
                  </a:lnTo>
                  <a:lnTo>
                    <a:pt x="6288" y="668"/>
                  </a:lnTo>
                  <a:lnTo>
                    <a:pt x="6288" y="311"/>
                  </a:lnTo>
                  <a:close/>
                  <a:moveTo>
                    <a:pt x="7955" y="311"/>
                  </a:moveTo>
                  <a:lnTo>
                    <a:pt x="7955" y="668"/>
                  </a:lnTo>
                  <a:lnTo>
                    <a:pt x="7264" y="668"/>
                  </a:lnTo>
                  <a:lnTo>
                    <a:pt x="7264" y="311"/>
                  </a:lnTo>
                  <a:close/>
                  <a:moveTo>
                    <a:pt x="1501" y="953"/>
                  </a:moveTo>
                  <a:lnTo>
                    <a:pt x="1501" y="1311"/>
                  </a:lnTo>
                  <a:lnTo>
                    <a:pt x="977" y="1311"/>
                  </a:lnTo>
                  <a:lnTo>
                    <a:pt x="977" y="953"/>
                  </a:lnTo>
                  <a:close/>
                  <a:moveTo>
                    <a:pt x="2501" y="953"/>
                  </a:moveTo>
                  <a:lnTo>
                    <a:pt x="2501" y="1311"/>
                  </a:lnTo>
                  <a:lnTo>
                    <a:pt x="1811" y="1311"/>
                  </a:lnTo>
                  <a:lnTo>
                    <a:pt x="1811" y="953"/>
                  </a:lnTo>
                  <a:close/>
                  <a:moveTo>
                    <a:pt x="3478" y="953"/>
                  </a:moveTo>
                  <a:lnTo>
                    <a:pt x="3478" y="1311"/>
                  </a:lnTo>
                  <a:lnTo>
                    <a:pt x="2811" y="1311"/>
                  </a:lnTo>
                  <a:lnTo>
                    <a:pt x="2811" y="953"/>
                  </a:lnTo>
                  <a:close/>
                  <a:moveTo>
                    <a:pt x="4478" y="953"/>
                  </a:moveTo>
                  <a:lnTo>
                    <a:pt x="4478" y="1311"/>
                  </a:lnTo>
                  <a:lnTo>
                    <a:pt x="3787" y="1311"/>
                  </a:lnTo>
                  <a:lnTo>
                    <a:pt x="3787" y="953"/>
                  </a:lnTo>
                  <a:close/>
                  <a:moveTo>
                    <a:pt x="5478" y="953"/>
                  </a:moveTo>
                  <a:lnTo>
                    <a:pt x="5478" y="1311"/>
                  </a:lnTo>
                  <a:lnTo>
                    <a:pt x="4788" y="1311"/>
                  </a:lnTo>
                  <a:lnTo>
                    <a:pt x="4788" y="953"/>
                  </a:lnTo>
                  <a:close/>
                  <a:moveTo>
                    <a:pt x="6455" y="953"/>
                  </a:moveTo>
                  <a:lnTo>
                    <a:pt x="6455" y="1311"/>
                  </a:lnTo>
                  <a:lnTo>
                    <a:pt x="5788" y="1311"/>
                  </a:lnTo>
                  <a:lnTo>
                    <a:pt x="5788" y="953"/>
                  </a:lnTo>
                  <a:close/>
                  <a:moveTo>
                    <a:pt x="7264" y="953"/>
                  </a:moveTo>
                  <a:lnTo>
                    <a:pt x="7264" y="1311"/>
                  </a:lnTo>
                  <a:lnTo>
                    <a:pt x="6764" y="1311"/>
                  </a:lnTo>
                  <a:lnTo>
                    <a:pt x="6764" y="953"/>
                  </a:lnTo>
                  <a:close/>
                  <a:moveTo>
                    <a:pt x="7955" y="953"/>
                  </a:moveTo>
                  <a:lnTo>
                    <a:pt x="7955" y="1311"/>
                  </a:lnTo>
                  <a:lnTo>
                    <a:pt x="7598" y="1311"/>
                  </a:lnTo>
                  <a:lnTo>
                    <a:pt x="7598" y="953"/>
                  </a:lnTo>
                  <a:close/>
                  <a:moveTo>
                    <a:pt x="691" y="977"/>
                  </a:moveTo>
                  <a:lnTo>
                    <a:pt x="691" y="1335"/>
                  </a:lnTo>
                  <a:lnTo>
                    <a:pt x="334" y="1335"/>
                  </a:lnTo>
                  <a:lnTo>
                    <a:pt x="334" y="977"/>
                  </a:lnTo>
                  <a:close/>
                  <a:moveTo>
                    <a:pt x="1025" y="1644"/>
                  </a:moveTo>
                  <a:lnTo>
                    <a:pt x="1025" y="2001"/>
                  </a:lnTo>
                  <a:lnTo>
                    <a:pt x="334" y="2001"/>
                  </a:lnTo>
                  <a:lnTo>
                    <a:pt x="334" y="1644"/>
                  </a:lnTo>
                  <a:close/>
                  <a:moveTo>
                    <a:pt x="2001" y="1644"/>
                  </a:moveTo>
                  <a:lnTo>
                    <a:pt x="2001" y="2001"/>
                  </a:lnTo>
                  <a:lnTo>
                    <a:pt x="1311" y="2001"/>
                  </a:lnTo>
                  <a:lnTo>
                    <a:pt x="1311" y="1644"/>
                  </a:lnTo>
                  <a:close/>
                  <a:moveTo>
                    <a:pt x="2978" y="1644"/>
                  </a:moveTo>
                  <a:lnTo>
                    <a:pt x="2978" y="2001"/>
                  </a:lnTo>
                  <a:lnTo>
                    <a:pt x="2287" y="2001"/>
                  </a:lnTo>
                  <a:lnTo>
                    <a:pt x="2287" y="1644"/>
                  </a:lnTo>
                  <a:close/>
                  <a:moveTo>
                    <a:pt x="4978" y="1644"/>
                  </a:moveTo>
                  <a:lnTo>
                    <a:pt x="4978" y="2001"/>
                  </a:lnTo>
                  <a:lnTo>
                    <a:pt x="3311" y="2001"/>
                  </a:lnTo>
                  <a:lnTo>
                    <a:pt x="3311" y="1644"/>
                  </a:lnTo>
                  <a:close/>
                  <a:moveTo>
                    <a:pt x="5954" y="1644"/>
                  </a:moveTo>
                  <a:lnTo>
                    <a:pt x="5954" y="2001"/>
                  </a:lnTo>
                  <a:lnTo>
                    <a:pt x="5264" y="2001"/>
                  </a:lnTo>
                  <a:lnTo>
                    <a:pt x="5264" y="1644"/>
                  </a:lnTo>
                  <a:close/>
                  <a:moveTo>
                    <a:pt x="6978" y="1644"/>
                  </a:moveTo>
                  <a:lnTo>
                    <a:pt x="6978" y="2001"/>
                  </a:lnTo>
                  <a:lnTo>
                    <a:pt x="6288" y="2001"/>
                  </a:lnTo>
                  <a:lnTo>
                    <a:pt x="6288" y="1644"/>
                  </a:lnTo>
                  <a:close/>
                  <a:moveTo>
                    <a:pt x="7955" y="1644"/>
                  </a:moveTo>
                  <a:lnTo>
                    <a:pt x="7955" y="2001"/>
                  </a:lnTo>
                  <a:lnTo>
                    <a:pt x="7264" y="2001"/>
                  </a:lnTo>
                  <a:lnTo>
                    <a:pt x="7264" y="1644"/>
                  </a:lnTo>
                  <a:close/>
                  <a:moveTo>
                    <a:pt x="7955" y="2287"/>
                  </a:moveTo>
                  <a:lnTo>
                    <a:pt x="7955" y="2620"/>
                  </a:lnTo>
                  <a:lnTo>
                    <a:pt x="7955" y="2644"/>
                  </a:lnTo>
                  <a:lnTo>
                    <a:pt x="358" y="2644"/>
                  </a:lnTo>
                  <a:lnTo>
                    <a:pt x="334" y="2620"/>
                  </a:lnTo>
                  <a:lnTo>
                    <a:pt x="334" y="2287"/>
                  </a:lnTo>
                  <a:close/>
                  <a:moveTo>
                    <a:pt x="1" y="1"/>
                  </a:moveTo>
                  <a:lnTo>
                    <a:pt x="1" y="2620"/>
                  </a:lnTo>
                  <a:lnTo>
                    <a:pt x="25" y="2620"/>
                  </a:lnTo>
                  <a:cubicBezTo>
                    <a:pt x="25" y="2811"/>
                    <a:pt x="191" y="2954"/>
                    <a:pt x="358" y="2954"/>
                  </a:cubicBezTo>
                  <a:lnTo>
                    <a:pt x="7955" y="2954"/>
                  </a:lnTo>
                  <a:cubicBezTo>
                    <a:pt x="8122" y="2954"/>
                    <a:pt x="8241" y="2811"/>
                    <a:pt x="8241" y="2620"/>
                  </a:cubicBezTo>
                  <a:lnTo>
                    <a:pt x="8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5"/>
            <p:cNvSpPr/>
            <p:nvPr/>
          </p:nvSpPr>
          <p:spPr>
            <a:xfrm>
              <a:off x="3241125" y="2900050"/>
              <a:ext cx="73850" cy="24450"/>
            </a:xfrm>
            <a:custGeom>
              <a:avLst/>
              <a:gdLst/>
              <a:ahLst/>
              <a:cxnLst/>
              <a:rect l="l" t="t" r="r" b="b"/>
              <a:pathLst>
                <a:path w="2954" h="978" extrusionOk="0">
                  <a:moveTo>
                    <a:pt x="2644" y="334"/>
                  </a:moveTo>
                  <a:lnTo>
                    <a:pt x="2644" y="691"/>
                  </a:lnTo>
                  <a:lnTo>
                    <a:pt x="334" y="691"/>
                  </a:lnTo>
                  <a:lnTo>
                    <a:pt x="334"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5"/>
            <p:cNvSpPr/>
            <p:nvPr/>
          </p:nvSpPr>
          <p:spPr>
            <a:xfrm>
              <a:off x="3241125" y="2998875"/>
              <a:ext cx="73850" cy="24450"/>
            </a:xfrm>
            <a:custGeom>
              <a:avLst/>
              <a:gdLst/>
              <a:ahLst/>
              <a:cxnLst/>
              <a:rect l="l" t="t" r="r" b="b"/>
              <a:pathLst>
                <a:path w="2954" h="978" extrusionOk="0">
                  <a:moveTo>
                    <a:pt x="2620" y="334"/>
                  </a:moveTo>
                  <a:lnTo>
                    <a:pt x="2620" y="692"/>
                  </a:lnTo>
                  <a:lnTo>
                    <a:pt x="286" y="692"/>
                  </a:lnTo>
                  <a:lnTo>
                    <a:pt x="286"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5"/>
            <p:cNvSpPr/>
            <p:nvPr/>
          </p:nvSpPr>
          <p:spPr>
            <a:xfrm>
              <a:off x="3241125" y="2949475"/>
              <a:ext cx="73850" cy="25025"/>
            </a:xfrm>
            <a:custGeom>
              <a:avLst/>
              <a:gdLst/>
              <a:ahLst/>
              <a:cxnLst/>
              <a:rect l="l" t="t" r="r" b="b"/>
              <a:pathLst>
                <a:path w="2954" h="1001" extrusionOk="0">
                  <a:moveTo>
                    <a:pt x="2620" y="310"/>
                  </a:moveTo>
                  <a:lnTo>
                    <a:pt x="2620" y="667"/>
                  </a:lnTo>
                  <a:lnTo>
                    <a:pt x="286" y="667"/>
                  </a:lnTo>
                  <a:lnTo>
                    <a:pt x="286" y="310"/>
                  </a:lnTo>
                  <a:close/>
                  <a:moveTo>
                    <a:pt x="0" y="0"/>
                  </a:moveTo>
                  <a:lnTo>
                    <a:pt x="0" y="1001"/>
                  </a:lnTo>
                  <a:lnTo>
                    <a:pt x="2953" y="1001"/>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5"/>
            <p:cNvSpPr/>
            <p:nvPr/>
          </p:nvSpPr>
          <p:spPr>
            <a:xfrm>
              <a:off x="3323875" y="2908400"/>
              <a:ext cx="57175" cy="65500"/>
            </a:xfrm>
            <a:custGeom>
              <a:avLst/>
              <a:gdLst/>
              <a:ahLst/>
              <a:cxnLst/>
              <a:rect l="l" t="t" r="r" b="b"/>
              <a:pathLst>
                <a:path w="2287" h="2620" extrusionOk="0">
                  <a:moveTo>
                    <a:pt x="1977" y="1953"/>
                  </a:moveTo>
                  <a:lnTo>
                    <a:pt x="1977" y="2310"/>
                  </a:lnTo>
                  <a:lnTo>
                    <a:pt x="1310" y="2310"/>
                  </a:lnTo>
                  <a:lnTo>
                    <a:pt x="1310" y="1953"/>
                  </a:lnTo>
                  <a:close/>
                  <a:moveTo>
                    <a:pt x="0" y="0"/>
                  </a:moveTo>
                  <a:lnTo>
                    <a:pt x="0" y="286"/>
                  </a:lnTo>
                  <a:lnTo>
                    <a:pt x="1477" y="286"/>
                  </a:lnTo>
                  <a:lnTo>
                    <a:pt x="1477" y="1620"/>
                  </a:lnTo>
                  <a:lnTo>
                    <a:pt x="977" y="1620"/>
                  </a:lnTo>
                  <a:lnTo>
                    <a:pt x="977" y="1667"/>
                  </a:lnTo>
                  <a:lnTo>
                    <a:pt x="977" y="1977"/>
                  </a:lnTo>
                  <a:lnTo>
                    <a:pt x="0" y="1977"/>
                  </a:lnTo>
                  <a:lnTo>
                    <a:pt x="0" y="2286"/>
                  </a:lnTo>
                  <a:lnTo>
                    <a:pt x="977" y="2286"/>
                  </a:lnTo>
                  <a:lnTo>
                    <a:pt x="977" y="2620"/>
                  </a:lnTo>
                  <a:lnTo>
                    <a:pt x="2287" y="2620"/>
                  </a:lnTo>
                  <a:lnTo>
                    <a:pt x="2287" y="1620"/>
                  </a:lnTo>
                  <a:lnTo>
                    <a:pt x="1787" y="1620"/>
                  </a:lnTo>
                  <a:lnTo>
                    <a:pt x="17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5"/>
            <p:cNvSpPr/>
            <p:nvPr/>
          </p:nvSpPr>
          <p:spPr>
            <a:xfrm>
              <a:off x="3208375" y="2908975"/>
              <a:ext cx="24425" cy="107200"/>
            </a:xfrm>
            <a:custGeom>
              <a:avLst/>
              <a:gdLst/>
              <a:ahLst/>
              <a:cxnLst/>
              <a:rect l="l" t="t" r="r" b="b"/>
              <a:pathLst>
                <a:path w="977" h="4288" extrusionOk="0">
                  <a:moveTo>
                    <a:pt x="0" y="1"/>
                  </a:moveTo>
                  <a:lnTo>
                    <a:pt x="0" y="4288"/>
                  </a:lnTo>
                  <a:lnTo>
                    <a:pt x="977" y="4288"/>
                  </a:lnTo>
                  <a:lnTo>
                    <a:pt x="977" y="3978"/>
                  </a:lnTo>
                  <a:lnTo>
                    <a:pt x="286" y="3978"/>
                  </a:lnTo>
                  <a:lnTo>
                    <a:pt x="286" y="2311"/>
                  </a:lnTo>
                  <a:lnTo>
                    <a:pt x="977" y="2311"/>
                  </a:lnTo>
                  <a:lnTo>
                    <a:pt x="977" y="2025"/>
                  </a:lnTo>
                  <a:lnTo>
                    <a:pt x="286" y="2025"/>
                  </a:lnTo>
                  <a:lnTo>
                    <a:pt x="286" y="358"/>
                  </a:lnTo>
                  <a:lnTo>
                    <a:pt x="977" y="358"/>
                  </a:lnTo>
                  <a:lnTo>
                    <a:pt x="977" y="287"/>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65"/>
          <p:cNvGrpSpPr/>
          <p:nvPr/>
        </p:nvGrpSpPr>
        <p:grpSpPr>
          <a:xfrm>
            <a:off x="4282245" y="1846291"/>
            <a:ext cx="579485" cy="514954"/>
            <a:chOff x="4246675" y="2850650"/>
            <a:chExt cx="263175" cy="264350"/>
          </a:xfrm>
        </p:grpSpPr>
        <p:sp>
          <p:nvSpPr>
            <p:cNvPr id="1180" name="Google Shape;1180;p65"/>
            <p:cNvSpPr/>
            <p:nvPr/>
          </p:nvSpPr>
          <p:spPr>
            <a:xfrm>
              <a:off x="4262750" y="3048900"/>
              <a:ext cx="49450" cy="48850"/>
            </a:xfrm>
            <a:custGeom>
              <a:avLst/>
              <a:gdLst/>
              <a:ahLst/>
              <a:cxnLst/>
              <a:rect l="l" t="t" r="r" b="b"/>
              <a:pathLst>
                <a:path w="1978" h="1954" extrusionOk="0">
                  <a:moveTo>
                    <a:pt x="1644" y="334"/>
                  </a:moveTo>
                  <a:lnTo>
                    <a:pt x="1644" y="1667"/>
                  </a:lnTo>
                  <a:lnTo>
                    <a:pt x="287" y="1667"/>
                  </a:lnTo>
                  <a:lnTo>
                    <a:pt x="287" y="334"/>
                  </a:lnTo>
                  <a:close/>
                  <a:moveTo>
                    <a:pt x="1" y="0"/>
                  </a:moveTo>
                  <a:lnTo>
                    <a:pt x="1" y="1953"/>
                  </a:lnTo>
                  <a:lnTo>
                    <a:pt x="1978" y="1953"/>
                  </a:lnTo>
                  <a:lnTo>
                    <a:pt x="1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5"/>
            <p:cNvSpPr/>
            <p:nvPr/>
          </p:nvSpPr>
          <p:spPr>
            <a:xfrm>
              <a:off x="4246675" y="2957800"/>
              <a:ext cx="206025" cy="157200"/>
            </a:xfrm>
            <a:custGeom>
              <a:avLst/>
              <a:gdLst/>
              <a:ahLst/>
              <a:cxnLst/>
              <a:rect l="l" t="t" r="r" b="b"/>
              <a:pathLst>
                <a:path w="8241" h="6288" extrusionOk="0">
                  <a:moveTo>
                    <a:pt x="1" y="1"/>
                  </a:moveTo>
                  <a:lnTo>
                    <a:pt x="1" y="6288"/>
                  </a:lnTo>
                  <a:lnTo>
                    <a:pt x="8241" y="6288"/>
                  </a:lnTo>
                  <a:lnTo>
                    <a:pt x="8241" y="1001"/>
                  </a:lnTo>
                  <a:lnTo>
                    <a:pt x="7931" y="1001"/>
                  </a:lnTo>
                  <a:lnTo>
                    <a:pt x="7931" y="5954"/>
                  </a:lnTo>
                  <a:lnTo>
                    <a:pt x="287" y="5954"/>
                  </a:lnTo>
                  <a:lnTo>
                    <a:pt x="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5"/>
            <p:cNvSpPr/>
            <p:nvPr/>
          </p:nvSpPr>
          <p:spPr>
            <a:xfrm>
              <a:off x="4267525" y="2925050"/>
              <a:ext cx="7775" cy="7775"/>
            </a:xfrm>
            <a:custGeom>
              <a:avLst/>
              <a:gdLst/>
              <a:ahLst/>
              <a:cxnLst/>
              <a:rect l="l" t="t" r="r" b="b"/>
              <a:pathLst>
                <a:path w="311" h="311" extrusionOk="0">
                  <a:moveTo>
                    <a:pt x="0" y="1"/>
                  </a:moveTo>
                  <a:lnTo>
                    <a:pt x="0" y="311"/>
                  </a:lnTo>
                  <a:lnTo>
                    <a:pt x="310" y="311"/>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5"/>
            <p:cNvSpPr/>
            <p:nvPr/>
          </p:nvSpPr>
          <p:spPr>
            <a:xfrm>
              <a:off x="4283600" y="2925050"/>
              <a:ext cx="8350" cy="7775"/>
            </a:xfrm>
            <a:custGeom>
              <a:avLst/>
              <a:gdLst/>
              <a:ahLst/>
              <a:cxnLst/>
              <a:rect l="l" t="t" r="r" b="b"/>
              <a:pathLst>
                <a:path w="334" h="311" extrusionOk="0">
                  <a:moveTo>
                    <a:pt x="0" y="1"/>
                  </a:moveTo>
                  <a:lnTo>
                    <a:pt x="0"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5"/>
            <p:cNvSpPr/>
            <p:nvPr/>
          </p:nvSpPr>
          <p:spPr>
            <a:xfrm>
              <a:off x="4299675" y="2925050"/>
              <a:ext cx="8350" cy="7775"/>
            </a:xfrm>
            <a:custGeom>
              <a:avLst/>
              <a:gdLst/>
              <a:ahLst/>
              <a:cxnLst/>
              <a:rect l="l" t="t" r="r" b="b"/>
              <a:pathLst>
                <a:path w="334" h="311" extrusionOk="0">
                  <a:moveTo>
                    <a:pt x="0" y="1"/>
                  </a:moveTo>
                  <a:lnTo>
                    <a:pt x="0"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5"/>
            <p:cNvSpPr/>
            <p:nvPr/>
          </p:nvSpPr>
          <p:spPr>
            <a:xfrm>
              <a:off x="4262750" y="3028050"/>
              <a:ext cx="173275" cy="7175"/>
            </a:xfrm>
            <a:custGeom>
              <a:avLst/>
              <a:gdLst/>
              <a:ahLst/>
              <a:cxnLst/>
              <a:rect l="l" t="t" r="r" b="b"/>
              <a:pathLst>
                <a:path w="6931" h="287" extrusionOk="0">
                  <a:moveTo>
                    <a:pt x="1" y="1"/>
                  </a:moveTo>
                  <a:lnTo>
                    <a:pt x="1" y="287"/>
                  </a:lnTo>
                  <a:lnTo>
                    <a:pt x="6931" y="287"/>
                  </a:lnTo>
                  <a:lnTo>
                    <a:pt x="6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5"/>
            <p:cNvSpPr/>
            <p:nvPr/>
          </p:nvSpPr>
          <p:spPr>
            <a:xfrm>
              <a:off x="4321100" y="3069725"/>
              <a:ext cx="114925" cy="7175"/>
            </a:xfrm>
            <a:custGeom>
              <a:avLst/>
              <a:gdLst/>
              <a:ahLst/>
              <a:cxnLst/>
              <a:rect l="l" t="t" r="r" b="b"/>
              <a:pathLst>
                <a:path w="4597" h="287" extrusionOk="0">
                  <a:moveTo>
                    <a:pt x="1" y="1"/>
                  </a:moveTo>
                  <a:lnTo>
                    <a:pt x="1" y="287"/>
                  </a:lnTo>
                  <a:lnTo>
                    <a:pt x="4597" y="287"/>
                  </a:lnTo>
                  <a:lnTo>
                    <a:pt x="45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5"/>
            <p:cNvSpPr/>
            <p:nvPr/>
          </p:nvSpPr>
          <p:spPr>
            <a:xfrm>
              <a:off x="4321100" y="3048900"/>
              <a:ext cx="114925" cy="7175"/>
            </a:xfrm>
            <a:custGeom>
              <a:avLst/>
              <a:gdLst/>
              <a:ahLst/>
              <a:cxnLst/>
              <a:rect l="l" t="t" r="r" b="b"/>
              <a:pathLst>
                <a:path w="4597" h="287" extrusionOk="0">
                  <a:moveTo>
                    <a:pt x="1" y="0"/>
                  </a:moveTo>
                  <a:lnTo>
                    <a:pt x="1" y="286"/>
                  </a:lnTo>
                  <a:lnTo>
                    <a:pt x="4597" y="286"/>
                  </a:lnTo>
                  <a:lnTo>
                    <a:pt x="4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5"/>
            <p:cNvSpPr/>
            <p:nvPr/>
          </p:nvSpPr>
          <p:spPr>
            <a:xfrm>
              <a:off x="4321100" y="3090575"/>
              <a:ext cx="114925" cy="7175"/>
            </a:xfrm>
            <a:custGeom>
              <a:avLst/>
              <a:gdLst/>
              <a:ahLst/>
              <a:cxnLst/>
              <a:rect l="l" t="t" r="r" b="b"/>
              <a:pathLst>
                <a:path w="4597" h="287" extrusionOk="0">
                  <a:moveTo>
                    <a:pt x="1" y="0"/>
                  </a:moveTo>
                  <a:lnTo>
                    <a:pt x="1" y="286"/>
                  </a:lnTo>
                  <a:lnTo>
                    <a:pt x="4597" y="286"/>
                  </a:lnTo>
                  <a:lnTo>
                    <a:pt x="4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5"/>
            <p:cNvSpPr/>
            <p:nvPr/>
          </p:nvSpPr>
          <p:spPr>
            <a:xfrm>
              <a:off x="4246675" y="2850650"/>
              <a:ext cx="263175" cy="165525"/>
            </a:xfrm>
            <a:custGeom>
              <a:avLst/>
              <a:gdLst/>
              <a:ahLst/>
              <a:cxnLst/>
              <a:rect l="l" t="t" r="r" b="b"/>
              <a:pathLst>
                <a:path w="10527" h="6621" extrusionOk="0">
                  <a:moveTo>
                    <a:pt x="7931" y="310"/>
                  </a:moveTo>
                  <a:lnTo>
                    <a:pt x="7931" y="1143"/>
                  </a:lnTo>
                  <a:lnTo>
                    <a:pt x="7098" y="1143"/>
                  </a:lnTo>
                  <a:lnTo>
                    <a:pt x="7098" y="643"/>
                  </a:lnTo>
                  <a:lnTo>
                    <a:pt x="6812" y="643"/>
                  </a:lnTo>
                  <a:lnTo>
                    <a:pt x="6812" y="1143"/>
                  </a:lnTo>
                  <a:lnTo>
                    <a:pt x="5978" y="1143"/>
                  </a:lnTo>
                  <a:lnTo>
                    <a:pt x="5955" y="310"/>
                  </a:lnTo>
                  <a:close/>
                  <a:moveTo>
                    <a:pt x="10241" y="310"/>
                  </a:moveTo>
                  <a:lnTo>
                    <a:pt x="10241" y="1143"/>
                  </a:lnTo>
                  <a:lnTo>
                    <a:pt x="9408" y="1143"/>
                  </a:lnTo>
                  <a:lnTo>
                    <a:pt x="9408" y="310"/>
                  </a:lnTo>
                  <a:close/>
                  <a:moveTo>
                    <a:pt x="9050" y="334"/>
                  </a:moveTo>
                  <a:lnTo>
                    <a:pt x="9050" y="1167"/>
                  </a:lnTo>
                  <a:lnTo>
                    <a:pt x="8217" y="1167"/>
                  </a:lnTo>
                  <a:lnTo>
                    <a:pt x="8217" y="334"/>
                  </a:lnTo>
                  <a:close/>
                  <a:moveTo>
                    <a:pt x="9074" y="1477"/>
                  </a:moveTo>
                  <a:lnTo>
                    <a:pt x="9074" y="2310"/>
                  </a:lnTo>
                  <a:lnTo>
                    <a:pt x="8241" y="2310"/>
                  </a:lnTo>
                  <a:lnTo>
                    <a:pt x="8241" y="1477"/>
                  </a:lnTo>
                  <a:close/>
                  <a:moveTo>
                    <a:pt x="6740" y="1500"/>
                  </a:moveTo>
                  <a:lnTo>
                    <a:pt x="6740" y="2334"/>
                  </a:lnTo>
                  <a:lnTo>
                    <a:pt x="5907" y="2334"/>
                  </a:lnTo>
                  <a:lnTo>
                    <a:pt x="5907" y="1500"/>
                  </a:lnTo>
                  <a:close/>
                  <a:moveTo>
                    <a:pt x="7907" y="1500"/>
                  </a:moveTo>
                  <a:lnTo>
                    <a:pt x="7907" y="2334"/>
                  </a:lnTo>
                  <a:lnTo>
                    <a:pt x="7074" y="2334"/>
                  </a:lnTo>
                  <a:lnTo>
                    <a:pt x="7074" y="1500"/>
                  </a:lnTo>
                  <a:close/>
                  <a:moveTo>
                    <a:pt x="10194" y="1500"/>
                  </a:moveTo>
                  <a:lnTo>
                    <a:pt x="10194" y="2334"/>
                  </a:lnTo>
                  <a:lnTo>
                    <a:pt x="9360" y="2334"/>
                  </a:lnTo>
                  <a:lnTo>
                    <a:pt x="9360" y="1500"/>
                  </a:lnTo>
                  <a:close/>
                  <a:moveTo>
                    <a:pt x="6740" y="2620"/>
                  </a:moveTo>
                  <a:lnTo>
                    <a:pt x="6740" y="3453"/>
                  </a:lnTo>
                  <a:lnTo>
                    <a:pt x="5907" y="3453"/>
                  </a:lnTo>
                  <a:lnTo>
                    <a:pt x="5907" y="2620"/>
                  </a:lnTo>
                  <a:close/>
                  <a:moveTo>
                    <a:pt x="7907" y="2620"/>
                  </a:moveTo>
                  <a:lnTo>
                    <a:pt x="7907" y="3453"/>
                  </a:lnTo>
                  <a:lnTo>
                    <a:pt x="7074" y="3453"/>
                  </a:lnTo>
                  <a:lnTo>
                    <a:pt x="7074" y="2620"/>
                  </a:lnTo>
                  <a:close/>
                  <a:moveTo>
                    <a:pt x="10194" y="2620"/>
                  </a:moveTo>
                  <a:lnTo>
                    <a:pt x="10194" y="3453"/>
                  </a:lnTo>
                  <a:lnTo>
                    <a:pt x="9360" y="3453"/>
                  </a:lnTo>
                  <a:lnTo>
                    <a:pt x="9360" y="2620"/>
                  </a:lnTo>
                  <a:close/>
                  <a:moveTo>
                    <a:pt x="6740" y="3787"/>
                  </a:moveTo>
                  <a:lnTo>
                    <a:pt x="6740" y="4620"/>
                  </a:lnTo>
                  <a:lnTo>
                    <a:pt x="5907" y="4620"/>
                  </a:lnTo>
                  <a:lnTo>
                    <a:pt x="5883" y="4596"/>
                  </a:lnTo>
                  <a:lnTo>
                    <a:pt x="5883" y="3787"/>
                  </a:lnTo>
                  <a:close/>
                  <a:moveTo>
                    <a:pt x="7907" y="3787"/>
                  </a:moveTo>
                  <a:lnTo>
                    <a:pt x="7907" y="4620"/>
                  </a:lnTo>
                  <a:lnTo>
                    <a:pt x="7074" y="4620"/>
                  </a:lnTo>
                  <a:lnTo>
                    <a:pt x="7074" y="3787"/>
                  </a:lnTo>
                  <a:close/>
                  <a:moveTo>
                    <a:pt x="10241" y="3787"/>
                  </a:moveTo>
                  <a:lnTo>
                    <a:pt x="10241" y="4620"/>
                  </a:lnTo>
                  <a:lnTo>
                    <a:pt x="9408" y="4620"/>
                  </a:lnTo>
                  <a:lnTo>
                    <a:pt x="9408" y="3787"/>
                  </a:lnTo>
                  <a:close/>
                  <a:moveTo>
                    <a:pt x="9050" y="2667"/>
                  </a:moveTo>
                  <a:lnTo>
                    <a:pt x="9050" y="4644"/>
                  </a:lnTo>
                  <a:lnTo>
                    <a:pt x="8217" y="4644"/>
                  </a:lnTo>
                  <a:lnTo>
                    <a:pt x="8217" y="3787"/>
                  </a:lnTo>
                  <a:lnTo>
                    <a:pt x="8717" y="3787"/>
                  </a:lnTo>
                  <a:lnTo>
                    <a:pt x="8717" y="3501"/>
                  </a:lnTo>
                  <a:lnTo>
                    <a:pt x="8217" y="3501"/>
                  </a:lnTo>
                  <a:lnTo>
                    <a:pt x="8217" y="2667"/>
                  </a:lnTo>
                  <a:close/>
                  <a:moveTo>
                    <a:pt x="5621" y="4620"/>
                  </a:moveTo>
                  <a:cubicBezTo>
                    <a:pt x="5621" y="4787"/>
                    <a:pt x="5764" y="4954"/>
                    <a:pt x="5955" y="4954"/>
                  </a:cubicBezTo>
                  <a:lnTo>
                    <a:pt x="7264" y="4954"/>
                  </a:lnTo>
                  <a:lnTo>
                    <a:pt x="7264" y="6287"/>
                  </a:lnTo>
                  <a:lnTo>
                    <a:pt x="977" y="6287"/>
                  </a:lnTo>
                  <a:lnTo>
                    <a:pt x="977" y="4620"/>
                  </a:lnTo>
                  <a:close/>
                  <a:moveTo>
                    <a:pt x="5955" y="0"/>
                  </a:moveTo>
                  <a:cubicBezTo>
                    <a:pt x="5764" y="0"/>
                    <a:pt x="5621" y="119"/>
                    <a:pt x="5621" y="310"/>
                  </a:cubicBezTo>
                  <a:lnTo>
                    <a:pt x="5621" y="3644"/>
                  </a:lnTo>
                  <a:lnTo>
                    <a:pt x="311" y="3644"/>
                  </a:lnTo>
                  <a:lnTo>
                    <a:pt x="311" y="2620"/>
                  </a:lnTo>
                  <a:lnTo>
                    <a:pt x="5288" y="2620"/>
                  </a:lnTo>
                  <a:lnTo>
                    <a:pt x="5288" y="2334"/>
                  </a:lnTo>
                  <a:lnTo>
                    <a:pt x="1" y="2334"/>
                  </a:lnTo>
                  <a:lnTo>
                    <a:pt x="1" y="3977"/>
                  </a:lnTo>
                  <a:lnTo>
                    <a:pt x="5621" y="3977"/>
                  </a:lnTo>
                  <a:lnTo>
                    <a:pt x="5621" y="4334"/>
                  </a:lnTo>
                  <a:lnTo>
                    <a:pt x="668" y="4334"/>
                  </a:lnTo>
                  <a:lnTo>
                    <a:pt x="668" y="6621"/>
                  </a:lnTo>
                  <a:lnTo>
                    <a:pt x="7550" y="6621"/>
                  </a:lnTo>
                  <a:lnTo>
                    <a:pt x="7550" y="4977"/>
                  </a:lnTo>
                  <a:lnTo>
                    <a:pt x="10194" y="4977"/>
                  </a:lnTo>
                  <a:cubicBezTo>
                    <a:pt x="10384" y="4977"/>
                    <a:pt x="10503" y="4834"/>
                    <a:pt x="10503" y="4644"/>
                  </a:cubicBezTo>
                  <a:lnTo>
                    <a:pt x="10503" y="357"/>
                  </a:lnTo>
                  <a:cubicBezTo>
                    <a:pt x="10527" y="119"/>
                    <a:pt x="10408" y="0"/>
                    <a:pt x="10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65"/>
          <p:cNvGrpSpPr/>
          <p:nvPr/>
        </p:nvGrpSpPr>
        <p:grpSpPr>
          <a:xfrm>
            <a:off x="1829918" y="1836185"/>
            <a:ext cx="421326" cy="514938"/>
            <a:chOff x="4773575" y="3379325"/>
            <a:chExt cx="214350" cy="261975"/>
          </a:xfrm>
        </p:grpSpPr>
        <p:sp>
          <p:nvSpPr>
            <p:cNvPr id="1191" name="Google Shape;1191;p65"/>
            <p:cNvSpPr/>
            <p:nvPr/>
          </p:nvSpPr>
          <p:spPr>
            <a:xfrm>
              <a:off x="4773575" y="3379325"/>
              <a:ext cx="164350" cy="247100"/>
            </a:xfrm>
            <a:custGeom>
              <a:avLst/>
              <a:gdLst/>
              <a:ahLst/>
              <a:cxnLst/>
              <a:rect l="l" t="t" r="r" b="b"/>
              <a:pathLst>
                <a:path w="6574" h="9884" extrusionOk="0">
                  <a:moveTo>
                    <a:pt x="6264" y="262"/>
                  </a:moveTo>
                  <a:lnTo>
                    <a:pt x="6264" y="953"/>
                  </a:lnTo>
                  <a:lnTo>
                    <a:pt x="310" y="953"/>
                  </a:lnTo>
                  <a:lnTo>
                    <a:pt x="310" y="262"/>
                  </a:lnTo>
                  <a:close/>
                  <a:moveTo>
                    <a:pt x="6264" y="1286"/>
                  </a:moveTo>
                  <a:lnTo>
                    <a:pt x="6264" y="3596"/>
                  </a:lnTo>
                  <a:lnTo>
                    <a:pt x="310" y="3596"/>
                  </a:lnTo>
                  <a:lnTo>
                    <a:pt x="310" y="1286"/>
                  </a:lnTo>
                  <a:close/>
                  <a:moveTo>
                    <a:pt x="1" y="0"/>
                  </a:moveTo>
                  <a:lnTo>
                    <a:pt x="1" y="9883"/>
                  </a:lnTo>
                  <a:lnTo>
                    <a:pt x="4264" y="9883"/>
                  </a:lnTo>
                  <a:lnTo>
                    <a:pt x="4264" y="9574"/>
                  </a:lnTo>
                  <a:lnTo>
                    <a:pt x="287" y="9574"/>
                  </a:lnTo>
                  <a:lnTo>
                    <a:pt x="287" y="6549"/>
                  </a:lnTo>
                  <a:lnTo>
                    <a:pt x="4787" y="6549"/>
                  </a:lnTo>
                  <a:lnTo>
                    <a:pt x="4787" y="6240"/>
                  </a:lnTo>
                  <a:lnTo>
                    <a:pt x="310" y="6240"/>
                  </a:lnTo>
                  <a:lnTo>
                    <a:pt x="310" y="3930"/>
                  </a:lnTo>
                  <a:lnTo>
                    <a:pt x="6264" y="3930"/>
                  </a:lnTo>
                  <a:lnTo>
                    <a:pt x="6264" y="5930"/>
                  </a:lnTo>
                  <a:lnTo>
                    <a:pt x="6574" y="5930"/>
                  </a:lnTo>
                  <a:lnTo>
                    <a:pt x="6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5"/>
            <p:cNvSpPr/>
            <p:nvPr/>
          </p:nvSpPr>
          <p:spPr>
            <a:xfrm>
              <a:off x="4819425" y="3419200"/>
              <a:ext cx="73850" cy="25050"/>
            </a:xfrm>
            <a:custGeom>
              <a:avLst/>
              <a:gdLst/>
              <a:ahLst/>
              <a:cxnLst/>
              <a:rect l="l" t="t" r="r" b="b"/>
              <a:pathLst>
                <a:path w="2954" h="1002" extrusionOk="0">
                  <a:moveTo>
                    <a:pt x="2620" y="310"/>
                  </a:moveTo>
                  <a:lnTo>
                    <a:pt x="2620" y="668"/>
                  </a:lnTo>
                  <a:lnTo>
                    <a:pt x="310" y="668"/>
                  </a:lnTo>
                  <a:lnTo>
                    <a:pt x="310" y="310"/>
                  </a:lnTo>
                  <a:close/>
                  <a:moveTo>
                    <a:pt x="0" y="1"/>
                  </a:moveTo>
                  <a:lnTo>
                    <a:pt x="0" y="1001"/>
                  </a:lnTo>
                  <a:lnTo>
                    <a:pt x="2953" y="1001"/>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5"/>
            <p:cNvSpPr/>
            <p:nvPr/>
          </p:nvSpPr>
          <p:spPr>
            <a:xfrm>
              <a:off x="4819425" y="3451950"/>
              <a:ext cx="74450" cy="7775"/>
            </a:xfrm>
            <a:custGeom>
              <a:avLst/>
              <a:gdLst/>
              <a:ahLst/>
              <a:cxnLst/>
              <a:rect l="l" t="t" r="r" b="b"/>
              <a:pathLst>
                <a:path w="2978" h="311" extrusionOk="0">
                  <a:moveTo>
                    <a:pt x="0" y="1"/>
                  </a:moveTo>
                  <a:lnTo>
                    <a:pt x="0" y="310"/>
                  </a:lnTo>
                  <a:lnTo>
                    <a:pt x="2977" y="310"/>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5"/>
            <p:cNvSpPr/>
            <p:nvPr/>
          </p:nvSpPr>
          <p:spPr>
            <a:xfrm>
              <a:off x="4819425" y="3485900"/>
              <a:ext cx="74450" cy="7150"/>
            </a:xfrm>
            <a:custGeom>
              <a:avLst/>
              <a:gdLst/>
              <a:ahLst/>
              <a:cxnLst/>
              <a:rect l="l" t="t" r="r" b="b"/>
              <a:pathLst>
                <a:path w="2978" h="286"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5"/>
            <p:cNvSpPr/>
            <p:nvPr/>
          </p:nvSpPr>
          <p:spPr>
            <a:xfrm>
              <a:off x="4819425" y="3518625"/>
              <a:ext cx="74450" cy="7175"/>
            </a:xfrm>
            <a:custGeom>
              <a:avLst/>
              <a:gdLst/>
              <a:ahLst/>
              <a:cxnLst/>
              <a:rect l="l" t="t" r="r" b="b"/>
              <a:pathLst>
                <a:path w="2978" h="287" extrusionOk="0">
                  <a:moveTo>
                    <a:pt x="0" y="1"/>
                  </a:moveTo>
                  <a:lnTo>
                    <a:pt x="0" y="287"/>
                  </a:lnTo>
                  <a:lnTo>
                    <a:pt x="2977" y="287"/>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5"/>
            <p:cNvSpPr/>
            <p:nvPr/>
          </p:nvSpPr>
          <p:spPr>
            <a:xfrm>
              <a:off x="4802150" y="3501975"/>
              <a:ext cx="107200" cy="7750"/>
            </a:xfrm>
            <a:custGeom>
              <a:avLst/>
              <a:gdLst/>
              <a:ahLst/>
              <a:cxnLst/>
              <a:rect l="l" t="t" r="r" b="b"/>
              <a:pathLst>
                <a:path w="4288" h="310" extrusionOk="0">
                  <a:moveTo>
                    <a:pt x="1" y="0"/>
                  </a:moveTo>
                  <a:lnTo>
                    <a:pt x="1" y="310"/>
                  </a:lnTo>
                  <a:lnTo>
                    <a:pt x="4287" y="310"/>
                  </a:lnTo>
                  <a:lnTo>
                    <a:pt x="4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5"/>
            <p:cNvSpPr/>
            <p:nvPr/>
          </p:nvSpPr>
          <p:spPr>
            <a:xfrm>
              <a:off x="4790250" y="3600800"/>
              <a:ext cx="74450" cy="7750"/>
            </a:xfrm>
            <a:custGeom>
              <a:avLst/>
              <a:gdLst/>
              <a:ahLst/>
              <a:cxnLst/>
              <a:rect l="l" t="t" r="r" b="b"/>
              <a:pathLst>
                <a:path w="2978" h="310" extrusionOk="0">
                  <a:moveTo>
                    <a:pt x="1" y="0"/>
                  </a:moveTo>
                  <a:lnTo>
                    <a:pt x="1"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5"/>
            <p:cNvSpPr/>
            <p:nvPr/>
          </p:nvSpPr>
          <p:spPr>
            <a:xfrm>
              <a:off x="4794425" y="3390625"/>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5"/>
            <p:cNvSpPr/>
            <p:nvPr/>
          </p:nvSpPr>
          <p:spPr>
            <a:xfrm>
              <a:off x="4810500" y="3390625"/>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5"/>
            <p:cNvSpPr/>
            <p:nvPr/>
          </p:nvSpPr>
          <p:spPr>
            <a:xfrm>
              <a:off x="4827750" y="3390625"/>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5"/>
            <p:cNvSpPr/>
            <p:nvPr/>
          </p:nvSpPr>
          <p:spPr>
            <a:xfrm>
              <a:off x="4790250" y="3551975"/>
              <a:ext cx="41100" cy="41100"/>
            </a:xfrm>
            <a:custGeom>
              <a:avLst/>
              <a:gdLst/>
              <a:ahLst/>
              <a:cxnLst/>
              <a:rect l="l" t="t" r="r" b="b"/>
              <a:pathLst>
                <a:path w="1644" h="1644" extrusionOk="0">
                  <a:moveTo>
                    <a:pt x="1310" y="286"/>
                  </a:moveTo>
                  <a:lnTo>
                    <a:pt x="1310" y="1310"/>
                  </a:lnTo>
                  <a:lnTo>
                    <a:pt x="310" y="1310"/>
                  </a:lnTo>
                  <a:lnTo>
                    <a:pt x="310" y="286"/>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5"/>
            <p:cNvSpPr/>
            <p:nvPr/>
          </p:nvSpPr>
          <p:spPr>
            <a:xfrm>
              <a:off x="4834900" y="3551975"/>
              <a:ext cx="41100" cy="41100"/>
            </a:xfrm>
            <a:custGeom>
              <a:avLst/>
              <a:gdLst/>
              <a:ahLst/>
              <a:cxnLst/>
              <a:rect l="l" t="t" r="r" b="b"/>
              <a:pathLst>
                <a:path w="1644" h="1644" extrusionOk="0">
                  <a:moveTo>
                    <a:pt x="1358" y="286"/>
                  </a:moveTo>
                  <a:lnTo>
                    <a:pt x="1358" y="1310"/>
                  </a:lnTo>
                  <a:lnTo>
                    <a:pt x="334" y="1310"/>
                  </a:lnTo>
                  <a:lnTo>
                    <a:pt x="334" y="286"/>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5"/>
            <p:cNvSpPr/>
            <p:nvPr/>
          </p:nvSpPr>
          <p:spPr>
            <a:xfrm>
              <a:off x="4918250" y="3572225"/>
              <a:ext cx="32775" cy="32750"/>
            </a:xfrm>
            <a:custGeom>
              <a:avLst/>
              <a:gdLst/>
              <a:ahLst/>
              <a:cxnLst/>
              <a:rect l="l" t="t" r="r" b="b"/>
              <a:pathLst>
                <a:path w="1311" h="1310" extrusionOk="0">
                  <a:moveTo>
                    <a:pt x="667" y="310"/>
                  </a:moveTo>
                  <a:cubicBezTo>
                    <a:pt x="834" y="310"/>
                    <a:pt x="1001" y="453"/>
                    <a:pt x="1001" y="643"/>
                  </a:cubicBezTo>
                  <a:cubicBezTo>
                    <a:pt x="1001" y="834"/>
                    <a:pt x="834" y="977"/>
                    <a:pt x="667" y="977"/>
                  </a:cubicBezTo>
                  <a:cubicBezTo>
                    <a:pt x="477" y="977"/>
                    <a:pt x="334" y="834"/>
                    <a:pt x="334" y="643"/>
                  </a:cubicBezTo>
                  <a:cubicBezTo>
                    <a:pt x="334" y="453"/>
                    <a:pt x="477" y="310"/>
                    <a:pt x="667" y="310"/>
                  </a:cubicBezTo>
                  <a:close/>
                  <a:moveTo>
                    <a:pt x="667" y="0"/>
                  </a:moveTo>
                  <a:cubicBezTo>
                    <a:pt x="310" y="0"/>
                    <a:pt x="1" y="286"/>
                    <a:pt x="1" y="643"/>
                  </a:cubicBezTo>
                  <a:cubicBezTo>
                    <a:pt x="1" y="1000"/>
                    <a:pt x="310" y="1310"/>
                    <a:pt x="667" y="1310"/>
                  </a:cubicBezTo>
                  <a:cubicBezTo>
                    <a:pt x="1025" y="1310"/>
                    <a:pt x="1310" y="1000"/>
                    <a:pt x="1310" y="643"/>
                  </a:cubicBezTo>
                  <a:cubicBezTo>
                    <a:pt x="1310" y="286"/>
                    <a:pt x="102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5"/>
            <p:cNvSpPr/>
            <p:nvPr/>
          </p:nvSpPr>
          <p:spPr>
            <a:xfrm>
              <a:off x="4881350" y="3534700"/>
              <a:ext cx="106575" cy="106600"/>
            </a:xfrm>
            <a:custGeom>
              <a:avLst/>
              <a:gdLst/>
              <a:ahLst/>
              <a:cxnLst/>
              <a:rect l="l" t="t" r="r" b="b"/>
              <a:pathLst>
                <a:path w="4263" h="4264" extrusionOk="0">
                  <a:moveTo>
                    <a:pt x="2310" y="334"/>
                  </a:moveTo>
                  <a:lnTo>
                    <a:pt x="2310" y="691"/>
                  </a:lnTo>
                  <a:lnTo>
                    <a:pt x="1953" y="691"/>
                  </a:lnTo>
                  <a:lnTo>
                    <a:pt x="1953" y="334"/>
                  </a:lnTo>
                  <a:close/>
                  <a:moveTo>
                    <a:pt x="3310" y="715"/>
                  </a:moveTo>
                  <a:lnTo>
                    <a:pt x="3525" y="953"/>
                  </a:lnTo>
                  <a:lnTo>
                    <a:pt x="3263" y="1215"/>
                  </a:lnTo>
                  <a:cubicBezTo>
                    <a:pt x="3215" y="1144"/>
                    <a:pt x="3120" y="1049"/>
                    <a:pt x="3025" y="977"/>
                  </a:cubicBezTo>
                  <a:lnTo>
                    <a:pt x="3310" y="715"/>
                  </a:lnTo>
                  <a:close/>
                  <a:moveTo>
                    <a:pt x="953" y="739"/>
                  </a:moveTo>
                  <a:lnTo>
                    <a:pt x="1215" y="1025"/>
                  </a:lnTo>
                  <a:cubicBezTo>
                    <a:pt x="1119" y="1072"/>
                    <a:pt x="1024" y="1168"/>
                    <a:pt x="977" y="1263"/>
                  </a:cubicBezTo>
                  <a:lnTo>
                    <a:pt x="715" y="977"/>
                  </a:lnTo>
                  <a:lnTo>
                    <a:pt x="953" y="739"/>
                  </a:lnTo>
                  <a:close/>
                  <a:moveTo>
                    <a:pt x="643" y="1977"/>
                  </a:moveTo>
                  <a:lnTo>
                    <a:pt x="643" y="2144"/>
                  </a:lnTo>
                  <a:lnTo>
                    <a:pt x="643" y="2335"/>
                  </a:lnTo>
                  <a:lnTo>
                    <a:pt x="286" y="2335"/>
                  </a:lnTo>
                  <a:lnTo>
                    <a:pt x="286" y="1977"/>
                  </a:lnTo>
                  <a:close/>
                  <a:moveTo>
                    <a:pt x="3953" y="1954"/>
                  </a:moveTo>
                  <a:lnTo>
                    <a:pt x="3953" y="1977"/>
                  </a:lnTo>
                  <a:lnTo>
                    <a:pt x="3953" y="2335"/>
                  </a:lnTo>
                  <a:lnTo>
                    <a:pt x="3596" y="2335"/>
                  </a:lnTo>
                  <a:lnTo>
                    <a:pt x="3596" y="2144"/>
                  </a:lnTo>
                  <a:lnTo>
                    <a:pt x="3596" y="1954"/>
                  </a:lnTo>
                  <a:close/>
                  <a:moveTo>
                    <a:pt x="2143" y="977"/>
                  </a:moveTo>
                  <a:cubicBezTo>
                    <a:pt x="2763" y="977"/>
                    <a:pt x="3310" y="1525"/>
                    <a:pt x="3310" y="2144"/>
                  </a:cubicBezTo>
                  <a:cubicBezTo>
                    <a:pt x="3310" y="2763"/>
                    <a:pt x="2763" y="3311"/>
                    <a:pt x="2143" y="3311"/>
                  </a:cubicBezTo>
                  <a:cubicBezTo>
                    <a:pt x="1477" y="3311"/>
                    <a:pt x="977" y="2763"/>
                    <a:pt x="977" y="2144"/>
                  </a:cubicBezTo>
                  <a:cubicBezTo>
                    <a:pt x="977" y="1525"/>
                    <a:pt x="1524" y="977"/>
                    <a:pt x="2143" y="977"/>
                  </a:cubicBezTo>
                  <a:close/>
                  <a:moveTo>
                    <a:pt x="1000" y="3049"/>
                  </a:moveTo>
                  <a:cubicBezTo>
                    <a:pt x="1072" y="3121"/>
                    <a:pt x="1167" y="3216"/>
                    <a:pt x="1239" y="3287"/>
                  </a:cubicBezTo>
                  <a:lnTo>
                    <a:pt x="977" y="3549"/>
                  </a:lnTo>
                  <a:lnTo>
                    <a:pt x="738" y="3311"/>
                  </a:lnTo>
                  <a:lnTo>
                    <a:pt x="1000" y="3049"/>
                  </a:lnTo>
                  <a:close/>
                  <a:moveTo>
                    <a:pt x="3263" y="3049"/>
                  </a:moveTo>
                  <a:lnTo>
                    <a:pt x="3525" y="3311"/>
                  </a:lnTo>
                  <a:lnTo>
                    <a:pt x="3310" y="3549"/>
                  </a:lnTo>
                  <a:lnTo>
                    <a:pt x="3025" y="3287"/>
                  </a:lnTo>
                  <a:cubicBezTo>
                    <a:pt x="3120" y="3216"/>
                    <a:pt x="3215" y="3121"/>
                    <a:pt x="3263" y="3049"/>
                  </a:cubicBezTo>
                  <a:close/>
                  <a:moveTo>
                    <a:pt x="2286" y="3644"/>
                  </a:moveTo>
                  <a:lnTo>
                    <a:pt x="2286" y="4002"/>
                  </a:lnTo>
                  <a:lnTo>
                    <a:pt x="1929" y="4002"/>
                  </a:lnTo>
                  <a:lnTo>
                    <a:pt x="1929" y="3644"/>
                  </a:lnTo>
                  <a:close/>
                  <a:moveTo>
                    <a:pt x="1643" y="1"/>
                  </a:moveTo>
                  <a:lnTo>
                    <a:pt x="1643" y="739"/>
                  </a:lnTo>
                  <a:cubicBezTo>
                    <a:pt x="1596" y="787"/>
                    <a:pt x="1548" y="787"/>
                    <a:pt x="1477" y="811"/>
                  </a:cubicBezTo>
                  <a:lnTo>
                    <a:pt x="953" y="263"/>
                  </a:lnTo>
                  <a:lnTo>
                    <a:pt x="262" y="953"/>
                  </a:lnTo>
                  <a:lnTo>
                    <a:pt x="810" y="1501"/>
                  </a:lnTo>
                  <a:cubicBezTo>
                    <a:pt x="762" y="1549"/>
                    <a:pt x="738" y="1573"/>
                    <a:pt x="738" y="1644"/>
                  </a:cubicBezTo>
                  <a:lnTo>
                    <a:pt x="0" y="1644"/>
                  </a:lnTo>
                  <a:lnTo>
                    <a:pt x="0" y="2620"/>
                  </a:lnTo>
                  <a:lnTo>
                    <a:pt x="738" y="2620"/>
                  </a:lnTo>
                  <a:cubicBezTo>
                    <a:pt x="762" y="2644"/>
                    <a:pt x="762" y="2716"/>
                    <a:pt x="810" y="2763"/>
                  </a:cubicBezTo>
                  <a:lnTo>
                    <a:pt x="262" y="3311"/>
                  </a:lnTo>
                  <a:lnTo>
                    <a:pt x="953" y="4002"/>
                  </a:lnTo>
                  <a:lnTo>
                    <a:pt x="1453" y="3454"/>
                  </a:lnTo>
                  <a:cubicBezTo>
                    <a:pt x="1524" y="3478"/>
                    <a:pt x="1572" y="3525"/>
                    <a:pt x="1596" y="3525"/>
                  </a:cubicBezTo>
                  <a:lnTo>
                    <a:pt x="1596" y="4264"/>
                  </a:lnTo>
                  <a:lnTo>
                    <a:pt x="2596" y="4264"/>
                  </a:lnTo>
                  <a:lnTo>
                    <a:pt x="2596" y="3525"/>
                  </a:lnTo>
                  <a:cubicBezTo>
                    <a:pt x="2644" y="3478"/>
                    <a:pt x="2715" y="3478"/>
                    <a:pt x="2739" y="3454"/>
                  </a:cubicBezTo>
                  <a:lnTo>
                    <a:pt x="3263" y="4002"/>
                  </a:lnTo>
                  <a:lnTo>
                    <a:pt x="3953" y="3311"/>
                  </a:lnTo>
                  <a:lnTo>
                    <a:pt x="3429" y="2811"/>
                  </a:lnTo>
                  <a:cubicBezTo>
                    <a:pt x="3453" y="2739"/>
                    <a:pt x="3477" y="2692"/>
                    <a:pt x="3477" y="2644"/>
                  </a:cubicBezTo>
                  <a:lnTo>
                    <a:pt x="4263" y="2644"/>
                  </a:lnTo>
                  <a:lnTo>
                    <a:pt x="4263" y="2620"/>
                  </a:lnTo>
                  <a:lnTo>
                    <a:pt x="4263" y="1644"/>
                  </a:lnTo>
                  <a:lnTo>
                    <a:pt x="3501" y="1644"/>
                  </a:lnTo>
                  <a:cubicBezTo>
                    <a:pt x="3477" y="1573"/>
                    <a:pt x="3477" y="1525"/>
                    <a:pt x="3453" y="1501"/>
                  </a:cubicBezTo>
                  <a:lnTo>
                    <a:pt x="3977" y="953"/>
                  </a:lnTo>
                  <a:lnTo>
                    <a:pt x="3310" y="263"/>
                  </a:lnTo>
                  <a:lnTo>
                    <a:pt x="2763" y="811"/>
                  </a:lnTo>
                  <a:cubicBezTo>
                    <a:pt x="2715" y="763"/>
                    <a:pt x="2667" y="739"/>
                    <a:pt x="2620" y="739"/>
                  </a:cubicBezTo>
                  <a:lnTo>
                    <a:pt x="2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66"/>
          <p:cNvSpPr txBox="1">
            <a:spLocks noGrp="1"/>
          </p:cNvSpPr>
          <p:nvPr>
            <p:ph type="subTitle" idx="1"/>
          </p:nvPr>
        </p:nvSpPr>
        <p:spPr>
          <a:xfrm flipH="1">
            <a:off x="3706075" y="3736775"/>
            <a:ext cx="4724700" cy="79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Images reveal large amounts of data, so remember: use an image instead of a long text. Your audience will appreciate it</a:t>
            </a:r>
            <a:endParaRPr/>
          </a:p>
        </p:txBody>
      </p:sp>
      <p:sp>
        <p:nvSpPr>
          <p:cNvPr id="1210" name="Google Shape;1210;p66"/>
          <p:cNvSpPr txBox="1">
            <a:spLocks noGrp="1"/>
          </p:cNvSpPr>
          <p:nvPr>
            <p:ph type="title"/>
          </p:nvPr>
        </p:nvSpPr>
        <p:spPr>
          <a:xfrm flipH="1">
            <a:off x="2749075" y="2647775"/>
            <a:ext cx="5681700" cy="1089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picture always reinforces the concept</a:t>
            </a:r>
            <a:endParaRPr/>
          </a:p>
        </p:txBody>
      </p:sp>
      <p:sp>
        <p:nvSpPr>
          <p:cNvPr id="1211" name="Google Shape;1211;p6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600" b="1"/>
              <a:t>27</a:t>
            </a:fld>
            <a:endParaRPr sz="1600" b="1"/>
          </a:p>
        </p:txBody>
      </p:sp>
      <p:pic>
        <p:nvPicPr>
          <p:cNvPr id="1212" name="Google Shape;1212;p66"/>
          <p:cNvPicPr preferRelativeResize="0"/>
          <p:nvPr/>
        </p:nvPicPr>
        <p:blipFill rotWithShape="1">
          <a:blip r:embed="rId3">
            <a:alphaModFix/>
          </a:blip>
          <a:srcRect l="31116" t="6984" r="11599" b="7001"/>
          <a:stretch/>
        </p:blipFill>
        <p:spPr>
          <a:xfrm>
            <a:off x="4482710" y="-830341"/>
            <a:ext cx="3018900" cy="3021300"/>
          </a:xfrm>
          <a:prstGeom prst="ellipse">
            <a:avLst/>
          </a:prstGeom>
          <a:noFill/>
          <a:ln>
            <a:noFill/>
          </a:ln>
        </p:spPr>
      </p:pic>
      <p:sp>
        <p:nvSpPr>
          <p:cNvPr id="1213" name="Google Shape;1213;p66"/>
          <p:cNvSpPr/>
          <p:nvPr/>
        </p:nvSpPr>
        <p:spPr>
          <a:xfrm flipH="1">
            <a:off x="3975276" y="-1131175"/>
            <a:ext cx="4033899" cy="362269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67"/>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 skills</a:t>
            </a:r>
            <a:endParaRPr/>
          </a:p>
        </p:txBody>
      </p:sp>
      <p:sp>
        <p:nvSpPr>
          <p:cNvPr id="1219" name="Google Shape;1219;p6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220" name="Google Shape;1220;p67"/>
          <p:cNvSpPr txBox="1">
            <a:spLocks noGrp="1"/>
          </p:cNvSpPr>
          <p:nvPr>
            <p:ph type="subTitle" idx="1"/>
          </p:nvPr>
        </p:nvSpPr>
        <p:spPr>
          <a:xfrm>
            <a:off x="1947100" y="1689573"/>
            <a:ext cx="38757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1221" name="Google Shape;1221;p67"/>
          <p:cNvSpPr txBox="1">
            <a:spLocks noGrp="1"/>
          </p:cNvSpPr>
          <p:nvPr>
            <p:ph type="subTitle" idx="2"/>
          </p:nvPr>
        </p:nvSpPr>
        <p:spPr>
          <a:xfrm>
            <a:off x="1947100" y="2788995"/>
            <a:ext cx="38757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has a beautiful name and is the second planet from the Sun</a:t>
            </a:r>
            <a:endParaRPr/>
          </a:p>
        </p:txBody>
      </p:sp>
      <p:sp>
        <p:nvSpPr>
          <p:cNvPr id="1222" name="Google Shape;1222;p67"/>
          <p:cNvSpPr txBox="1">
            <a:spLocks noGrp="1"/>
          </p:cNvSpPr>
          <p:nvPr>
            <p:ph type="subTitle" idx="3"/>
          </p:nvPr>
        </p:nvSpPr>
        <p:spPr>
          <a:xfrm>
            <a:off x="1947100" y="1310141"/>
            <a:ext cx="35127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Coding</a:t>
            </a:r>
            <a:endParaRPr/>
          </a:p>
        </p:txBody>
      </p:sp>
      <p:sp>
        <p:nvSpPr>
          <p:cNvPr id="1223" name="Google Shape;1223;p67"/>
          <p:cNvSpPr txBox="1">
            <a:spLocks noGrp="1"/>
          </p:cNvSpPr>
          <p:nvPr>
            <p:ph type="subTitle" idx="4"/>
          </p:nvPr>
        </p:nvSpPr>
        <p:spPr>
          <a:xfrm>
            <a:off x="1947100" y="2409591"/>
            <a:ext cx="35127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Editing</a:t>
            </a:r>
            <a:endParaRPr/>
          </a:p>
        </p:txBody>
      </p:sp>
      <p:sp>
        <p:nvSpPr>
          <p:cNvPr id="1224" name="Google Shape;1224;p67"/>
          <p:cNvSpPr txBox="1">
            <a:spLocks noGrp="1"/>
          </p:cNvSpPr>
          <p:nvPr>
            <p:ph type="subTitle" idx="5"/>
          </p:nvPr>
        </p:nvSpPr>
        <p:spPr>
          <a:xfrm>
            <a:off x="1947100" y="3888432"/>
            <a:ext cx="38757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Despite being red, Mars is actually a cold place. It's full of iron oxide dust</a:t>
            </a:r>
            <a:endParaRPr/>
          </a:p>
        </p:txBody>
      </p:sp>
      <p:sp>
        <p:nvSpPr>
          <p:cNvPr id="1225" name="Google Shape;1225;p67"/>
          <p:cNvSpPr txBox="1">
            <a:spLocks noGrp="1"/>
          </p:cNvSpPr>
          <p:nvPr>
            <p:ph type="subTitle" idx="6"/>
          </p:nvPr>
        </p:nvSpPr>
        <p:spPr>
          <a:xfrm flipH="1">
            <a:off x="1947100" y="3509054"/>
            <a:ext cx="35127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Managing</a:t>
            </a:r>
            <a:endParaRPr/>
          </a:p>
        </p:txBody>
      </p:sp>
      <p:grpSp>
        <p:nvGrpSpPr>
          <p:cNvPr id="1226" name="Google Shape;1226;p67"/>
          <p:cNvGrpSpPr/>
          <p:nvPr/>
        </p:nvGrpSpPr>
        <p:grpSpPr>
          <a:xfrm>
            <a:off x="1049894" y="2659042"/>
            <a:ext cx="381377" cy="419257"/>
            <a:chOff x="1081150" y="3905625"/>
            <a:chExt cx="239950" cy="263750"/>
          </a:xfrm>
        </p:grpSpPr>
        <p:sp>
          <p:nvSpPr>
            <p:cNvPr id="1227" name="Google Shape;1227;p67"/>
            <p:cNvSpPr/>
            <p:nvPr/>
          </p:nvSpPr>
          <p:spPr>
            <a:xfrm>
              <a:off x="1181175"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7"/>
            <p:cNvSpPr/>
            <p:nvPr/>
          </p:nvSpPr>
          <p:spPr>
            <a:xfrm>
              <a:off x="1197250"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7"/>
            <p:cNvSpPr/>
            <p:nvPr/>
          </p:nvSpPr>
          <p:spPr>
            <a:xfrm>
              <a:off x="1213900" y="4087200"/>
              <a:ext cx="7775" cy="7175"/>
            </a:xfrm>
            <a:custGeom>
              <a:avLst/>
              <a:gdLst/>
              <a:ahLst/>
              <a:cxnLst/>
              <a:rect l="l" t="t" r="r" b="b"/>
              <a:pathLst>
                <a:path w="311" h="287" extrusionOk="0">
                  <a:moveTo>
                    <a:pt x="1" y="1"/>
                  </a:moveTo>
                  <a:lnTo>
                    <a:pt x="1" y="286"/>
                  </a:lnTo>
                  <a:lnTo>
                    <a:pt x="311" y="286"/>
                  </a:lnTo>
                  <a:lnTo>
                    <a:pt x="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7"/>
            <p:cNvSpPr/>
            <p:nvPr/>
          </p:nvSpPr>
          <p:spPr>
            <a:xfrm>
              <a:off x="1081150" y="3905625"/>
              <a:ext cx="239950" cy="263750"/>
            </a:xfrm>
            <a:custGeom>
              <a:avLst/>
              <a:gdLst/>
              <a:ahLst/>
              <a:cxnLst/>
              <a:rect l="l" t="t" r="r" b="b"/>
              <a:pathLst>
                <a:path w="9598" h="10550" extrusionOk="0">
                  <a:moveTo>
                    <a:pt x="7311" y="310"/>
                  </a:moveTo>
                  <a:lnTo>
                    <a:pt x="7311" y="6597"/>
                  </a:lnTo>
                  <a:lnTo>
                    <a:pt x="2334" y="6597"/>
                  </a:lnTo>
                  <a:lnTo>
                    <a:pt x="2334" y="310"/>
                  </a:lnTo>
                  <a:close/>
                  <a:moveTo>
                    <a:pt x="5478" y="9216"/>
                  </a:moveTo>
                  <a:lnTo>
                    <a:pt x="5478" y="10240"/>
                  </a:lnTo>
                  <a:lnTo>
                    <a:pt x="4144" y="10240"/>
                  </a:lnTo>
                  <a:lnTo>
                    <a:pt x="4144" y="9216"/>
                  </a:lnTo>
                  <a:close/>
                  <a:moveTo>
                    <a:pt x="2001" y="0"/>
                  </a:moveTo>
                  <a:lnTo>
                    <a:pt x="2001" y="6906"/>
                  </a:lnTo>
                  <a:lnTo>
                    <a:pt x="7597" y="6906"/>
                  </a:lnTo>
                  <a:lnTo>
                    <a:pt x="7597" y="2620"/>
                  </a:lnTo>
                  <a:lnTo>
                    <a:pt x="9264" y="2620"/>
                  </a:lnTo>
                  <a:lnTo>
                    <a:pt x="9264" y="8883"/>
                  </a:lnTo>
                  <a:lnTo>
                    <a:pt x="9264" y="8931"/>
                  </a:lnTo>
                  <a:lnTo>
                    <a:pt x="334" y="8931"/>
                  </a:lnTo>
                  <a:lnTo>
                    <a:pt x="310" y="8883"/>
                  </a:lnTo>
                  <a:lnTo>
                    <a:pt x="310" y="8240"/>
                  </a:lnTo>
                  <a:lnTo>
                    <a:pt x="8907" y="8240"/>
                  </a:lnTo>
                  <a:lnTo>
                    <a:pt x="8907" y="7930"/>
                  </a:lnTo>
                  <a:lnTo>
                    <a:pt x="310" y="7930"/>
                  </a:lnTo>
                  <a:lnTo>
                    <a:pt x="310" y="2644"/>
                  </a:lnTo>
                  <a:lnTo>
                    <a:pt x="1644" y="2644"/>
                  </a:lnTo>
                  <a:lnTo>
                    <a:pt x="1644" y="2334"/>
                  </a:lnTo>
                  <a:lnTo>
                    <a:pt x="334" y="2334"/>
                  </a:lnTo>
                  <a:cubicBezTo>
                    <a:pt x="167" y="2334"/>
                    <a:pt x="0" y="2453"/>
                    <a:pt x="0" y="2644"/>
                  </a:cubicBezTo>
                  <a:lnTo>
                    <a:pt x="0" y="8931"/>
                  </a:lnTo>
                  <a:cubicBezTo>
                    <a:pt x="0" y="9097"/>
                    <a:pt x="167" y="9240"/>
                    <a:pt x="334" y="9240"/>
                  </a:cubicBezTo>
                  <a:lnTo>
                    <a:pt x="3787" y="9240"/>
                  </a:lnTo>
                  <a:lnTo>
                    <a:pt x="3787" y="10264"/>
                  </a:lnTo>
                  <a:lnTo>
                    <a:pt x="3144" y="10264"/>
                  </a:lnTo>
                  <a:lnTo>
                    <a:pt x="3144" y="10550"/>
                  </a:lnTo>
                  <a:lnTo>
                    <a:pt x="6478" y="10550"/>
                  </a:lnTo>
                  <a:lnTo>
                    <a:pt x="6478" y="10264"/>
                  </a:lnTo>
                  <a:lnTo>
                    <a:pt x="5787" y="10264"/>
                  </a:lnTo>
                  <a:lnTo>
                    <a:pt x="5787" y="9216"/>
                  </a:lnTo>
                  <a:lnTo>
                    <a:pt x="9264" y="9216"/>
                  </a:lnTo>
                  <a:cubicBezTo>
                    <a:pt x="9431" y="9216"/>
                    <a:pt x="9550" y="9073"/>
                    <a:pt x="9550" y="8883"/>
                  </a:cubicBezTo>
                  <a:lnTo>
                    <a:pt x="9550" y="2596"/>
                  </a:lnTo>
                  <a:cubicBezTo>
                    <a:pt x="9598" y="2429"/>
                    <a:pt x="9455" y="2310"/>
                    <a:pt x="9288" y="2310"/>
                  </a:cubicBezTo>
                  <a:lnTo>
                    <a:pt x="7621" y="2310"/>
                  </a:lnTo>
                  <a:lnTo>
                    <a:pt x="7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7"/>
            <p:cNvSpPr/>
            <p:nvPr/>
          </p:nvSpPr>
          <p:spPr>
            <a:xfrm>
              <a:off x="1147225" y="3921700"/>
              <a:ext cx="107800" cy="24425"/>
            </a:xfrm>
            <a:custGeom>
              <a:avLst/>
              <a:gdLst/>
              <a:ahLst/>
              <a:cxnLst/>
              <a:rect l="l" t="t" r="r" b="b"/>
              <a:pathLst>
                <a:path w="4312" h="977" extrusionOk="0">
                  <a:moveTo>
                    <a:pt x="1168" y="334"/>
                  </a:moveTo>
                  <a:lnTo>
                    <a:pt x="1168" y="691"/>
                  </a:lnTo>
                  <a:lnTo>
                    <a:pt x="334" y="691"/>
                  </a:lnTo>
                  <a:lnTo>
                    <a:pt x="334" y="334"/>
                  </a:lnTo>
                  <a:close/>
                  <a:moveTo>
                    <a:pt x="4002" y="334"/>
                  </a:moveTo>
                  <a:lnTo>
                    <a:pt x="4002" y="691"/>
                  </a:lnTo>
                  <a:lnTo>
                    <a:pt x="1501" y="691"/>
                  </a:lnTo>
                  <a:lnTo>
                    <a:pt x="1501" y="334"/>
                  </a:lnTo>
                  <a:close/>
                  <a:moveTo>
                    <a:pt x="1" y="0"/>
                  </a:moveTo>
                  <a:lnTo>
                    <a:pt x="1" y="977"/>
                  </a:lnTo>
                  <a:lnTo>
                    <a:pt x="4311" y="977"/>
                  </a:lnTo>
                  <a:lnTo>
                    <a:pt x="4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7"/>
            <p:cNvSpPr/>
            <p:nvPr/>
          </p:nvSpPr>
          <p:spPr>
            <a:xfrm>
              <a:off x="1147225" y="3955025"/>
              <a:ext cx="107800" cy="57775"/>
            </a:xfrm>
            <a:custGeom>
              <a:avLst/>
              <a:gdLst/>
              <a:ahLst/>
              <a:cxnLst/>
              <a:rect l="l" t="t" r="r" b="b"/>
              <a:pathLst>
                <a:path w="4312" h="2311" extrusionOk="0">
                  <a:moveTo>
                    <a:pt x="4002" y="310"/>
                  </a:moveTo>
                  <a:lnTo>
                    <a:pt x="4002" y="1977"/>
                  </a:lnTo>
                  <a:lnTo>
                    <a:pt x="334" y="1977"/>
                  </a:lnTo>
                  <a:lnTo>
                    <a:pt x="334" y="310"/>
                  </a:lnTo>
                  <a:close/>
                  <a:moveTo>
                    <a:pt x="1" y="1"/>
                  </a:moveTo>
                  <a:lnTo>
                    <a:pt x="1" y="2311"/>
                  </a:lnTo>
                  <a:lnTo>
                    <a:pt x="4311" y="2311"/>
                  </a:lnTo>
                  <a:lnTo>
                    <a:pt x="4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7"/>
            <p:cNvSpPr/>
            <p:nvPr/>
          </p:nvSpPr>
          <p:spPr>
            <a:xfrm>
              <a:off x="1197250" y="4021700"/>
              <a:ext cx="58350" cy="7175"/>
            </a:xfrm>
            <a:custGeom>
              <a:avLst/>
              <a:gdLst/>
              <a:ahLst/>
              <a:cxnLst/>
              <a:rect l="l" t="t" r="r" b="b"/>
              <a:pathLst>
                <a:path w="2334" h="287" extrusionOk="0">
                  <a:moveTo>
                    <a:pt x="0" y="1"/>
                  </a:moveTo>
                  <a:lnTo>
                    <a:pt x="0" y="287"/>
                  </a:lnTo>
                  <a:lnTo>
                    <a:pt x="2334" y="287"/>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7"/>
            <p:cNvSpPr/>
            <p:nvPr/>
          </p:nvSpPr>
          <p:spPr>
            <a:xfrm>
              <a:off x="1197250" y="4037775"/>
              <a:ext cx="58350" cy="7775"/>
            </a:xfrm>
            <a:custGeom>
              <a:avLst/>
              <a:gdLst/>
              <a:ahLst/>
              <a:cxnLst/>
              <a:rect l="l" t="t" r="r" b="b"/>
              <a:pathLst>
                <a:path w="2334" h="311" extrusionOk="0">
                  <a:moveTo>
                    <a:pt x="0" y="1"/>
                  </a:moveTo>
                  <a:lnTo>
                    <a:pt x="0" y="311"/>
                  </a:lnTo>
                  <a:lnTo>
                    <a:pt x="2334" y="311"/>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7"/>
            <p:cNvSpPr/>
            <p:nvPr/>
          </p:nvSpPr>
          <p:spPr>
            <a:xfrm>
              <a:off x="1197250" y="4054450"/>
              <a:ext cx="58350" cy="7175"/>
            </a:xfrm>
            <a:custGeom>
              <a:avLst/>
              <a:gdLst/>
              <a:ahLst/>
              <a:cxnLst/>
              <a:rect l="l" t="t" r="r" b="b"/>
              <a:pathLst>
                <a:path w="2334" h="287" extrusionOk="0">
                  <a:moveTo>
                    <a:pt x="0" y="1"/>
                  </a:moveTo>
                  <a:lnTo>
                    <a:pt x="0" y="287"/>
                  </a:lnTo>
                  <a:lnTo>
                    <a:pt x="2334" y="287"/>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7"/>
            <p:cNvSpPr/>
            <p:nvPr/>
          </p:nvSpPr>
          <p:spPr>
            <a:xfrm>
              <a:off x="1147825" y="4021700"/>
              <a:ext cx="40500" cy="40525"/>
            </a:xfrm>
            <a:custGeom>
              <a:avLst/>
              <a:gdLst/>
              <a:ahLst/>
              <a:cxnLst/>
              <a:rect l="l" t="t" r="r" b="b"/>
              <a:pathLst>
                <a:path w="1620" h="1621" extrusionOk="0">
                  <a:moveTo>
                    <a:pt x="1334" y="287"/>
                  </a:moveTo>
                  <a:lnTo>
                    <a:pt x="1334" y="1311"/>
                  </a:lnTo>
                  <a:lnTo>
                    <a:pt x="310" y="1311"/>
                  </a:lnTo>
                  <a:lnTo>
                    <a:pt x="310" y="287"/>
                  </a:lnTo>
                  <a:close/>
                  <a:moveTo>
                    <a:pt x="1" y="1"/>
                  </a:moveTo>
                  <a:lnTo>
                    <a:pt x="1" y="1620"/>
                  </a:lnTo>
                  <a:lnTo>
                    <a:pt x="1620" y="1620"/>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67"/>
          <p:cNvGrpSpPr/>
          <p:nvPr/>
        </p:nvGrpSpPr>
        <p:grpSpPr>
          <a:xfrm>
            <a:off x="1050075" y="1620136"/>
            <a:ext cx="381382" cy="297876"/>
            <a:chOff x="2664225" y="3905625"/>
            <a:chExt cx="263750" cy="206000"/>
          </a:xfrm>
        </p:grpSpPr>
        <p:sp>
          <p:nvSpPr>
            <p:cNvPr id="1238" name="Google Shape;1238;p67"/>
            <p:cNvSpPr/>
            <p:nvPr/>
          </p:nvSpPr>
          <p:spPr>
            <a:xfrm>
              <a:off x="2718400" y="3958000"/>
              <a:ext cx="28000" cy="50050"/>
            </a:xfrm>
            <a:custGeom>
              <a:avLst/>
              <a:gdLst/>
              <a:ahLst/>
              <a:cxnLst/>
              <a:rect l="l" t="t" r="r" b="b"/>
              <a:pathLst>
                <a:path w="1120" h="2002" extrusionOk="0">
                  <a:moveTo>
                    <a:pt x="0" y="1"/>
                  </a:moveTo>
                  <a:lnTo>
                    <a:pt x="0" y="2001"/>
                  </a:lnTo>
                  <a:lnTo>
                    <a:pt x="310" y="2001"/>
                  </a:lnTo>
                  <a:lnTo>
                    <a:pt x="310" y="1168"/>
                  </a:lnTo>
                  <a:lnTo>
                    <a:pt x="810" y="1168"/>
                  </a:lnTo>
                  <a:lnTo>
                    <a:pt x="810" y="2001"/>
                  </a:lnTo>
                  <a:lnTo>
                    <a:pt x="1119" y="2001"/>
                  </a:lnTo>
                  <a:lnTo>
                    <a:pt x="1119" y="1"/>
                  </a:lnTo>
                  <a:lnTo>
                    <a:pt x="810" y="1"/>
                  </a:lnTo>
                  <a:lnTo>
                    <a:pt x="810" y="834"/>
                  </a:lnTo>
                  <a:lnTo>
                    <a:pt x="310" y="834"/>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7"/>
            <p:cNvSpPr/>
            <p:nvPr/>
          </p:nvSpPr>
          <p:spPr>
            <a:xfrm>
              <a:off x="2751125" y="3959200"/>
              <a:ext cx="32775" cy="48250"/>
            </a:xfrm>
            <a:custGeom>
              <a:avLst/>
              <a:gdLst/>
              <a:ahLst/>
              <a:cxnLst/>
              <a:rect l="l" t="t" r="r" b="b"/>
              <a:pathLst>
                <a:path w="1311" h="1930" extrusionOk="0">
                  <a:moveTo>
                    <a:pt x="1" y="0"/>
                  </a:moveTo>
                  <a:lnTo>
                    <a:pt x="1" y="286"/>
                  </a:lnTo>
                  <a:lnTo>
                    <a:pt x="525" y="286"/>
                  </a:lnTo>
                  <a:lnTo>
                    <a:pt x="525" y="1929"/>
                  </a:lnTo>
                  <a:lnTo>
                    <a:pt x="811" y="1929"/>
                  </a:lnTo>
                  <a:lnTo>
                    <a:pt x="811" y="286"/>
                  </a:lnTo>
                  <a:lnTo>
                    <a:pt x="1311" y="286"/>
                  </a:lnTo>
                  <a:lnTo>
                    <a:pt x="1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7"/>
            <p:cNvSpPr/>
            <p:nvPr/>
          </p:nvSpPr>
          <p:spPr>
            <a:xfrm>
              <a:off x="2824950" y="3959800"/>
              <a:ext cx="20875" cy="48850"/>
            </a:xfrm>
            <a:custGeom>
              <a:avLst/>
              <a:gdLst/>
              <a:ahLst/>
              <a:cxnLst/>
              <a:rect l="l" t="t" r="r" b="b"/>
              <a:pathLst>
                <a:path w="835" h="1954" extrusionOk="0">
                  <a:moveTo>
                    <a:pt x="1" y="0"/>
                  </a:moveTo>
                  <a:lnTo>
                    <a:pt x="1" y="1953"/>
                  </a:lnTo>
                  <a:lnTo>
                    <a:pt x="834" y="1953"/>
                  </a:lnTo>
                  <a:lnTo>
                    <a:pt x="834" y="1667"/>
                  </a:lnTo>
                  <a:lnTo>
                    <a:pt x="334" y="1667"/>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7"/>
            <p:cNvSpPr/>
            <p:nvPr/>
          </p:nvSpPr>
          <p:spPr>
            <a:xfrm>
              <a:off x="2787450" y="3959200"/>
              <a:ext cx="33375" cy="48850"/>
            </a:xfrm>
            <a:custGeom>
              <a:avLst/>
              <a:gdLst/>
              <a:ahLst/>
              <a:cxnLst/>
              <a:rect l="l" t="t" r="r" b="b"/>
              <a:pathLst>
                <a:path w="1335" h="1954" extrusionOk="0">
                  <a:moveTo>
                    <a:pt x="1" y="0"/>
                  </a:moveTo>
                  <a:lnTo>
                    <a:pt x="1" y="1953"/>
                  </a:lnTo>
                  <a:lnTo>
                    <a:pt x="310" y="1953"/>
                  </a:lnTo>
                  <a:lnTo>
                    <a:pt x="310" y="548"/>
                  </a:lnTo>
                  <a:lnTo>
                    <a:pt x="644" y="1096"/>
                  </a:lnTo>
                  <a:lnTo>
                    <a:pt x="953" y="548"/>
                  </a:lnTo>
                  <a:lnTo>
                    <a:pt x="953" y="1953"/>
                  </a:lnTo>
                  <a:lnTo>
                    <a:pt x="1334" y="1953"/>
                  </a:lnTo>
                  <a:lnTo>
                    <a:pt x="1334" y="0"/>
                  </a:lnTo>
                  <a:lnTo>
                    <a:pt x="1001" y="0"/>
                  </a:lnTo>
                  <a:lnTo>
                    <a:pt x="667" y="52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7"/>
            <p:cNvSpPr/>
            <p:nvPr/>
          </p:nvSpPr>
          <p:spPr>
            <a:xfrm>
              <a:off x="2763050" y="4029450"/>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7"/>
            <p:cNvSpPr/>
            <p:nvPr/>
          </p:nvSpPr>
          <p:spPr>
            <a:xfrm>
              <a:off x="2779725" y="4029450"/>
              <a:ext cx="8350" cy="7775"/>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7"/>
            <p:cNvSpPr/>
            <p:nvPr/>
          </p:nvSpPr>
          <p:spPr>
            <a:xfrm>
              <a:off x="2795800" y="4029450"/>
              <a:ext cx="8350" cy="7775"/>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7"/>
            <p:cNvSpPr/>
            <p:nvPr/>
          </p:nvSpPr>
          <p:spPr>
            <a:xfrm>
              <a:off x="2664225" y="3905625"/>
              <a:ext cx="263750" cy="206000"/>
            </a:xfrm>
            <a:custGeom>
              <a:avLst/>
              <a:gdLst/>
              <a:ahLst/>
              <a:cxnLst/>
              <a:rect l="l" t="t" r="r" b="b"/>
              <a:pathLst>
                <a:path w="10550" h="8240" extrusionOk="0">
                  <a:moveTo>
                    <a:pt x="5454" y="6906"/>
                  </a:moveTo>
                  <a:lnTo>
                    <a:pt x="5454" y="7907"/>
                  </a:lnTo>
                  <a:lnTo>
                    <a:pt x="4120" y="7907"/>
                  </a:lnTo>
                  <a:lnTo>
                    <a:pt x="4120" y="6906"/>
                  </a:lnTo>
                  <a:close/>
                  <a:moveTo>
                    <a:pt x="9716" y="2644"/>
                  </a:moveTo>
                  <a:cubicBezTo>
                    <a:pt x="10026" y="2858"/>
                    <a:pt x="10216" y="3191"/>
                    <a:pt x="10216" y="3620"/>
                  </a:cubicBezTo>
                  <a:cubicBezTo>
                    <a:pt x="10240" y="4096"/>
                    <a:pt x="9954" y="4525"/>
                    <a:pt x="9502" y="4692"/>
                  </a:cubicBezTo>
                  <a:lnTo>
                    <a:pt x="9407" y="4715"/>
                  </a:lnTo>
                  <a:lnTo>
                    <a:pt x="9407" y="7907"/>
                  </a:lnTo>
                  <a:lnTo>
                    <a:pt x="9407" y="7930"/>
                  </a:lnTo>
                  <a:lnTo>
                    <a:pt x="8764" y="7930"/>
                  </a:lnTo>
                  <a:lnTo>
                    <a:pt x="8716" y="7907"/>
                  </a:lnTo>
                  <a:lnTo>
                    <a:pt x="8716" y="4715"/>
                  </a:lnTo>
                  <a:lnTo>
                    <a:pt x="8621" y="4692"/>
                  </a:lnTo>
                  <a:cubicBezTo>
                    <a:pt x="8192" y="4525"/>
                    <a:pt x="7883" y="4096"/>
                    <a:pt x="7883" y="3620"/>
                  </a:cubicBezTo>
                  <a:cubicBezTo>
                    <a:pt x="7883" y="3239"/>
                    <a:pt x="8097" y="2882"/>
                    <a:pt x="8383" y="2644"/>
                  </a:cubicBezTo>
                  <a:lnTo>
                    <a:pt x="8383" y="3858"/>
                  </a:lnTo>
                  <a:cubicBezTo>
                    <a:pt x="8383" y="3977"/>
                    <a:pt x="8502" y="4096"/>
                    <a:pt x="8621" y="4096"/>
                  </a:cubicBezTo>
                  <a:lnTo>
                    <a:pt x="9454" y="4096"/>
                  </a:lnTo>
                  <a:cubicBezTo>
                    <a:pt x="9573" y="4096"/>
                    <a:pt x="9716" y="3977"/>
                    <a:pt x="9716" y="3858"/>
                  </a:cubicBezTo>
                  <a:lnTo>
                    <a:pt x="9716" y="2644"/>
                  </a:lnTo>
                  <a:close/>
                  <a:moveTo>
                    <a:pt x="333" y="0"/>
                  </a:moveTo>
                  <a:cubicBezTo>
                    <a:pt x="143" y="0"/>
                    <a:pt x="0" y="119"/>
                    <a:pt x="0" y="286"/>
                  </a:cubicBezTo>
                  <a:lnTo>
                    <a:pt x="0" y="6573"/>
                  </a:lnTo>
                  <a:cubicBezTo>
                    <a:pt x="0" y="6740"/>
                    <a:pt x="143" y="6906"/>
                    <a:pt x="333" y="6906"/>
                  </a:cubicBezTo>
                  <a:lnTo>
                    <a:pt x="3787" y="6906"/>
                  </a:lnTo>
                  <a:lnTo>
                    <a:pt x="3787" y="7907"/>
                  </a:lnTo>
                  <a:lnTo>
                    <a:pt x="3120" y="7907"/>
                  </a:lnTo>
                  <a:lnTo>
                    <a:pt x="3120" y="8216"/>
                  </a:lnTo>
                  <a:lnTo>
                    <a:pt x="6430" y="8216"/>
                  </a:lnTo>
                  <a:lnTo>
                    <a:pt x="6430" y="7907"/>
                  </a:lnTo>
                  <a:lnTo>
                    <a:pt x="5739" y="7907"/>
                  </a:lnTo>
                  <a:lnTo>
                    <a:pt x="5739" y="6906"/>
                  </a:lnTo>
                  <a:lnTo>
                    <a:pt x="8073" y="6906"/>
                  </a:lnTo>
                  <a:lnTo>
                    <a:pt x="8073" y="6597"/>
                  </a:lnTo>
                  <a:lnTo>
                    <a:pt x="310" y="6597"/>
                  </a:lnTo>
                  <a:lnTo>
                    <a:pt x="262" y="6573"/>
                  </a:lnTo>
                  <a:lnTo>
                    <a:pt x="262" y="5906"/>
                  </a:lnTo>
                  <a:lnTo>
                    <a:pt x="8359" y="5906"/>
                  </a:lnTo>
                  <a:lnTo>
                    <a:pt x="8359" y="7907"/>
                  </a:lnTo>
                  <a:cubicBezTo>
                    <a:pt x="8359" y="8097"/>
                    <a:pt x="8526" y="8240"/>
                    <a:pt x="8692" y="8240"/>
                  </a:cubicBezTo>
                  <a:lnTo>
                    <a:pt x="9359" y="8240"/>
                  </a:lnTo>
                  <a:cubicBezTo>
                    <a:pt x="9526" y="8240"/>
                    <a:pt x="9645" y="8097"/>
                    <a:pt x="9645" y="7907"/>
                  </a:cubicBezTo>
                  <a:lnTo>
                    <a:pt x="9645" y="4930"/>
                  </a:lnTo>
                  <a:cubicBezTo>
                    <a:pt x="10145" y="4692"/>
                    <a:pt x="10478" y="4192"/>
                    <a:pt x="10478" y="3620"/>
                  </a:cubicBezTo>
                  <a:cubicBezTo>
                    <a:pt x="10550" y="3096"/>
                    <a:pt x="10264" y="2572"/>
                    <a:pt x="9788" y="2310"/>
                  </a:cubicBezTo>
                  <a:lnTo>
                    <a:pt x="9407" y="2310"/>
                  </a:lnTo>
                  <a:lnTo>
                    <a:pt x="9407" y="3810"/>
                  </a:lnTo>
                  <a:lnTo>
                    <a:pt x="8716" y="3810"/>
                  </a:lnTo>
                  <a:lnTo>
                    <a:pt x="8716" y="2310"/>
                  </a:lnTo>
                  <a:lnTo>
                    <a:pt x="8359" y="2310"/>
                  </a:lnTo>
                  <a:cubicBezTo>
                    <a:pt x="7883" y="2572"/>
                    <a:pt x="7597" y="3048"/>
                    <a:pt x="7597" y="3596"/>
                  </a:cubicBezTo>
                  <a:cubicBezTo>
                    <a:pt x="7597" y="4168"/>
                    <a:pt x="7906" y="4668"/>
                    <a:pt x="8430" y="4906"/>
                  </a:cubicBezTo>
                  <a:lnTo>
                    <a:pt x="8430" y="5597"/>
                  </a:lnTo>
                  <a:lnTo>
                    <a:pt x="310" y="5597"/>
                  </a:lnTo>
                  <a:lnTo>
                    <a:pt x="310" y="286"/>
                  </a:lnTo>
                  <a:lnTo>
                    <a:pt x="9240" y="286"/>
                  </a:lnTo>
                  <a:lnTo>
                    <a:pt x="9240" y="1929"/>
                  </a:lnTo>
                  <a:lnTo>
                    <a:pt x="9526" y="1929"/>
                  </a:lnTo>
                  <a:lnTo>
                    <a:pt x="9526" y="286"/>
                  </a:lnTo>
                  <a:cubicBezTo>
                    <a:pt x="9526" y="119"/>
                    <a:pt x="9407" y="0"/>
                    <a:pt x="9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67"/>
          <p:cNvGrpSpPr/>
          <p:nvPr/>
        </p:nvGrpSpPr>
        <p:grpSpPr>
          <a:xfrm>
            <a:off x="1049698" y="3821912"/>
            <a:ext cx="381387" cy="284340"/>
            <a:chOff x="3718000" y="3905625"/>
            <a:chExt cx="264375" cy="197075"/>
          </a:xfrm>
        </p:grpSpPr>
        <p:sp>
          <p:nvSpPr>
            <p:cNvPr id="1247" name="Google Shape;1247;p67"/>
            <p:cNvSpPr/>
            <p:nvPr/>
          </p:nvSpPr>
          <p:spPr>
            <a:xfrm>
              <a:off x="3830525"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7"/>
            <p:cNvSpPr/>
            <p:nvPr/>
          </p:nvSpPr>
          <p:spPr>
            <a:xfrm>
              <a:off x="3846600"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7"/>
            <p:cNvSpPr/>
            <p:nvPr/>
          </p:nvSpPr>
          <p:spPr>
            <a:xfrm>
              <a:off x="3863275" y="40622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7"/>
            <p:cNvSpPr/>
            <p:nvPr/>
          </p:nvSpPr>
          <p:spPr>
            <a:xfrm>
              <a:off x="3806125" y="3942525"/>
              <a:ext cx="16100" cy="7775"/>
            </a:xfrm>
            <a:custGeom>
              <a:avLst/>
              <a:gdLst/>
              <a:ahLst/>
              <a:cxnLst/>
              <a:rect l="l" t="t" r="r" b="b"/>
              <a:pathLst>
                <a:path w="644" h="311" extrusionOk="0">
                  <a:moveTo>
                    <a:pt x="0" y="1"/>
                  </a:moveTo>
                  <a:lnTo>
                    <a:pt x="0" y="310"/>
                  </a:lnTo>
                  <a:lnTo>
                    <a:pt x="643" y="310"/>
                  </a:lnTo>
                  <a:lnTo>
                    <a:pt x="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7"/>
            <p:cNvSpPr/>
            <p:nvPr/>
          </p:nvSpPr>
          <p:spPr>
            <a:xfrm>
              <a:off x="3785275" y="3959200"/>
              <a:ext cx="36950" cy="7175"/>
            </a:xfrm>
            <a:custGeom>
              <a:avLst/>
              <a:gdLst/>
              <a:ahLst/>
              <a:cxnLst/>
              <a:rect l="l" t="t" r="r" b="b"/>
              <a:pathLst>
                <a:path w="1478" h="287" extrusionOk="0">
                  <a:moveTo>
                    <a:pt x="1" y="0"/>
                  </a:moveTo>
                  <a:lnTo>
                    <a:pt x="1" y="286"/>
                  </a:lnTo>
                  <a:lnTo>
                    <a:pt x="1477" y="286"/>
                  </a:lnTo>
                  <a:lnTo>
                    <a:pt x="1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7"/>
            <p:cNvSpPr/>
            <p:nvPr/>
          </p:nvSpPr>
          <p:spPr>
            <a:xfrm>
              <a:off x="3806125" y="3975875"/>
              <a:ext cx="16100" cy="7750"/>
            </a:xfrm>
            <a:custGeom>
              <a:avLst/>
              <a:gdLst/>
              <a:ahLst/>
              <a:cxnLst/>
              <a:rect l="l" t="t" r="r" b="b"/>
              <a:pathLst>
                <a:path w="644" h="310" extrusionOk="0">
                  <a:moveTo>
                    <a:pt x="0" y="0"/>
                  </a:moveTo>
                  <a:lnTo>
                    <a:pt x="0" y="310"/>
                  </a:lnTo>
                  <a:lnTo>
                    <a:pt x="643" y="310"/>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7"/>
            <p:cNvSpPr/>
            <p:nvPr/>
          </p:nvSpPr>
          <p:spPr>
            <a:xfrm>
              <a:off x="3780525" y="3992550"/>
              <a:ext cx="24425" cy="7150"/>
            </a:xfrm>
            <a:custGeom>
              <a:avLst/>
              <a:gdLst/>
              <a:ahLst/>
              <a:cxnLst/>
              <a:rect l="l" t="t" r="r" b="b"/>
              <a:pathLst>
                <a:path w="977" h="286" extrusionOk="0">
                  <a:moveTo>
                    <a:pt x="0" y="0"/>
                  </a:moveTo>
                  <a:lnTo>
                    <a:pt x="0" y="286"/>
                  </a:lnTo>
                  <a:lnTo>
                    <a:pt x="977" y="286"/>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7"/>
            <p:cNvSpPr/>
            <p:nvPr/>
          </p:nvSpPr>
          <p:spPr>
            <a:xfrm>
              <a:off x="3788850" y="4008625"/>
              <a:ext cx="32775" cy="7750"/>
            </a:xfrm>
            <a:custGeom>
              <a:avLst/>
              <a:gdLst/>
              <a:ahLst/>
              <a:cxnLst/>
              <a:rect l="l" t="t" r="r" b="b"/>
              <a:pathLst>
                <a:path w="1311" h="310" extrusionOk="0">
                  <a:moveTo>
                    <a:pt x="1" y="0"/>
                  </a:moveTo>
                  <a:lnTo>
                    <a:pt x="1" y="310"/>
                  </a:lnTo>
                  <a:lnTo>
                    <a:pt x="1310" y="310"/>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7"/>
            <p:cNvSpPr/>
            <p:nvPr/>
          </p:nvSpPr>
          <p:spPr>
            <a:xfrm>
              <a:off x="3718000" y="3905625"/>
              <a:ext cx="264375" cy="197075"/>
            </a:xfrm>
            <a:custGeom>
              <a:avLst/>
              <a:gdLst/>
              <a:ahLst/>
              <a:cxnLst/>
              <a:rect l="l" t="t" r="r" b="b"/>
              <a:pathLst>
                <a:path w="10575" h="7883" extrusionOk="0">
                  <a:moveTo>
                    <a:pt x="10265" y="310"/>
                  </a:moveTo>
                  <a:lnTo>
                    <a:pt x="10265" y="1000"/>
                  </a:lnTo>
                  <a:lnTo>
                    <a:pt x="5954" y="1000"/>
                  </a:lnTo>
                  <a:lnTo>
                    <a:pt x="5954" y="310"/>
                  </a:lnTo>
                  <a:close/>
                  <a:moveTo>
                    <a:pt x="1049" y="310"/>
                  </a:moveTo>
                  <a:lnTo>
                    <a:pt x="1049" y="4954"/>
                  </a:lnTo>
                  <a:lnTo>
                    <a:pt x="358" y="4954"/>
                  </a:lnTo>
                  <a:lnTo>
                    <a:pt x="358" y="310"/>
                  </a:lnTo>
                  <a:close/>
                  <a:moveTo>
                    <a:pt x="4644" y="310"/>
                  </a:moveTo>
                  <a:lnTo>
                    <a:pt x="4644" y="4954"/>
                  </a:lnTo>
                  <a:lnTo>
                    <a:pt x="1310" y="4954"/>
                  </a:lnTo>
                  <a:lnTo>
                    <a:pt x="1310" y="310"/>
                  </a:lnTo>
                  <a:close/>
                  <a:moveTo>
                    <a:pt x="9145" y="7264"/>
                  </a:moveTo>
                  <a:lnTo>
                    <a:pt x="9145" y="7573"/>
                  </a:lnTo>
                  <a:lnTo>
                    <a:pt x="9122" y="7573"/>
                  </a:lnTo>
                  <a:lnTo>
                    <a:pt x="1525" y="7621"/>
                  </a:lnTo>
                  <a:lnTo>
                    <a:pt x="1501" y="7573"/>
                  </a:lnTo>
                  <a:lnTo>
                    <a:pt x="1501" y="7264"/>
                  </a:lnTo>
                  <a:lnTo>
                    <a:pt x="4406" y="7264"/>
                  </a:lnTo>
                  <a:lnTo>
                    <a:pt x="4597" y="7430"/>
                  </a:lnTo>
                  <a:lnTo>
                    <a:pt x="6050" y="7430"/>
                  </a:lnTo>
                  <a:lnTo>
                    <a:pt x="6216" y="7264"/>
                  </a:lnTo>
                  <a:close/>
                  <a:moveTo>
                    <a:pt x="1" y="0"/>
                  </a:moveTo>
                  <a:lnTo>
                    <a:pt x="1" y="5263"/>
                  </a:lnTo>
                  <a:lnTo>
                    <a:pt x="4954" y="5263"/>
                  </a:lnTo>
                  <a:lnTo>
                    <a:pt x="4954" y="2929"/>
                  </a:lnTo>
                  <a:lnTo>
                    <a:pt x="5621" y="2929"/>
                  </a:lnTo>
                  <a:lnTo>
                    <a:pt x="5621" y="5263"/>
                  </a:lnTo>
                  <a:lnTo>
                    <a:pt x="8764" y="5263"/>
                  </a:lnTo>
                  <a:lnTo>
                    <a:pt x="8764" y="6930"/>
                  </a:lnTo>
                  <a:lnTo>
                    <a:pt x="6073" y="6930"/>
                  </a:lnTo>
                  <a:lnTo>
                    <a:pt x="5907" y="7097"/>
                  </a:lnTo>
                  <a:lnTo>
                    <a:pt x="4716" y="7097"/>
                  </a:lnTo>
                  <a:lnTo>
                    <a:pt x="4525" y="6930"/>
                  </a:lnTo>
                  <a:lnTo>
                    <a:pt x="1787" y="6930"/>
                  </a:lnTo>
                  <a:lnTo>
                    <a:pt x="1787" y="5597"/>
                  </a:lnTo>
                  <a:lnTo>
                    <a:pt x="1501" y="5597"/>
                  </a:lnTo>
                  <a:lnTo>
                    <a:pt x="1501" y="6930"/>
                  </a:lnTo>
                  <a:lnTo>
                    <a:pt x="1168" y="6930"/>
                  </a:lnTo>
                  <a:lnTo>
                    <a:pt x="1168" y="7549"/>
                  </a:lnTo>
                  <a:cubicBezTo>
                    <a:pt x="1168" y="7740"/>
                    <a:pt x="1310" y="7883"/>
                    <a:pt x="1501" y="7883"/>
                  </a:cubicBezTo>
                  <a:lnTo>
                    <a:pt x="9074" y="7883"/>
                  </a:lnTo>
                  <a:cubicBezTo>
                    <a:pt x="9265" y="7883"/>
                    <a:pt x="9384" y="7740"/>
                    <a:pt x="9384" y="7549"/>
                  </a:cubicBezTo>
                  <a:lnTo>
                    <a:pt x="9384" y="6930"/>
                  </a:lnTo>
                  <a:lnTo>
                    <a:pt x="9050" y="6930"/>
                  </a:lnTo>
                  <a:lnTo>
                    <a:pt x="9050" y="5263"/>
                  </a:lnTo>
                  <a:lnTo>
                    <a:pt x="10574" y="5263"/>
                  </a:lnTo>
                  <a:lnTo>
                    <a:pt x="10574" y="0"/>
                  </a:lnTo>
                  <a:lnTo>
                    <a:pt x="5621" y="0"/>
                  </a:lnTo>
                  <a:lnTo>
                    <a:pt x="5621" y="1310"/>
                  </a:lnTo>
                  <a:lnTo>
                    <a:pt x="10241" y="1310"/>
                  </a:lnTo>
                  <a:lnTo>
                    <a:pt x="10241" y="4954"/>
                  </a:lnTo>
                  <a:lnTo>
                    <a:pt x="5930" y="4954"/>
                  </a:lnTo>
                  <a:lnTo>
                    <a:pt x="5930" y="1620"/>
                  </a:lnTo>
                  <a:lnTo>
                    <a:pt x="5621" y="1620"/>
                  </a:lnTo>
                  <a:lnTo>
                    <a:pt x="5621" y="2644"/>
                  </a:lnTo>
                  <a:lnTo>
                    <a:pt x="4954" y="2644"/>
                  </a:lnTo>
                  <a:lnTo>
                    <a:pt x="4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7"/>
            <p:cNvSpPr/>
            <p:nvPr/>
          </p:nvSpPr>
          <p:spPr>
            <a:xfrm>
              <a:off x="3880550" y="3918125"/>
              <a:ext cx="7750" cy="7175"/>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7"/>
            <p:cNvSpPr/>
            <p:nvPr/>
          </p:nvSpPr>
          <p:spPr>
            <a:xfrm>
              <a:off x="3896625" y="3918125"/>
              <a:ext cx="8350" cy="7175"/>
            </a:xfrm>
            <a:custGeom>
              <a:avLst/>
              <a:gdLst/>
              <a:ahLst/>
              <a:cxnLst/>
              <a:rect l="l" t="t" r="r" b="b"/>
              <a:pathLst>
                <a:path w="334" h="287" extrusionOk="0">
                  <a:moveTo>
                    <a:pt x="0" y="0"/>
                  </a:moveTo>
                  <a:lnTo>
                    <a:pt x="0" y="286"/>
                  </a:lnTo>
                  <a:lnTo>
                    <a:pt x="333" y="286"/>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7"/>
            <p:cNvSpPr/>
            <p:nvPr/>
          </p:nvSpPr>
          <p:spPr>
            <a:xfrm>
              <a:off x="3913275" y="3918125"/>
              <a:ext cx="7775" cy="7175"/>
            </a:xfrm>
            <a:custGeom>
              <a:avLst/>
              <a:gdLst/>
              <a:ahLst/>
              <a:cxnLst/>
              <a:rect l="l" t="t" r="r" b="b"/>
              <a:pathLst>
                <a:path w="311" h="287"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7"/>
            <p:cNvSpPr/>
            <p:nvPr/>
          </p:nvSpPr>
          <p:spPr>
            <a:xfrm>
              <a:off x="3875775" y="3946100"/>
              <a:ext cx="89925" cy="32775"/>
            </a:xfrm>
            <a:custGeom>
              <a:avLst/>
              <a:gdLst/>
              <a:ahLst/>
              <a:cxnLst/>
              <a:rect l="l" t="t" r="r" b="b"/>
              <a:pathLst>
                <a:path w="3597" h="1311" extrusionOk="0">
                  <a:moveTo>
                    <a:pt x="3311" y="334"/>
                  </a:moveTo>
                  <a:lnTo>
                    <a:pt x="3311" y="1025"/>
                  </a:lnTo>
                  <a:lnTo>
                    <a:pt x="310" y="1025"/>
                  </a:lnTo>
                  <a:lnTo>
                    <a:pt x="310" y="334"/>
                  </a:lnTo>
                  <a:close/>
                  <a:moveTo>
                    <a:pt x="1" y="1"/>
                  </a:moveTo>
                  <a:lnTo>
                    <a:pt x="1" y="1310"/>
                  </a:lnTo>
                  <a:lnTo>
                    <a:pt x="3596" y="1310"/>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7"/>
            <p:cNvSpPr/>
            <p:nvPr/>
          </p:nvSpPr>
          <p:spPr>
            <a:xfrm>
              <a:off x="3875775" y="3987775"/>
              <a:ext cx="32775" cy="32775"/>
            </a:xfrm>
            <a:custGeom>
              <a:avLst/>
              <a:gdLst/>
              <a:ahLst/>
              <a:cxnLst/>
              <a:rect l="l" t="t" r="r" b="b"/>
              <a:pathLst>
                <a:path w="1311" h="1311" extrusionOk="0">
                  <a:moveTo>
                    <a:pt x="977" y="334"/>
                  </a:moveTo>
                  <a:lnTo>
                    <a:pt x="977" y="1025"/>
                  </a:lnTo>
                  <a:lnTo>
                    <a:pt x="310" y="1025"/>
                  </a:lnTo>
                  <a:lnTo>
                    <a:pt x="310" y="334"/>
                  </a:lnTo>
                  <a:close/>
                  <a:moveTo>
                    <a:pt x="1" y="1"/>
                  </a:moveTo>
                  <a:lnTo>
                    <a:pt x="1" y="1310"/>
                  </a:lnTo>
                  <a:lnTo>
                    <a:pt x="1310" y="1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7"/>
            <p:cNvSpPr/>
            <p:nvPr/>
          </p:nvSpPr>
          <p:spPr>
            <a:xfrm>
              <a:off x="3916850" y="3987775"/>
              <a:ext cx="50050" cy="7775"/>
            </a:xfrm>
            <a:custGeom>
              <a:avLst/>
              <a:gdLst/>
              <a:ahLst/>
              <a:cxnLst/>
              <a:rect l="l" t="t" r="r" b="b"/>
              <a:pathLst>
                <a:path w="2002" h="311" extrusionOk="0">
                  <a:moveTo>
                    <a:pt x="1" y="1"/>
                  </a:moveTo>
                  <a:lnTo>
                    <a:pt x="1" y="310"/>
                  </a:lnTo>
                  <a:lnTo>
                    <a:pt x="2001" y="310"/>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7"/>
            <p:cNvSpPr/>
            <p:nvPr/>
          </p:nvSpPr>
          <p:spPr>
            <a:xfrm>
              <a:off x="3916850" y="4000875"/>
              <a:ext cx="50050" cy="7175"/>
            </a:xfrm>
            <a:custGeom>
              <a:avLst/>
              <a:gdLst/>
              <a:ahLst/>
              <a:cxnLst/>
              <a:rect l="l" t="t" r="r" b="b"/>
              <a:pathLst>
                <a:path w="2002" h="287" extrusionOk="0">
                  <a:moveTo>
                    <a:pt x="1" y="0"/>
                  </a:moveTo>
                  <a:lnTo>
                    <a:pt x="1"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7"/>
            <p:cNvSpPr/>
            <p:nvPr/>
          </p:nvSpPr>
          <p:spPr>
            <a:xfrm>
              <a:off x="3916850" y="4012775"/>
              <a:ext cx="50050" cy="7175"/>
            </a:xfrm>
            <a:custGeom>
              <a:avLst/>
              <a:gdLst/>
              <a:ahLst/>
              <a:cxnLst/>
              <a:rect l="l" t="t" r="r" b="b"/>
              <a:pathLst>
                <a:path w="2002" h="287" extrusionOk="0">
                  <a:moveTo>
                    <a:pt x="1" y="1"/>
                  </a:moveTo>
                  <a:lnTo>
                    <a:pt x="1" y="287"/>
                  </a:lnTo>
                  <a:lnTo>
                    <a:pt x="2001" y="287"/>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67"/>
          <p:cNvSpPr/>
          <p:nvPr/>
        </p:nvSpPr>
        <p:spPr>
          <a:xfrm>
            <a:off x="833733" y="1403587"/>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a:off x="833733" y="250301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a:off x="833733" y="359856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68"/>
          <p:cNvSpPr txBox="1">
            <a:spLocks noGrp="1"/>
          </p:cNvSpPr>
          <p:nvPr>
            <p:ph type="title"/>
          </p:nvPr>
        </p:nvSpPr>
        <p:spPr>
          <a:xfrm>
            <a:off x="2010900" y="1549200"/>
            <a:ext cx="6419700" cy="14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356,000</a:t>
            </a:r>
            <a:endParaRPr/>
          </a:p>
        </p:txBody>
      </p:sp>
      <p:sp>
        <p:nvSpPr>
          <p:cNvPr id="1272" name="Google Shape;1272;p68"/>
          <p:cNvSpPr txBox="1">
            <a:spLocks noGrp="1"/>
          </p:cNvSpPr>
          <p:nvPr>
            <p:ph type="sldNum" idx="12"/>
          </p:nvPr>
        </p:nvSpPr>
        <p:spPr>
          <a:xfrm>
            <a:off x="8472449" y="4615826"/>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273" name="Google Shape;1273;p68"/>
          <p:cNvSpPr txBox="1">
            <a:spLocks noGrp="1"/>
          </p:cNvSpPr>
          <p:nvPr>
            <p:ph type="subTitle" idx="1"/>
          </p:nvPr>
        </p:nvSpPr>
        <p:spPr>
          <a:xfrm>
            <a:off x="2011091" y="3139800"/>
            <a:ext cx="6419700" cy="4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Big numbers catch your audience’s attention</a:t>
            </a:r>
            <a:endParaRPr/>
          </a:p>
        </p:txBody>
      </p:sp>
      <p:sp>
        <p:nvSpPr>
          <p:cNvPr id="1274" name="Google Shape;1274;p68"/>
          <p:cNvSpPr/>
          <p:nvPr/>
        </p:nvSpPr>
        <p:spPr>
          <a:xfrm>
            <a:off x="2057175" y="539504"/>
            <a:ext cx="972600" cy="9726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2"/>
          <p:cNvSpPr/>
          <p:nvPr/>
        </p:nvSpPr>
        <p:spPr>
          <a:xfrm>
            <a:off x="4500550" y="1700000"/>
            <a:ext cx="769355" cy="69055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5" name="Google Shape;465;p42"/>
          <p:cNvSpPr/>
          <p:nvPr/>
        </p:nvSpPr>
        <p:spPr>
          <a:xfrm>
            <a:off x="7530250" y="1700000"/>
            <a:ext cx="769355" cy="69055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6" name="Google Shape;466;p42"/>
          <p:cNvSpPr/>
          <p:nvPr/>
        </p:nvSpPr>
        <p:spPr>
          <a:xfrm>
            <a:off x="4500550" y="3257325"/>
            <a:ext cx="769355" cy="69055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7" name="Google Shape;467;p42"/>
          <p:cNvSpPr/>
          <p:nvPr/>
        </p:nvSpPr>
        <p:spPr>
          <a:xfrm>
            <a:off x="7530250" y="3257325"/>
            <a:ext cx="769355" cy="69055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8" name="Google Shape;468;p42"/>
          <p:cNvSpPr txBox="1">
            <a:spLocks noGrp="1"/>
          </p:cNvSpPr>
          <p:nvPr>
            <p:ph type="title"/>
          </p:nvPr>
        </p:nvSpPr>
        <p:spPr>
          <a:xfrm>
            <a:off x="2354575" y="539500"/>
            <a:ext cx="60762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469" name="Google Shape;469;p42"/>
          <p:cNvSpPr txBox="1">
            <a:spLocks noGrp="1"/>
          </p:cNvSpPr>
          <p:nvPr>
            <p:ph type="title" idx="2"/>
          </p:nvPr>
        </p:nvSpPr>
        <p:spPr>
          <a:xfrm>
            <a:off x="4555525" y="1851013"/>
            <a:ext cx="6594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0" name="Google Shape;470;p42"/>
          <p:cNvSpPr txBox="1">
            <a:spLocks noGrp="1"/>
          </p:cNvSpPr>
          <p:nvPr>
            <p:ph type="title" idx="3"/>
          </p:nvPr>
        </p:nvSpPr>
        <p:spPr>
          <a:xfrm>
            <a:off x="7584174" y="1851013"/>
            <a:ext cx="6594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1" name="Google Shape;471;p42"/>
          <p:cNvSpPr txBox="1">
            <a:spLocks noGrp="1"/>
          </p:cNvSpPr>
          <p:nvPr>
            <p:ph type="title" idx="4"/>
          </p:nvPr>
        </p:nvSpPr>
        <p:spPr>
          <a:xfrm>
            <a:off x="4555525" y="3407925"/>
            <a:ext cx="659400" cy="3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2" name="Google Shape;472;p42"/>
          <p:cNvSpPr txBox="1">
            <a:spLocks noGrp="1"/>
          </p:cNvSpPr>
          <p:nvPr>
            <p:ph type="title" idx="5"/>
          </p:nvPr>
        </p:nvSpPr>
        <p:spPr>
          <a:xfrm>
            <a:off x="7584174" y="3408800"/>
            <a:ext cx="659400" cy="3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3" name="Google Shape;473;p42"/>
          <p:cNvSpPr txBox="1">
            <a:spLocks noGrp="1"/>
          </p:cNvSpPr>
          <p:nvPr>
            <p:ph type="subTitle" idx="1"/>
          </p:nvPr>
        </p:nvSpPr>
        <p:spPr>
          <a:xfrm>
            <a:off x="2485738" y="3012858"/>
            <a:ext cx="1862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Skills</a:t>
            </a:r>
            <a:endParaRPr/>
          </a:p>
        </p:txBody>
      </p:sp>
      <p:sp>
        <p:nvSpPr>
          <p:cNvPr id="474" name="Google Shape;474;p42"/>
          <p:cNvSpPr txBox="1">
            <a:spLocks noGrp="1"/>
          </p:cNvSpPr>
          <p:nvPr>
            <p:ph type="subTitle" idx="6"/>
          </p:nvPr>
        </p:nvSpPr>
        <p:spPr>
          <a:xfrm>
            <a:off x="5515449" y="3012857"/>
            <a:ext cx="1862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team</a:t>
            </a:r>
            <a:endParaRPr/>
          </a:p>
        </p:txBody>
      </p:sp>
      <p:sp>
        <p:nvSpPr>
          <p:cNvPr id="475" name="Google Shape;475;p42"/>
          <p:cNvSpPr txBox="1">
            <a:spLocks noGrp="1"/>
          </p:cNvSpPr>
          <p:nvPr>
            <p:ph type="subTitle" idx="7"/>
          </p:nvPr>
        </p:nvSpPr>
        <p:spPr>
          <a:xfrm>
            <a:off x="2485750" y="3504750"/>
            <a:ext cx="1862400" cy="6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476" name="Google Shape;476;p42"/>
          <p:cNvSpPr txBox="1">
            <a:spLocks noGrp="1"/>
          </p:cNvSpPr>
          <p:nvPr>
            <p:ph type="subTitle" idx="8"/>
          </p:nvPr>
        </p:nvSpPr>
        <p:spPr>
          <a:xfrm>
            <a:off x="5515451" y="3501688"/>
            <a:ext cx="1862400" cy="6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477" name="Google Shape;477;p42"/>
          <p:cNvSpPr txBox="1">
            <a:spLocks noGrp="1"/>
          </p:cNvSpPr>
          <p:nvPr>
            <p:ph type="subTitle" idx="9"/>
          </p:nvPr>
        </p:nvSpPr>
        <p:spPr>
          <a:xfrm>
            <a:off x="2485738" y="1454475"/>
            <a:ext cx="1862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work </a:t>
            </a:r>
            <a:endParaRPr/>
          </a:p>
        </p:txBody>
      </p:sp>
      <p:sp>
        <p:nvSpPr>
          <p:cNvPr id="478" name="Google Shape;478;p42"/>
          <p:cNvSpPr txBox="1">
            <a:spLocks noGrp="1"/>
          </p:cNvSpPr>
          <p:nvPr>
            <p:ph type="subTitle" idx="13"/>
          </p:nvPr>
        </p:nvSpPr>
        <p:spPr>
          <a:xfrm>
            <a:off x="5515449" y="1454475"/>
            <a:ext cx="1862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Formation</a:t>
            </a:r>
            <a:endParaRPr/>
          </a:p>
        </p:txBody>
      </p:sp>
      <p:sp>
        <p:nvSpPr>
          <p:cNvPr id="479" name="Google Shape;479;p42"/>
          <p:cNvSpPr txBox="1">
            <a:spLocks noGrp="1"/>
          </p:cNvSpPr>
          <p:nvPr>
            <p:ph type="subTitle" idx="14"/>
          </p:nvPr>
        </p:nvSpPr>
        <p:spPr>
          <a:xfrm>
            <a:off x="2485750" y="1945451"/>
            <a:ext cx="1862400" cy="6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480" name="Google Shape;480;p42"/>
          <p:cNvSpPr txBox="1">
            <a:spLocks noGrp="1"/>
          </p:cNvSpPr>
          <p:nvPr>
            <p:ph type="subTitle" idx="15"/>
          </p:nvPr>
        </p:nvSpPr>
        <p:spPr>
          <a:xfrm>
            <a:off x="5515450" y="1945450"/>
            <a:ext cx="1862400" cy="6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481" name="Google Shape;481;p42"/>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9"/>
          <p:cNvSpPr txBox="1">
            <a:spLocks noGrp="1"/>
          </p:cNvSpPr>
          <p:nvPr>
            <p:ph type="title"/>
          </p:nvPr>
        </p:nvSpPr>
        <p:spPr>
          <a:xfrm>
            <a:off x="4300675" y="2449346"/>
            <a:ext cx="4130100" cy="94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Our team</a:t>
            </a:r>
            <a:endParaRPr/>
          </a:p>
        </p:txBody>
      </p:sp>
      <p:sp>
        <p:nvSpPr>
          <p:cNvPr id="1280" name="Google Shape;1280;p69"/>
          <p:cNvSpPr txBox="1">
            <a:spLocks noGrp="1"/>
          </p:cNvSpPr>
          <p:nvPr>
            <p:ph type="title" idx="2"/>
          </p:nvPr>
        </p:nvSpPr>
        <p:spPr>
          <a:xfrm>
            <a:off x="6305275" y="1046551"/>
            <a:ext cx="2125500" cy="117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281" name="Google Shape;1281;p69"/>
          <p:cNvSpPr txBox="1">
            <a:spLocks noGrp="1"/>
          </p:cNvSpPr>
          <p:nvPr>
            <p:ph type="subTitle" idx="1"/>
          </p:nvPr>
        </p:nvSpPr>
        <p:spPr>
          <a:xfrm>
            <a:off x="5672875" y="3398849"/>
            <a:ext cx="2757900" cy="69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enter a subtitle here if you need it</a:t>
            </a:r>
            <a:endParaRPr/>
          </a:p>
        </p:txBody>
      </p:sp>
      <p:sp>
        <p:nvSpPr>
          <p:cNvPr id="1282" name="Google Shape;1282;p69"/>
          <p:cNvSpPr/>
          <p:nvPr/>
        </p:nvSpPr>
        <p:spPr>
          <a:xfrm>
            <a:off x="3608278" y="5394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70"/>
          <p:cNvSpPr/>
          <p:nvPr/>
        </p:nvSpPr>
        <p:spPr>
          <a:xfrm>
            <a:off x="3835557" y="1363139"/>
            <a:ext cx="1643873" cy="14760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0"/>
          <p:cNvSpPr/>
          <p:nvPr/>
        </p:nvSpPr>
        <p:spPr>
          <a:xfrm>
            <a:off x="6389070" y="1363139"/>
            <a:ext cx="1643873" cy="14760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0"/>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team</a:t>
            </a:r>
            <a:endParaRPr/>
          </a:p>
        </p:txBody>
      </p:sp>
      <p:sp>
        <p:nvSpPr>
          <p:cNvPr id="1290" name="Google Shape;1290;p70"/>
          <p:cNvSpPr txBox="1">
            <a:spLocks noGrp="1"/>
          </p:cNvSpPr>
          <p:nvPr>
            <p:ph type="subTitle" idx="1"/>
          </p:nvPr>
        </p:nvSpPr>
        <p:spPr>
          <a:xfrm>
            <a:off x="3437850" y="3481325"/>
            <a:ext cx="24393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1291" name="Google Shape;1291;p70"/>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292" name="Google Shape;1292;p70"/>
          <p:cNvSpPr txBox="1">
            <a:spLocks noGrp="1"/>
          </p:cNvSpPr>
          <p:nvPr>
            <p:ph type="subTitle" idx="2"/>
          </p:nvPr>
        </p:nvSpPr>
        <p:spPr>
          <a:xfrm>
            <a:off x="5991425" y="3481325"/>
            <a:ext cx="24393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1293" name="Google Shape;1293;p70"/>
          <p:cNvSpPr txBox="1">
            <a:spLocks noGrp="1"/>
          </p:cNvSpPr>
          <p:nvPr>
            <p:ph type="subTitle" idx="3"/>
          </p:nvPr>
        </p:nvSpPr>
        <p:spPr>
          <a:xfrm>
            <a:off x="3437850" y="3089575"/>
            <a:ext cx="2439300" cy="39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John Doe</a:t>
            </a:r>
            <a:endParaRPr/>
          </a:p>
        </p:txBody>
      </p:sp>
      <p:sp>
        <p:nvSpPr>
          <p:cNvPr id="1294" name="Google Shape;1294;p70"/>
          <p:cNvSpPr txBox="1">
            <a:spLocks noGrp="1"/>
          </p:cNvSpPr>
          <p:nvPr>
            <p:ph type="subTitle" idx="4"/>
          </p:nvPr>
        </p:nvSpPr>
        <p:spPr>
          <a:xfrm>
            <a:off x="5991350" y="3089575"/>
            <a:ext cx="2439300" cy="39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Susan Bones</a:t>
            </a:r>
            <a:endParaRPr/>
          </a:p>
        </p:txBody>
      </p:sp>
      <p:sp>
        <p:nvSpPr>
          <p:cNvPr id="1295" name="Google Shape;1295;p70"/>
          <p:cNvSpPr/>
          <p:nvPr/>
        </p:nvSpPr>
        <p:spPr>
          <a:xfrm>
            <a:off x="4904550" y="4713854"/>
            <a:ext cx="972600" cy="9726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6" name="Google Shape;1296;p70"/>
          <p:cNvPicPr preferRelativeResize="0"/>
          <p:nvPr/>
        </p:nvPicPr>
        <p:blipFill rotWithShape="1">
          <a:blip r:embed="rId3">
            <a:alphaModFix/>
          </a:blip>
          <a:srcRect l="30413" r="30409" b="41335"/>
          <a:stretch/>
        </p:blipFill>
        <p:spPr>
          <a:xfrm>
            <a:off x="4047002" y="1490975"/>
            <a:ext cx="1221000" cy="1220400"/>
          </a:xfrm>
          <a:prstGeom prst="ellipse">
            <a:avLst/>
          </a:prstGeom>
          <a:noFill/>
          <a:ln>
            <a:noFill/>
          </a:ln>
        </p:spPr>
      </p:pic>
      <p:pic>
        <p:nvPicPr>
          <p:cNvPr id="1297" name="Google Shape;1297;p70"/>
          <p:cNvPicPr preferRelativeResize="0"/>
          <p:nvPr/>
        </p:nvPicPr>
        <p:blipFill rotWithShape="1">
          <a:blip r:embed="rId4">
            <a:alphaModFix/>
          </a:blip>
          <a:srcRect l="19361" r="19349" b="38744"/>
          <a:stretch/>
        </p:blipFill>
        <p:spPr>
          <a:xfrm>
            <a:off x="6600577" y="1490975"/>
            <a:ext cx="1221000" cy="1220400"/>
          </a:xfrm>
          <a:prstGeom prst="ellipse">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71"/>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1303" name="Google Shape;1303;p71"/>
          <p:cNvSpPr txBox="1">
            <a:spLocks noGrp="1"/>
          </p:cNvSpPr>
          <p:nvPr>
            <p:ph type="subTitle" idx="1"/>
          </p:nvPr>
        </p:nvSpPr>
        <p:spPr>
          <a:xfrm flipH="1">
            <a:off x="713186" y="3899750"/>
            <a:ext cx="629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1304" name="Google Shape;1304;p71"/>
          <p:cNvSpPr txBox="1">
            <a:spLocks noGrp="1"/>
          </p:cNvSpPr>
          <p:nvPr>
            <p:ph type="title"/>
          </p:nvPr>
        </p:nvSpPr>
        <p:spPr>
          <a:xfrm flipH="1">
            <a:off x="713225" y="3247475"/>
            <a:ext cx="6294600" cy="5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software</a:t>
            </a:r>
            <a:endParaRPr/>
          </a:p>
        </p:txBody>
      </p:sp>
      <p:grpSp>
        <p:nvGrpSpPr>
          <p:cNvPr id="1305" name="Google Shape;1305;p71"/>
          <p:cNvGrpSpPr/>
          <p:nvPr/>
        </p:nvGrpSpPr>
        <p:grpSpPr>
          <a:xfrm>
            <a:off x="1259023" y="594830"/>
            <a:ext cx="3526626" cy="2221332"/>
            <a:chOff x="789373" y="615705"/>
            <a:chExt cx="3526626" cy="2221332"/>
          </a:xfrm>
        </p:grpSpPr>
        <p:sp>
          <p:nvSpPr>
            <p:cNvPr id="1306" name="Google Shape;1306;p71"/>
            <p:cNvSpPr/>
            <p:nvPr/>
          </p:nvSpPr>
          <p:spPr>
            <a:xfrm>
              <a:off x="2198628" y="2592975"/>
              <a:ext cx="708130" cy="211346"/>
            </a:xfrm>
            <a:custGeom>
              <a:avLst/>
              <a:gdLst/>
              <a:ahLst/>
              <a:cxnLst/>
              <a:rect l="l" t="t" r="r" b="b"/>
              <a:pathLst>
                <a:path w="7199" h="4194" extrusionOk="0">
                  <a:moveTo>
                    <a:pt x="1" y="1"/>
                  </a:moveTo>
                  <a:lnTo>
                    <a:pt x="1" y="4194"/>
                  </a:lnTo>
                  <a:lnTo>
                    <a:pt x="7198" y="4194"/>
                  </a:lnTo>
                  <a:lnTo>
                    <a:pt x="7198"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1"/>
            <p:cNvSpPr/>
            <p:nvPr/>
          </p:nvSpPr>
          <p:spPr>
            <a:xfrm>
              <a:off x="789373" y="615705"/>
              <a:ext cx="3526626" cy="200592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1"/>
            <p:cNvSpPr/>
            <p:nvPr/>
          </p:nvSpPr>
          <p:spPr>
            <a:xfrm>
              <a:off x="1512375" y="2799563"/>
              <a:ext cx="2080615" cy="3747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9" name="Google Shape;1309;p71"/>
          <p:cNvPicPr preferRelativeResize="0"/>
          <p:nvPr/>
        </p:nvPicPr>
        <p:blipFill rotWithShape="1">
          <a:blip r:embed="rId3">
            <a:alphaModFix/>
          </a:blip>
          <a:srcRect t="426" b="426"/>
          <a:stretch/>
        </p:blipFill>
        <p:spPr>
          <a:xfrm>
            <a:off x="1387650" y="688975"/>
            <a:ext cx="3277500" cy="1827900"/>
          </a:xfrm>
          <a:prstGeom prst="roundRect">
            <a:avLst>
              <a:gd name="adj" fmla="val 1290"/>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grpSp>
        <p:nvGrpSpPr>
          <p:cNvPr id="1314" name="Google Shape;1314;p72"/>
          <p:cNvGrpSpPr/>
          <p:nvPr/>
        </p:nvGrpSpPr>
        <p:grpSpPr>
          <a:xfrm>
            <a:off x="5050300" y="539500"/>
            <a:ext cx="1768800" cy="2281500"/>
            <a:chOff x="5050300" y="539500"/>
            <a:chExt cx="1768800" cy="2281500"/>
          </a:xfrm>
        </p:grpSpPr>
        <p:sp>
          <p:nvSpPr>
            <p:cNvPr id="1315" name="Google Shape;1315;p72"/>
            <p:cNvSpPr/>
            <p:nvPr/>
          </p:nvSpPr>
          <p:spPr>
            <a:xfrm>
              <a:off x="5050300" y="539500"/>
              <a:ext cx="1768800" cy="2281500"/>
            </a:xfrm>
            <a:prstGeom prst="roundRect">
              <a:avLst>
                <a:gd name="adj" fmla="val 1908"/>
              </a:avLst>
            </a:pr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2"/>
            <p:cNvSpPr/>
            <p:nvPr/>
          </p:nvSpPr>
          <p:spPr>
            <a:xfrm>
              <a:off x="5898875" y="560368"/>
              <a:ext cx="33300" cy="33300"/>
            </a:xfrm>
            <a:prstGeom prst="ellipse">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2"/>
            <p:cNvSpPr/>
            <p:nvPr/>
          </p:nvSpPr>
          <p:spPr>
            <a:xfrm>
              <a:off x="5948178" y="571265"/>
              <a:ext cx="22200" cy="22500"/>
            </a:xfrm>
            <a:prstGeom prst="ellipse">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2"/>
            <p:cNvSpPr/>
            <p:nvPr/>
          </p:nvSpPr>
          <p:spPr>
            <a:xfrm>
              <a:off x="5894800" y="2714201"/>
              <a:ext cx="79800" cy="79800"/>
            </a:xfrm>
            <a:prstGeom prst="roundRect">
              <a:avLst>
                <a:gd name="adj" fmla="val 16667"/>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2"/>
            <p:cNvSpPr/>
            <p:nvPr/>
          </p:nvSpPr>
          <p:spPr>
            <a:xfrm>
              <a:off x="5105200" y="619945"/>
              <a:ext cx="1659000" cy="2067600"/>
            </a:xfrm>
            <a:prstGeom prst="roundRect">
              <a:avLst>
                <a:gd name="adj" fmla="val 1341"/>
              </a:avLst>
            </a:pr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72"/>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321" name="Google Shape;1321;p72"/>
          <p:cNvSpPr txBox="1">
            <a:spLocks noGrp="1"/>
          </p:cNvSpPr>
          <p:nvPr>
            <p:ph type="subTitle" idx="1"/>
          </p:nvPr>
        </p:nvSpPr>
        <p:spPr>
          <a:xfrm flipH="1">
            <a:off x="2177811" y="3899750"/>
            <a:ext cx="6294600" cy="565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right-click on it and select “Replace image”</a:t>
            </a:r>
            <a:endParaRPr/>
          </a:p>
        </p:txBody>
      </p:sp>
      <p:sp>
        <p:nvSpPr>
          <p:cNvPr id="1322" name="Google Shape;1322;p72"/>
          <p:cNvSpPr txBox="1">
            <a:spLocks noGrp="1"/>
          </p:cNvSpPr>
          <p:nvPr>
            <p:ph type="title"/>
          </p:nvPr>
        </p:nvSpPr>
        <p:spPr>
          <a:xfrm flipH="1">
            <a:off x="2177850" y="3247475"/>
            <a:ext cx="6294600" cy="56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Tablet app</a:t>
            </a:r>
            <a:endParaRPr/>
          </a:p>
        </p:txBody>
      </p:sp>
      <p:pic>
        <p:nvPicPr>
          <p:cNvPr id="1323" name="Google Shape;1323;p72"/>
          <p:cNvPicPr preferRelativeResize="0"/>
          <p:nvPr/>
        </p:nvPicPr>
        <p:blipFill rotWithShape="1">
          <a:blip r:embed="rId3">
            <a:alphaModFix/>
          </a:blip>
          <a:srcRect l="4719" t="2253" r="51619" b="2253"/>
          <a:stretch/>
        </p:blipFill>
        <p:spPr>
          <a:xfrm>
            <a:off x="5087000" y="613263"/>
            <a:ext cx="1695300" cy="2085600"/>
          </a:xfrm>
          <a:prstGeom prst="roundRect">
            <a:avLst>
              <a:gd name="adj" fmla="val 1209"/>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7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329" name="Google Shape;1329;p73"/>
          <p:cNvSpPr txBox="1">
            <a:spLocks noGrp="1"/>
          </p:cNvSpPr>
          <p:nvPr>
            <p:ph type="subTitle" idx="1"/>
          </p:nvPr>
        </p:nvSpPr>
        <p:spPr>
          <a:xfrm flipH="1">
            <a:off x="713186" y="3899750"/>
            <a:ext cx="629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1330" name="Google Shape;1330;p73"/>
          <p:cNvSpPr txBox="1">
            <a:spLocks noGrp="1"/>
          </p:cNvSpPr>
          <p:nvPr>
            <p:ph type="title"/>
          </p:nvPr>
        </p:nvSpPr>
        <p:spPr>
          <a:xfrm flipH="1">
            <a:off x="713225" y="3247475"/>
            <a:ext cx="6294600" cy="5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Mobile app</a:t>
            </a:r>
            <a:endParaRPr/>
          </a:p>
        </p:txBody>
      </p:sp>
      <p:grpSp>
        <p:nvGrpSpPr>
          <p:cNvPr id="1331" name="Google Shape;1331;p73"/>
          <p:cNvGrpSpPr/>
          <p:nvPr/>
        </p:nvGrpSpPr>
        <p:grpSpPr>
          <a:xfrm>
            <a:off x="2620125" y="539500"/>
            <a:ext cx="1261500" cy="2281500"/>
            <a:chOff x="2366475" y="539500"/>
            <a:chExt cx="1261500" cy="2281500"/>
          </a:xfrm>
        </p:grpSpPr>
        <p:sp>
          <p:nvSpPr>
            <p:cNvPr id="1332" name="Google Shape;1332;p73"/>
            <p:cNvSpPr/>
            <p:nvPr/>
          </p:nvSpPr>
          <p:spPr>
            <a:xfrm>
              <a:off x="2366475" y="539500"/>
              <a:ext cx="1261500" cy="2281500"/>
            </a:xfrm>
            <a:prstGeom prst="roundRect">
              <a:avLst>
                <a:gd name="adj" fmla="val 1908"/>
              </a:avLst>
            </a:pr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3"/>
            <p:cNvSpPr/>
            <p:nvPr/>
          </p:nvSpPr>
          <p:spPr>
            <a:xfrm>
              <a:off x="3215050" y="560368"/>
              <a:ext cx="33300" cy="33300"/>
            </a:xfrm>
            <a:prstGeom prst="ellipse">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3"/>
            <p:cNvSpPr/>
            <p:nvPr/>
          </p:nvSpPr>
          <p:spPr>
            <a:xfrm>
              <a:off x="3264353" y="571265"/>
              <a:ext cx="22200" cy="22500"/>
            </a:xfrm>
            <a:prstGeom prst="ellipse">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3"/>
            <p:cNvSpPr/>
            <p:nvPr/>
          </p:nvSpPr>
          <p:spPr>
            <a:xfrm>
              <a:off x="2957325" y="2714189"/>
              <a:ext cx="79800" cy="79800"/>
            </a:xfrm>
            <a:prstGeom prst="roundRect">
              <a:avLst>
                <a:gd name="adj" fmla="val 16667"/>
              </a:avLst>
            </a:prstGeom>
            <a:gradFill>
              <a:gsLst>
                <a:gs pos="0">
                  <a:schemeClr val="dk1"/>
                </a:gs>
                <a:gs pos="100000">
                  <a:srgbClr val="E20030"/>
                </a:gs>
              </a:gsLst>
              <a:lin ang="54007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3"/>
            <p:cNvSpPr/>
            <p:nvPr/>
          </p:nvSpPr>
          <p:spPr>
            <a:xfrm>
              <a:off x="2405635" y="619945"/>
              <a:ext cx="1183500" cy="2067600"/>
            </a:xfrm>
            <a:prstGeom prst="roundRect">
              <a:avLst>
                <a:gd name="adj" fmla="val 1341"/>
              </a:avLst>
            </a:pr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7" name="Google Shape;1337;p73"/>
          <p:cNvPicPr preferRelativeResize="0"/>
          <p:nvPr/>
        </p:nvPicPr>
        <p:blipFill rotWithShape="1">
          <a:blip r:embed="rId3">
            <a:alphaModFix/>
          </a:blip>
          <a:srcRect l="65319" r="6916" b="13621"/>
          <a:stretch/>
        </p:blipFill>
        <p:spPr>
          <a:xfrm>
            <a:off x="2656400" y="612635"/>
            <a:ext cx="1188900" cy="2080500"/>
          </a:xfrm>
          <a:prstGeom prst="roundRect">
            <a:avLst>
              <a:gd name="adj" fmla="val 1026"/>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74"/>
          <p:cNvSpPr txBox="1">
            <a:spLocks noGrp="1"/>
          </p:cNvSpPr>
          <p:nvPr>
            <p:ph type="title"/>
          </p:nvPr>
        </p:nvSpPr>
        <p:spPr>
          <a:xfrm>
            <a:off x="3142075" y="539500"/>
            <a:ext cx="5288700" cy="1015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a:t>Thanks!</a:t>
            </a:r>
            <a:endParaRPr/>
          </a:p>
        </p:txBody>
      </p:sp>
      <p:sp>
        <p:nvSpPr>
          <p:cNvPr id="1343" name="Google Shape;1343;p74"/>
          <p:cNvSpPr txBox="1">
            <a:spLocks noGrp="1"/>
          </p:cNvSpPr>
          <p:nvPr>
            <p:ph type="subTitle" idx="1"/>
          </p:nvPr>
        </p:nvSpPr>
        <p:spPr>
          <a:xfrm>
            <a:off x="3142075" y="1675400"/>
            <a:ext cx="5288700" cy="115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accent1"/>
              </a:buClr>
              <a:buSzPts val="1100"/>
              <a:buFont typeface="Arial"/>
              <a:buNone/>
            </a:pPr>
            <a:r>
              <a:rPr lang="en" sz="2200">
                <a:solidFill>
                  <a:schemeClr val="accent1"/>
                </a:solidFill>
                <a:latin typeface="Space Mono"/>
                <a:ea typeface="Space Mono"/>
                <a:cs typeface="Space Mono"/>
                <a:sym typeface="Space Mono"/>
              </a:rPr>
              <a:t>Do you have any questions?</a:t>
            </a:r>
            <a:endParaRPr sz="2200">
              <a:solidFill>
                <a:schemeClr val="accent1"/>
              </a:solidFill>
              <a:latin typeface="Space Mono"/>
              <a:ea typeface="Space Mono"/>
              <a:cs typeface="Space Mono"/>
              <a:sym typeface="Space Mono"/>
            </a:endParaRPr>
          </a:p>
          <a:p>
            <a:pPr marL="0" lvl="0" indent="0" algn="r" rtl="0">
              <a:spcBef>
                <a:spcPts val="1000"/>
              </a:spcBef>
              <a:spcAft>
                <a:spcPts val="0"/>
              </a:spcAft>
              <a:buClr>
                <a:schemeClr val="accent1"/>
              </a:buClr>
              <a:buSzPts val="1100"/>
              <a:buFont typeface="Arial"/>
              <a:buNone/>
            </a:pPr>
            <a:r>
              <a:rPr lang="en">
                <a:solidFill>
                  <a:schemeClr val="lt2"/>
                </a:solidFill>
              </a:rPr>
              <a:t>youremail@freepik.com </a:t>
            </a:r>
            <a:endParaRPr>
              <a:solidFill>
                <a:schemeClr val="lt2"/>
              </a:solidFill>
            </a:endParaRPr>
          </a:p>
          <a:p>
            <a:pPr marL="0" lvl="0" indent="0" algn="r" rtl="0">
              <a:spcBef>
                <a:spcPts val="0"/>
              </a:spcBef>
              <a:spcAft>
                <a:spcPts val="0"/>
              </a:spcAft>
              <a:buClr>
                <a:schemeClr val="accent1"/>
              </a:buClr>
              <a:buSzPts val="1100"/>
              <a:buFont typeface="Arial"/>
              <a:buNone/>
            </a:pPr>
            <a:r>
              <a:rPr lang="en">
                <a:solidFill>
                  <a:schemeClr val="lt2"/>
                </a:solidFill>
              </a:rPr>
              <a:t>+91  620 421 838</a:t>
            </a:r>
            <a:br>
              <a:rPr lang="en">
                <a:solidFill>
                  <a:schemeClr val="lt2"/>
                </a:solidFill>
              </a:rPr>
            </a:br>
            <a:r>
              <a:rPr lang="en">
                <a:solidFill>
                  <a:schemeClr val="lt2"/>
                </a:solidFill>
              </a:rPr>
              <a:t>yourwebsite.com</a:t>
            </a:r>
            <a:endParaRPr>
              <a:solidFill>
                <a:schemeClr val="lt2"/>
              </a:solidFill>
            </a:endParaRPr>
          </a:p>
        </p:txBody>
      </p:sp>
      <p:sp>
        <p:nvSpPr>
          <p:cNvPr id="1344" name="Google Shape;1344;p74"/>
          <p:cNvSpPr txBox="1"/>
          <p:nvPr/>
        </p:nvSpPr>
        <p:spPr>
          <a:xfrm>
            <a:off x="4241800" y="4291475"/>
            <a:ext cx="4036500" cy="31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50">
                <a:solidFill>
                  <a:schemeClr val="lt2"/>
                </a:solidFill>
                <a:latin typeface="Poppins"/>
                <a:ea typeface="Poppins"/>
                <a:cs typeface="Poppins"/>
                <a:sym typeface="Poppins"/>
              </a:rPr>
              <a:t>Please keep this slide for attribution</a:t>
            </a:r>
            <a:endParaRPr sz="1150">
              <a:solidFill>
                <a:schemeClr val="lt2"/>
              </a:solidFill>
              <a:latin typeface="Poppins"/>
              <a:ea typeface="Poppins"/>
              <a:cs typeface="Poppins"/>
              <a:sym typeface="Poppins"/>
            </a:endParaRPr>
          </a:p>
        </p:txBody>
      </p:sp>
      <p:sp>
        <p:nvSpPr>
          <p:cNvPr id="1345" name="Google Shape;1345;p74"/>
          <p:cNvSpPr/>
          <p:nvPr/>
        </p:nvSpPr>
        <p:spPr>
          <a:xfrm flipH="1">
            <a:off x="3572643" y="3261451"/>
            <a:ext cx="821556" cy="737808"/>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4"/>
          <p:cNvSpPr/>
          <p:nvPr/>
        </p:nvSpPr>
        <p:spPr>
          <a:xfrm>
            <a:off x="6246849" y="3012875"/>
            <a:ext cx="429350" cy="42982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74"/>
          <p:cNvGrpSpPr/>
          <p:nvPr/>
        </p:nvGrpSpPr>
        <p:grpSpPr>
          <a:xfrm>
            <a:off x="6805201" y="3013232"/>
            <a:ext cx="429836" cy="429361"/>
            <a:chOff x="3303268" y="3817349"/>
            <a:chExt cx="346056" cy="345674"/>
          </a:xfrm>
        </p:grpSpPr>
        <p:sp>
          <p:nvSpPr>
            <p:cNvPr id="1348" name="Google Shape;1348;p7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74"/>
          <p:cNvGrpSpPr/>
          <p:nvPr/>
        </p:nvGrpSpPr>
        <p:grpSpPr>
          <a:xfrm>
            <a:off x="7363015" y="3013232"/>
            <a:ext cx="429836" cy="429361"/>
            <a:chOff x="3752358" y="3817349"/>
            <a:chExt cx="346056" cy="345674"/>
          </a:xfrm>
        </p:grpSpPr>
        <p:sp>
          <p:nvSpPr>
            <p:cNvPr id="1353" name="Google Shape;1353;p7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74"/>
          <p:cNvGrpSpPr/>
          <p:nvPr/>
        </p:nvGrpSpPr>
        <p:grpSpPr>
          <a:xfrm>
            <a:off x="7920829" y="3013232"/>
            <a:ext cx="429796" cy="429361"/>
            <a:chOff x="4201447" y="3817349"/>
            <a:chExt cx="346024" cy="345674"/>
          </a:xfrm>
        </p:grpSpPr>
        <p:sp>
          <p:nvSpPr>
            <p:cNvPr id="1358" name="Google Shape;1358;p7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7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365" name="Google Shape;1365;p75"/>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 design linear icon pack</a:t>
            </a:r>
            <a:endParaRPr/>
          </a:p>
        </p:txBody>
      </p:sp>
      <p:grpSp>
        <p:nvGrpSpPr>
          <p:cNvPr id="1366" name="Google Shape;1366;p75"/>
          <p:cNvGrpSpPr/>
          <p:nvPr/>
        </p:nvGrpSpPr>
        <p:grpSpPr>
          <a:xfrm>
            <a:off x="909508" y="1275052"/>
            <a:ext cx="273849" cy="352622"/>
            <a:chOff x="714862" y="1199871"/>
            <a:chExt cx="285438" cy="367544"/>
          </a:xfrm>
        </p:grpSpPr>
        <p:sp>
          <p:nvSpPr>
            <p:cNvPr id="1367" name="Google Shape;1367;p75"/>
            <p:cNvSpPr/>
            <p:nvPr/>
          </p:nvSpPr>
          <p:spPr>
            <a:xfrm>
              <a:off x="737261" y="1395641"/>
              <a:ext cx="68068" cy="68904"/>
            </a:xfrm>
            <a:custGeom>
              <a:avLst/>
              <a:gdLst/>
              <a:ahLst/>
              <a:cxnLst/>
              <a:rect l="l" t="t" r="r" b="b"/>
              <a:pathLst>
                <a:path w="1954" h="1978" extrusionOk="0">
                  <a:moveTo>
                    <a:pt x="1668" y="310"/>
                  </a:moveTo>
                  <a:lnTo>
                    <a:pt x="1668" y="1644"/>
                  </a:lnTo>
                  <a:lnTo>
                    <a:pt x="334" y="1644"/>
                  </a:lnTo>
                  <a:lnTo>
                    <a:pt x="334" y="310"/>
                  </a:lnTo>
                  <a:close/>
                  <a:moveTo>
                    <a:pt x="1" y="1"/>
                  </a:moveTo>
                  <a:lnTo>
                    <a:pt x="1" y="1977"/>
                  </a:lnTo>
                  <a:lnTo>
                    <a:pt x="1954" y="1977"/>
                  </a:lnTo>
                  <a:lnTo>
                    <a:pt x="1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5"/>
            <p:cNvSpPr/>
            <p:nvPr/>
          </p:nvSpPr>
          <p:spPr>
            <a:xfrm>
              <a:off x="714862" y="1268739"/>
              <a:ext cx="195842" cy="218206"/>
            </a:xfrm>
            <a:custGeom>
              <a:avLst/>
              <a:gdLst/>
              <a:ahLst/>
              <a:cxnLst/>
              <a:rect l="l" t="t" r="r" b="b"/>
              <a:pathLst>
                <a:path w="5622" h="6264" extrusionOk="0">
                  <a:moveTo>
                    <a:pt x="1" y="0"/>
                  </a:moveTo>
                  <a:lnTo>
                    <a:pt x="1" y="6263"/>
                  </a:lnTo>
                  <a:lnTo>
                    <a:pt x="5621" y="6263"/>
                  </a:lnTo>
                  <a:lnTo>
                    <a:pt x="5621" y="5978"/>
                  </a:lnTo>
                  <a:lnTo>
                    <a:pt x="311" y="5978"/>
                  </a:lnTo>
                  <a:lnTo>
                    <a:pt x="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5"/>
            <p:cNvSpPr/>
            <p:nvPr/>
          </p:nvSpPr>
          <p:spPr>
            <a:xfrm>
              <a:off x="714862" y="1199871"/>
              <a:ext cx="285438" cy="367544"/>
            </a:xfrm>
            <a:custGeom>
              <a:avLst/>
              <a:gdLst/>
              <a:ahLst/>
              <a:cxnLst/>
              <a:rect l="l" t="t" r="r" b="b"/>
              <a:pathLst>
                <a:path w="8194" h="10551" extrusionOk="0">
                  <a:moveTo>
                    <a:pt x="7907" y="334"/>
                  </a:moveTo>
                  <a:lnTo>
                    <a:pt x="7907" y="1334"/>
                  </a:lnTo>
                  <a:lnTo>
                    <a:pt x="287" y="1334"/>
                  </a:lnTo>
                  <a:lnTo>
                    <a:pt x="287" y="334"/>
                  </a:lnTo>
                  <a:close/>
                  <a:moveTo>
                    <a:pt x="6740" y="4454"/>
                  </a:moveTo>
                  <a:lnTo>
                    <a:pt x="7169" y="5311"/>
                  </a:lnTo>
                  <a:lnTo>
                    <a:pt x="6336" y="5311"/>
                  </a:lnTo>
                  <a:lnTo>
                    <a:pt x="6740" y="4454"/>
                  </a:lnTo>
                  <a:close/>
                  <a:moveTo>
                    <a:pt x="6598" y="5597"/>
                  </a:moveTo>
                  <a:lnTo>
                    <a:pt x="6598" y="9264"/>
                  </a:lnTo>
                  <a:lnTo>
                    <a:pt x="6240" y="9264"/>
                  </a:lnTo>
                  <a:lnTo>
                    <a:pt x="6240" y="5597"/>
                  </a:lnTo>
                  <a:close/>
                  <a:moveTo>
                    <a:pt x="7241" y="5597"/>
                  </a:moveTo>
                  <a:lnTo>
                    <a:pt x="7241" y="9264"/>
                  </a:lnTo>
                  <a:lnTo>
                    <a:pt x="6907" y="9264"/>
                  </a:lnTo>
                  <a:lnTo>
                    <a:pt x="6907" y="5597"/>
                  </a:lnTo>
                  <a:close/>
                  <a:moveTo>
                    <a:pt x="7264" y="9550"/>
                  </a:moveTo>
                  <a:lnTo>
                    <a:pt x="7264" y="10241"/>
                  </a:lnTo>
                  <a:lnTo>
                    <a:pt x="6264" y="10241"/>
                  </a:lnTo>
                  <a:lnTo>
                    <a:pt x="6240" y="10217"/>
                  </a:lnTo>
                  <a:lnTo>
                    <a:pt x="6240" y="9550"/>
                  </a:lnTo>
                  <a:close/>
                  <a:moveTo>
                    <a:pt x="1" y="1"/>
                  </a:moveTo>
                  <a:lnTo>
                    <a:pt x="1" y="1644"/>
                  </a:lnTo>
                  <a:lnTo>
                    <a:pt x="7907" y="1644"/>
                  </a:lnTo>
                  <a:lnTo>
                    <a:pt x="7907" y="7931"/>
                  </a:lnTo>
                  <a:lnTo>
                    <a:pt x="7550" y="7931"/>
                  </a:lnTo>
                  <a:lnTo>
                    <a:pt x="7550" y="5383"/>
                  </a:lnTo>
                  <a:lnTo>
                    <a:pt x="6979" y="4263"/>
                  </a:lnTo>
                  <a:lnTo>
                    <a:pt x="7550" y="4263"/>
                  </a:lnTo>
                  <a:lnTo>
                    <a:pt x="7550" y="1977"/>
                  </a:lnTo>
                  <a:lnTo>
                    <a:pt x="644" y="1977"/>
                  </a:lnTo>
                  <a:lnTo>
                    <a:pt x="644" y="4263"/>
                  </a:lnTo>
                  <a:lnTo>
                    <a:pt x="6264" y="4263"/>
                  </a:lnTo>
                  <a:lnTo>
                    <a:pt x="6264" y="3954"/>
                  </a:lnTo>
                  <a:lnTo>
                    <a:pt x="977" y="3954"/>
                  </a:lnTo>
                  <a:lnTo>
                    <a:pt x="977" y="2287"/>
                  </a:lnTo>
                  <a:lnTo>
                    <a:pt x="7264" y="2287"/>
                  </a:lnTo>
                  <a:lnTo>
                    <a:pt x="7264" y="3954"/>
                  </a:lnTo>
                  <a:lnTo>
                    <a:pt x="6860" y="3954"/>
                  </a:lnTo>
                  <a:lnTo>
                    <a:pt x="6764" y="3763"/>
                  </a:lnTo>
                  <a:lnTo>
                    <a:pt x="5931" y="5383"/>
                  </a:lnTo>
                  <a:lnTo>
                    <a:pt x="5931" y="10217"/>
                  </a:lnTo>
                  <a:cubicBezTo>
                    <a:pt x="5931" y="10384"/>
                    <a:pt x="6097" y="10550"/>
                    <a:pt x="6264" y="10550"/>
                  </a:cubicBezTo>
                  <a:lnTo>
                    <a:pt x="7241" y="10550"/>
                  </a:lnTo>
                  <a:cubicBezTo>
                    <a:pt x="7431" y="10550"/>
                    <a:pt x="7550" y="10384"/>
                    <a:pt x="7550" y="10217"/>
                  </a:cubicBezTo>
                  <a:lnTo>
                    <a:pt x="7550" y="8217"/>
                  </a:lnTo>
                  <a:lnTo>
                    <a:pt x="8193" y="8217"/>
                  </a:lnTo>
                  <a:lnTo>
                    <a:pt x="8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5"/>
            <p:cNvSpPr/>
            <p:nvPr/>
          </p:nvSpPr>
          <p:spPr>
            <a:xfrm>
              <a:off x="743914" y="1223105"/>
              <a:ext cx="10834" cy="9998"/>
            </a:xfrm>
            <a:custGeom>
              <a:avLst/>
              <a:gdLst/>
              <a:ahLst/>
              <a:cxnLst/>
              <a:rect l="l" t="t" r="r" b="b"/>
              <a:pathLst>
                <a:path w="311"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5"/>
            <p:cNvSpPr/>
            <p:nvPr/>
          </p:nvSpPr>
          <p:spPr>
            <a:xfrm>
              <a:off x="766313" y="1223105"/>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5"/>
            <p:cNvSpPr/>
            <p:nvPr/>
          </p:nvSpPr>
          <p:spPr>
            <a:xfrm>
              <a:off x="789548" y="1223105"/>
              <a:ext cx="10799" cy="9998"/>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5"/>
            <p:cNvSpPr/>
            <p:nvPr/>
          </p:nvSpPr>
          <p:spPr>
            <a:xfrm>
              <a:off x="737261" y="1366624"/>
              <a:ext cx="171771" cy="10799"/>
            </a:xfrm>
            <a:custGeom>
              <a:avLst/>
              <a:gdLst/>
              <a:ahLst/>
              <a:cxnLst/>
              <a:rect l="l" t="t" r="r" b="b"/>
              <a:pathLst>
                <a:path w="4931" h="310" extrusionOk="0">
                  <a:moveTo>
                    <a:pt x="1" y="0"/>
                  </a:moveTo>
                  <a:lnTo>
                    <a:pt x="1" y="310"/>
                  </a:lnTo>
                  <a:lnTo>
                    <a:pt x="4931" y="310"/>
                  </a:lnTo>
                  <a:lnTo>
                    <a:pt x="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5"/>
            <p:cNvSpPr/>
            <p:nvPr/>
          </p:nvSpPr>
          <p:spPr>
            <a:xfrm>
              <a:off x="818565" y="1424693"/>
              <a:ext cx="92139" cy="10799"/>
            </a:xfrm>
            <a:custGeom>
              <a:avLst/>
              <a:gdLst/>
              <a:ahLst/>
              <a:cxnLst/>
              <a:rect l="l" t="t" r="r" b="b"/>
              <a:pathLst>
                <a:path w="2645" h="310" extrusionOk="0">
                  <a:moveTo>
                    <a:pt x="1" y="0"/>
                  </a:moveTo>
                  <a:lnTo>
                    <a:pt x="1" y="310"/>
                  </a:lnTo>
                  <a:lnTo>
                    <a:pt x="2644" y="310"/>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5"/>
            <p:cNvSpPr/>
            <p:nvPr/>
          </p:nvSpPr>
          <p:spPr>
            <a:xfrm>
              <a:off x="818565" y="1395641"/>
              <a:ext cx="92139" cy="10834"/>
            </a:xfrm>
            <a:custGeom>
              <a:avLst/>
              <a:gdLst/>
              <a:ahLst/>
              <a:cxnLst/>
              <a:rect l="l" t="t" r="r" b="b"/>
              <a:pathLst>
                <a:path w="2645" h="311" extrusionOk="0">
                  <a:moveTo>
                    <a:pt x="1" y="1"/>
                  </a:moveTo>
                  <a:lnTo>
                    <a:pt x="1" y="310"/>
                  </a:lnTo>
                  <a:lnTo>
                    <a:pt x="2644" y="310"/>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5"/>
            <p:cNvSpPr/>
            <p:nvPr/>
          </p:nvSpPr>
          <p:spPr>
            <a:xfrm>
              <a:off x="818565" y="1452874"/>
              <a:ext cx="92139" cy="10834"/>
            </a:xfrm>
            <a:custGeom>
              <a:avLst/>
              <a:gdLst/>
              <a:ahLst/>
              <a:cxnLst/>
              <a:rect l="l" t="t" r="r" b="b"/>
              <a:pathLst>
                <a:path w="2645" h="311" extrusionOk="0">
                  <a:moveTo>
                    <a:pt x="1" y="1"/>
                  </a:moveTo>
                  <a:lnTo>
                    <a:pt x="1" y="311"/>
                  </a:lnTo>
                  <a:lnTo>
                    <a:pt x="2644" y="311"/>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5"/>
          <p:cNvGrpSpPr/>
          <p:nvPr/>
        </p:nvGrpSpPr>
        <p:grpSpPr>
          <a:xfrm>
            <a:off x="1597114" y="1274610"/>
            <a:ext cx="319997" cy="353417"/>
            <a:chOff x="1609225" y="2323150"/>
            <a:chExt cx="239375" cy="264375"/>
          </a:xfrm>
        </p:grpSpPr>
        <p:sp>
          <p:nvSpPr>
            <p:cNvPr id="1378" name="Google Shape;1378;p75"/>
            <p:cNvSpPr/>
            <p:nvPr/>
          </p:nvSpPr>
          <p:spPr>
            <a:xfrm>
              <a:off x="1708650" y="2504725"/>
              <a:ext cx="8375" cy="7775"/>
            </a:xfrm>
            <a:custGeom>
              <a:avLst/>
              <a:gdLst/>
              <a:ahLst/>
              <a:cxnLst/>
              <a:rect l="l" t="t" r="r" b="b"/>
              <a:pathLst>
                <a:path w="335" h="311" extrusionOk="0">
                  <a:moveTo>
                    <a:pt x="1" y="1"/>
                  </a:moveTo>
                  <a:lnTo>
                    <a:pt x="1"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5"/>
            <p:cNvSpPr/>
            <p:nvPr/>
          </p:nvSpPr>
          <p:spPr>
            <a:xfrm>
              <a:off x="1725325" y="2504725"/>
              <a:ext cx="7775" cy="7775"/>
            </a:xfrm>
            <a:custGeom>
              <a:avLst/>
              <a:gdLst/>
              <a:ahLst/>
              <a:cxnLst/>
              <a:rect l="l" t="t" r="r" b="b"/>
              <a:pathLst>
                <a:path w="311" h="311" extrusionOk="0">
                  <a:moveTo>
                    <a:pt x="1" y="1"/>
                  </a:moveTo>
                  <a:lnTo>
                    <a:pt x="1" y="311"/>
                  </a:lnTo>
                  <a:lnTo>
                    <a:pt x="310" y="311"/>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5"/>
            <p:cNvSpPr/>
            <p:nvPr/>
          </p:nvSpPr>
          <p:spPr>
            <a:xfrm>
              <a:off x="1741400" y="2504725"/>
              <a:ext cx="8350" cy="7775"/>
            </a:xfrm>
            <a:custGeom>
              <a:avLst/>
              <a:gdLst/>
              <a:ahLst/>
              <a:cxnLst/>
              <a:rect l="l" t="t" r="r" b="b"/>
              <a:pathLst>
                <a:path w="334" h="311" extrusionOk="0">
                  <a:moveTo>
                    <a:pt x="1" y="1"/>
                  </a:moveTo>
                  <a:lnTo>
                    <a:pt x="1"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5"/>
            <p:cNvSpPr/>
            <p:nvPr/>
          </p:nvSpPr>
          <p:spPr>
            <a:xfrm>
              <a:off x="1609225" y="2323150"/>
              <a:ext cx="239375" cy="264375"/>
            </a:xfrm>
            <a:custGeom>
              <a:avLst/>
              <a:gdLst/>
              <a:ahLst/>
              <a:cxnLst/>
              <a:rect l="l" t="t" r="r" b="b"/>
              <a:pathLst>
                <a:path w="9575" h="10575" extrusionOk="0">
                  <a:moveTo>
                    <a:pt x="6955" y="334"/>
                  </a:moveTo>
                  <a:lnTo>
                    <a:pt x="6955" y="3430"/>
                  </a:lnTo>
                  <a:lnTo>
                    <a:pt x="5288" y="1763"/>
                  </a:lnTo>
                  <a:lnTo>
                    <a:pt x="4311" y="2739"/>
                  </a:lnTo>
                  <a:lnTo>
                    <a:pt x="3644" y="2096"/>
                  </a:lnTo>
                  <a:lnTo>
                    <a:pt x="2644" y="3096"/>
                  </a:lnTo>
                  <a:lnTo>
                    <a:pt x="2644" y="334"/>
                  </a:lnTo>
                  <a:close/>
                  <a:moveTo>
                    <a:pt x="3644" y="2501"/>
                  </a:moveTo>
                  <a:lnTo>
                    <a:pt x="4097" y="2954"/>
                  </a:lnTo>
                  <a:lnTo>
                    <a:pt x="3454" y="3644"/>
                  </a:lnTo>
                  <a:lnTo>
                    <a:pt x="2668" y="3644"/>
                  </a:lnTo>
                  <a:lnTo>
                    <a:pt x="2668" y="3525"/>
                  </a:lnTo>
                  <a:lnTo>
                    <a:pt x="2644" y="3525"/>
                  </a:lnTo>
                  <a:lnTo>
                    <a:pt x="3644" y="2501"/>
                  </a:lnTo>
                  <a:close/>
                  <a:moveTo>
                    <a:pt x="5288" y="2215"/>
                  </a:moveTo>
                  <a:lnTo>
                    <a:pt x="6716" y="3644"/>
                  </a:lnTo>
                  <a:lnTo>
                    <a:pt x="3835" y="3644"/>
                  </a:lnTo>
                  <a:lnTo>
                    <a:pt x="5288" y="2215"/>
                  </a:lnTo>
                  <a:close/>
                  <a:moveTo>
                    <a:pt x="6955" y="3954"/>
                  </a:moveTo>
                  <a:lnTo>
                    <a:pt x="6955" y="4644"/>
                  </a:lnTo>
                  <a:lnTo>
                    <a:pt x="2644" y="4644"/>
                  </a:lnTo>
                  <a:lnTo>
                    <a:pt x="2644" y="3954"/>
                  </a:lnTo>
                  <a:close/>
                  <a:moveTo>
                    <a:pt x="5478" y="9241"/>
                  </a:moveTo>
                  <a:lnTo>
                    <a:pt x="5478" y="10241"/>
                  </a:lnTo>
                  <a:lnTo>
                    <a:pt x="4121" y="10241"/>
                  </a:lnTo>
                  <a:lnTo>
                    <a:pt x="4121" y="9241"/>
                  </a:lnTo>
                  <a:close/>
                  <a:moveTo>
                    <a:pt x="2311" y="1"/>
                  </a:moveTo>
                  <a:lnTo>
                    <a:pt x="2311" y="4954"/>
                  </a:lnTo>
                  <a:lnTo>
                    <a:pt x="7264" y="4954"/>
                  </a:lnTo>
                  <a:lnTo>
                    <a:pt x="7264" y="2620"/>
                  </a:lnTo>
                  <a:lnTo>
                    <a:pt x="9241" y="2620"/>
                  </a:lnTo>
                  <a:lnTo>
                    <a:pt x="9241" y="8907"/>
                  </a:lnTo>
                  <a:lnTo>
                    <a:pt x="9241" y="8931"/>
                  </a:lnTo>
                  <a:lnTo>
                    <a:pt x="310" y="8931"/>
                  </a:lnTo>
                  <a:lnTo>
                    <a:pt x="287" y="8907"/>
                  </a:lnTo>
                  <a:lnTo>
                    <a:pt x="287" y="8240"/>
                  </a:lnTo>
                  <a:lnTo>
                    <a:pt x="8884" y="8240"/>
                  </a:lnTo>
                  <a:lnTo>
                    <a:pt x="8884" y="7955"/>
                  </a:lnTo>
                  <a:lnTo>
                    <a:pt x="287" y="7955"/>
                  </a:lnTo>
                  <a:lnTo>
                    <a:pt x="287" y="2644"/>
                  </a:lnTo>
                  <a:lnTo>
                    <a:pt x="1954" y="2644"/>
                  </a:lnTo>
                  <a:lnTo>
                    <a:pt x="1954" y="2358"/>
                  </a:lnTo>
                  <a:lnTo>
                    <a:pt x="310" y="2358"/>
                  </a:lnTo>
                  <a:cubicBezTo>
                    <a:pt x="144" y="2358"/>
                    <a:pt x="1" y="2477"/>
                    <a:pt x="1" y="2644"/>
                  </a:cubicBezTo>
                  <a:lnTo>
                    <a:pt x="1" y="8931"/>
                  </a:lnTo>
                  <a:cubicBezTo>
                    <a:pt x="1" y="9098"/>
                    <a:pt x="144" y="9264"/>
                    <a:pt x="310" y="9264"/>
                  </a:cubicBezTo>
                  <a:lnTo>
                    <a:pt x="3811" y="9264"/>
                  </a:lnTo>
                  <a:lnTo>
                    <a:pt x="3811" y="10265"/>
                  </a:lnTo>
                  <a:lnTo>
                    <a:pt x="3144" y="10265"/>
                  </a:lnTo>
                  <a:lnTo>
                    <a:pt x="3144" y="10574"/>
                  </a:lnTo>
                  <a:lnTo>
                    <a:pt x="6454" y="10574"/>
                  </a:lnTo>
                  <a:lnTo>
                    <a:pt x="6454" y="10265"/>
                  </a:lnTo>
                  <a:lnTo>
                    <a:pt x="5764" y="10265"/>
                  </a:lnTo>
                  <a:lnTo>
                    <a:pt x="5764" y="9264"/>
                  </a:lnTo>
                  <a:lnTo>
                    <a:pt x="9241" y="9264"/>
                  </a:lnTo>
                  <a:cubicBezTo>
                    <a:pt x="9431" y="9264"/>
                    <a:pt x="9550" y="9098"/>
                    <a:pt x="9550" y="8931"/>
                  </a:cubicBezTo>
                  <a:lnTo>
                    <a:pt x="9550" y="2644"/>
                  </a:lnTo>
                  <a:cubicBezTo>
                    <a:pt x="9574" y="2453"/>
                    <a:pt x="9431" y="2334"/>
                    <a:pt x="9241" y="2334"/>
                  </a:cubicBezTo>
                  <a:lnTo>
                    <a:pt x="7264" y="2334"/>
                  </a:lnTo>
                  <a:lnTo>
                    <a:pt x="7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5"/>
            <p:cNvSpPr/>
            <p:nvPr/>
          </p:nvSpPr>
          <p:spPr>
            <a:xfrm>
              <a:off x="1749725" y="2340425"/>
              <a:ext cx="24450" cy="23825"/>
            </a:xfrm>
            <a:custGeom>
              <a:avLst/>
              <a:gdLst/>
              <a:ahLst/>
              <a:cxnLst/>
              <a:rect l="l" t="t" r="r" b="b"/>
              <a:pathLst>
                <a:path w="978" h="953" extrusionOk="0">
                  <a:moveTo>
                    <a:pt x="501" y="262"/>
                  </a:moveTo>
                  <a:cubicBezTo>
                    <a:pt x="596" y="262"/>
                    <a:pt x="692" y="357"/>
                    <a:pt x="692" y="453"/>
                  </a:cubicBezTo>
                  <a:cubicBezTo>
                    <a:pt x="692" y="524"/>
                    <a:pt x="596" y="619"/>
                    <a:pt x="501" y="619"/>
                  </a:cubicBezTo>
                  <a:cubicBezTo>
                    <a:pt x="406" y="619"/>
                    <a:pt x="334" y="524"/>
                    <a:pt x="334" y="453"/>
                  </a:cubicBezTo>
                  <a:cubicBezTo>
                    <a:pt x="334" y="357"/>
                    <a:pt x="406" y="262"/>
                    <a:pt x="501" y="262"/>
                  </a:cubicBezTo>
                  <a:close/>
                  <a:moveTo>
                    <a:pt x="501" y="0"/>
                  </a:moveTo>
                  <a:cubicBezTo>
                    <a:pt x="239" y="0"/>
                    <a:pt x="25" y="215"/>
                    <a:pt x="25" y="477"/>
                  </a:cubicBezTo>
                  <a:cubicBezTo>
                    <a:pt x="1" y="715"/>
                    <a:pt x="239" y="953"/>
                    <a:pt x="501" y="953"/>
                  </a:cubicBezTo>
                  <a:cubicBezTo>
                    <a:pt x="763" y="953"/>
                    <a:pt x="977" y="738"/>
                    <a:pt x="977" y="477"/>
                  </a:cubicBezTo>
                  <a:cubicBezTo>
                    <a:pt x="977" y="215"/>
                    <a:pt x="76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5"/>
            <p:cNvSpPr/>
            <p:nvPr/>
          </p:nvSpPr>
          <p:spPr>
            <a:xfrm>
              <a:off x="1634225" y="2455925"/>
              <a:ext cx="189350" cy="40500"/>
            </a:xfrm>
            <a:custGeom>
              <a:avLst/>
              <a:gdLst/>
              <a:ahLst/>
              <a:cxnLst/>
              <a:rect l="l" t="t" r="r" b="b"/>
              <a:pathLst>
                <a:path w="7574" h="1620" extrusionOk="0">
                  <a:moveTo>
                    <a:pt x="7193" y="286"/>
                  </a:moveTo>
                  <a:lnTo>
                    <a:pt x="7193" y="1310"/>
                  </a:lnTo>
                  <a:lnTo>
                    <a:pt x="311" y="1310"/>
                  </a:lnTo>
                  <a:lnTo>
                    <a:pt x="311" y="286"/>
                  </a:lnTo>
                  <a:lnTo>
                    <a:pt x="668" y="286"/>
                  </a:lnTo>
                  <a:lnTo>
                    <a:pt x="668" y="619"/>
                  </a:lnTo>
                  <a:lnTo>
                    <a:pt x="954" y="619"/>
                  </a:lnTo>
                  <a:lnTo>
                    <a:pt x="954" y="286"/>
                  </a:lnTo>
                  <a:lnTo>
                    <a:pt x="1311" y="286"/>
                  </a:lnTo>
                  <a:lnTo>
                    <a:pt x="1311" y="929"/>
                  </a:lnTo>
                  <a:lnTo>
                    <a:pt x="1597" y="929"/>
                  </a:lnTo>
                  <a:lnTo>
                    <a:pt x="1597" y="286"/>
                  </a:lnTo>
                  <a:lnTo>
                    <a:pt x="1954" y="286"/>
                  </a:lnTo>
                  <a:lnTo>
                    <a:pt x="1954" y="619"/>
                  </a:lnTo>
                  <a:lnTo>
                    <a:pt x="2263" y="619"/>
                  </a:lnTo>
                  <a:lnTo>
                    <a:pt x="2263" y="286"/>
                  </a:lnTo>
                  <a:lnTo>
                    <a:pt x="2621" y="286"/>
                  </a:lnTo>
                  <a:lnTo>
                    <a:pt x="2621" y="929"/>
                  </a:lnTo>
                  <a:lnTo>
                    <a:pt x="2906" y="929"/>
                  </a:lnTo>
                  <a:lnTo>
                    <a:pt x="2906" y="286"/>
                  </a:lnTo>
                  <a:lnTo>
                    <a:pt x="3264" y="286"/>
                  </a:lnTo>
                  <a:lnTo>
                    <a:pt x="3264" y="619"/>
                  </a:lnTo>
                  <a:lnTo>
                    <a:pt x="3573" y="619"/>
                  </a:lnTo>
                  <a:lnTo>
                    <a:pt x="3573" y="286"/>
                  </a:lnTo>
                  <a:lnTo>
                    <a:pt x="3930" y="286"/>
                  </a:lnTo>
                  <a:lnTo>
                    <a:pt x="3930" y="929"/>
                  </a:lnTo>
                  <a:lnTo>
                    <a:pt x="4216" y="929"/>
                  </a:lnTo>
                  <a:lnTo>
                    <a:pt x="4216" y="286"/>
                  </a:lnTo>
                  <a:lnTo>
                    <a:pt x="4573" y="286"/>
                  </a:lnTo>
                  <a:lnTo>
                    <a:pt x="4573" y="619"/>
                  </a:lnTo>
                  <a:lnTo>
                    <a:pt x="4883" y="619"/>
                  </a:lnTo>
                  <a:lnTo>
                    <a:pt x="4883" y="286"/>
                  </a:lnTo>
                  <a:lnTo>
                    <a:pt x="5240" y="286"/>
                  </a:lnTo>
                  <a:lnTo>
                    <a:pt x="5240" y="929"/>
                  </a:lnTo>
                  <a:lnTo>
                    <a:pt x="5526" y="929"/>
                  </a:lnTo>
                  <a:lnTo>
                    <a:pt x="5526" y="286"/>
                  </a:lnTo>
                  <a:lnTo>
                    <a:pt x="5883" y="286"/>
                  </a:lnTo>
                  <a:lnTo>
                    <a:pt x="5883" y="619"/>
                  </a:lnTo>
                  <a:lnTo>
                    <a:pt x="6193" y="619"/>
                  </a:lnTo>
                  <a:lnTo>
                    <a:pt x="6193" y="286"/>
                  </a:lnTo>
                  <a:lnTo>
                    <a:pt x="6550" y="286"/>
                  </a:lnTo>
                  <a:lnTo>
                    <a:pt x="6550" y="929"/>
                  </a:lnTo>
                  <a:lnTo>
                    <a:pt x="6836" y="929"/>
                  </a:lnTo>
                  <a:lnTo>
                    <a:pt x="6836" y="286"/>
                  </a:lnTo>
                  <a:close/>
                  <a:moveTo>
                    <a:pt x="1" y="0"/>
                  </a:moveTo>
                  <a:lnTo>
                    <a:pt x="1" y="1620"/>
                  </a:lnTo>
                  <a:lnTo>
                    <a:pt x="7574" y="1620"/>
                  </a:lnTo>
                  <a:lnTo>
                    <a:pt x="7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75"/>
          <p:cNvGrpSpPr/>
          <p:nvPr/>
        </p:nvGrpSpPr>
        <p:grpSpPr>
          <a:xfrm>
            <a:off x="2330999" y="1274653"/>
            <a:ext cx="252326" cy="353420"/>
            <a:chOff x="2184046" y="1199871"/>
            <a:chExt cx="263004" cy="368377"/>
          </a:xfrm>
        </p:grpSpPr>
        <p:sp>
          <p:nvSpPr>
            <p:cNvPr id="1385" name="Google Shape;1385;p75"/>
            <p:cNvSpPr/>
            <p:nvPr/>
          </p:nvSpPr>
          <p:spPr>
            <a:xfrm>
              <a:off x="2200627" y="1199871"/>
              <a:ext cx="229005" cy="298675"/>
            </a:xfrm>
            <a:custGeom>
              <a:avLst/>
              <a:gdLst/>
              <a:ahLst/>
              <a:cxnLst/>
              <a:rect l="l" t="t" r="r" b="b"/>
              <a:pathLst>
                <a:path w="6574" h="8574" extrusionOk="0">
                  <a:moveTo>
                    <a:pt x="6312" y="334"/>
                  </a:moveTo>
                  <a:lnTo>
                    <a:pt x="6312" y="1025"/>
                  </a:lnTo>
                  <a:lnTo>
                    <a:pt x="358" y="1025"/>
                  </a:lnTo>
                  <a:lnTo>
                    <a:pt x="358" y="334"/>
                  </a:lnTo>
                  <a:close/>
                  <a:moveTo>
                    <a:pt x="6288" y="1310"/>
                  </a:moveTo>
                  <a:lnTo>
                    <a:pt x="6288" y="3644"/>
                  </a:lnTo>
                  <a:lnTo>
                    <a:pt x="334" y="3644"/>
                  </a:lnTo>
                  <a:lnTo>
                    <a:pt x="334" y="1310"/>
                  </a:lnTo>
                  <a:close/>
                  <a:moveTo>
                    <a:pt x="6288" y="3954"/>
                  </a:moveTo>
                  <a:lnTo>
                    <a:pt x="6288" y="6288"/>
                  </a:lnTo>
                  <a:lnTo>
                    <a:pt x="334" y="6288"/>
                  </a:lnTo>
                  <a:lnTo>
                    <a:pt x="334" y="3954"/>
                  </a:lnTo>
                  <a:close/>
                  <a:moveTo>
                    <a:pt x="1" y="1"/>
                  </a:moveTo>
                  <a:lnTo>
                    <a:pt x="1" y="8574"/>
                  </a:lnTo>
                  <a:lnTo>
                    <a:pt x="286" y="8574"/>
                  </a:lnTo>
                  <a:lnTo>
                    <a:pt x="286" y="6573"/>
                  </a:lnTo>
                  <a:lnTo>
                    <a:pt x="6288" y="6573"/>
                  </a:lnTo>
                  <a:lnTo>
                    <a:pt x="6288" y="8574"/>
                  </a:lnTo>
                  <a:lnTo>
                    <a:pt x="6573" y="8574"/>
                  </a:lnTo>
                  <a:lnTo>
                    <a:pt x="6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5"/>
            <p:cNvSpPr/>
            <p:nvPr/>
          </p:nvSpPr>
          <p:spPr>
            <a:xfrm>
              <a:off x="2264514" y="1257940"/>
              <a:ext cx="102903" cy="34069"/>
            </a:xfrm>
            <a:custGeom>
              <a:avLst/>
              <a:gdLst/>
              <a:ahLst/>
              <a:cxnLst/>
              <a:rect l="l" t="t" r="r" b="b"/>
              <a:pathLst>
                <a:path w="2954" h="978" extrusionOk="0">
                  <a:moveTo>
                    <a:pt x="2668" y="310"/>
                  </a:moveTo>
                  <a:lnTo>
                    <a:pt x="2668" y="667"/>
                  </a:lnTo>
                  <a:lnTo>
                    <a:pt x="334" y="667"/>
                  </a:lnTo>
                  <a:lnTo>
                    <a:pt x="334" y="310"/>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5"/>
            <p:cNvSpPr/>
            <p:nvPr/>
          </p:nvSpPr>
          <p:spPr>
            <a:xfrm>
              <a:off x="2264514" y="1303573"/>
              <a:ext cx="103739" cy="10799"/>
            </a:xfrm>
            <a:custGeom>
              <a:avLst/>
              <a:gdLst/>
              <a:ahLst/>
              <a:cxnLst/>
              <a:rect l="l" t="t" r="r" b="b"/>
              <a:pathLst>
                <a:path w="2978" h="310" extrusionOk="0">
                  <a:moveTo>
                    <a:pt x="0" y="0"/>
                  </a:moveTo>
                  <a:lnTo>
                    <a:pt x="0"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5"/>
            <p:cNvSpPr/>
            <p:nvPr/>
          </p:nvSpPr>
          <p:spPr>
            <a:xfrm>
              <a:off x="2264514" y="1349206"/>
              <a:ext cx="103739" cy="10799"/>
            </a:xfrm>
            <a:custGeom>
              <a:avLst/>
              <a:gdLst/>
              <a:ahLst/>
              <a:cxnLst/>
              <a:rect l="l" t="t" r="r" b="b"/>
              <a:pathLst>
                <a:path w="2978" h="310" extrusionOk="0">
                  <a:moveTo>
                    <a:pt x="0" y="0"/>
                  </a:moveTo>
                  <a:lnTo>
                    <a:pt x="0"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5"/>
            <p:cNvSpPr/>
            <p:nvPr/>
          </p:nvSpPr>
          <p:spPr>
            <a:xfrm>
              <a:off x="2264514" y="1395641"/>
              <a:ext cx="103739" cy="10834"/>
            </a:xfrm>
            <a:custGeom>
              <a:avLst/>
              <a:gdLst/>
              <a:ahLst/>
              <a:cxnLst/>
              <a:rect l="l" t="t" r="r" b="b"/>
              <a:pathLst>
                <a:path w="2978" h="311" extrusionOk="0">
                  <a:moveTo>
                    <a:pt x="0" y="1"/>
                  </a:moveTo>
                  <a:lnTo>
                    <a:pt x="0" y="310"/>
                  </a:lnTo>
                  <a:lnTo>
                    <a:pt x="2977" y="310"/>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5"/>
            <p:cNvSpPr/>
            <p:nvPr/>
          </p:nvSpPr>
          <p:spPr>
            <a:xfrm>
              <a:off x="2242115" y="1373242"/>
              <a:ext cx="149372" cy="9998"/>
            </a:xfrm>
            <a:custGeom>
              <a:avLst/>
              <a:gdLst/>
              <a:ahLst/>
              <a:cxnLst/>
              <a:rect l="l" t="t" r="r" b="b"/>
              <a:pathLst>
                <a:path w="4288" h="287" extrusionOk="0">
                  <a:moveTo>
                    <a:pt x="0" y="1"/>
                  </a:moveTo>
                  <a:lnTo>
                    <a:pt x="0" y="287"/>
                  </a:lnTo>
                  <a:lnTo>
                    <a:pt x="4287" y="287"/>
                  </a:lnTo>
                  <a:lnTo>
                    <a:pt x="4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5"/>
            <p:cNvSpPr/>
            <p:nvPr/>
          </p:nvSpPr>
          <p:spPr>
            <a:xfrm>
              <a:off x="2230515" y="1217288"/>
              <a:ext cx="11635" cy="10834"/>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5"/>
            <p:cNvSpPr/>
            <p:nvPr/>
          </p:nvSpPr>
          <p:spPr>
            <a:xfrm>
              <a:off x="2253715" y="1217288"/>
              <a:ext cx="10834" cy="10834"/>
            </a:xfrm>
            <a:custGeom>
              <a:avLst/>
              <a:gdLst/>
              <a:ahLst/>
              <a:cxnLst/>
              <a:rect l="l" t="t" r="r" b="b"/>
              <a:pathLst>
                <a:path w="311" h="311" extrusionOk="0">
                  <a:moveTo>
                    <a:pt x="1" y="1"/>
                  </a:moveTo>
                  <a:lnTo>
                    <a:pt x="1"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5"/>
            <p:cNvSpPr/>
            <p:nvPr/>
          </p:nvSpPr>
          <p:spPr>
            <a:xfrm>
              <a:off x="2276114" y="1217288"/>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5"/>
            <p:cNvSpPr/>
            <p:nvPr/>
          </p:nvSpPr>
          <p:spPr>
            <a:xfrm>
              <a:off x="2224698" y="1441274"/>
              <a:ext cx="56433" cy="57269"/>
            </a:xfrm>
            <a:custGeom>
              <a:avLst/>
              <a:gdLst/>
              <a:ahLst/>
              <a:cxnLst/>
              <a:rect l="l" t="t" r="r" b="b"/>
              <a:pathLst>
                <a:path w="1620" h="1644" extrusionOk="0">
                  <a:moveTo>
                    <a:pt x="1286" y="334"/>
                  </a:moveTo>
                  <a:lnTo>
                    <a:pt x="1286" y="1358"/>
                  </a:lnTo>
                  <a:lnTo>
                    <a:pt x="286" y="1358"/>
                  </a:lnTo>
                  <a:lnTo>
                    <a:pt x="286" y="334"/>
                  </a:lnTo>
                  <a:close/>
                  <a:moveTo>
                    <a:pt x="0" y="1"/>
                  </a:moveTo>
                  <a:lnTo>
                    <a:pt x="0" y="1644"/>
                  </a:lnTo>
                  <a:lnTo>
                    <a:pt x="1620" y="1644"/>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5"/>
            <p:cNvSpPr/>
            <p:nvPr/>
          </p:nvSpPr>
          <p:spPr>
            <a:xfrm>
              <a:off x="2350799" y="1441274"/>
              <a:ext cx="57269" cy="57269"/>
            </a:xfrm>
            <a:custGeom>
              <a:avLst/>
              <a:gdLst/>
              <a:ahLst/>
              <a:cxnLst/>
              <a:rect l="l" t="t" r="r" b="b"/>
              <a:pathLst>
                <a:path w="1644" h="1644" extrusionOk="0">
                  <a:moveTo>
                    <a:pt x="1310" y="334"/>
                  </a:moveTo>
                  <a:lnTo>
                    <a:pt x="1310" y="1358"/>
                  </a:lnTo>
                  <a:lnTo>
                    <a:pt x="310" y="1358"/>
                  </a:lnTo>
                  <a:lnTo>
                    <a:pt x="310" y="334"/>
                  </a:lnTo>
                  <a:close/>
                  <a:moveTo>
                    <a:pt x="0" y="1"/>
                  </a:moveTo>
                  <a:lnTo>
                    <a:pt x="0" y="1644"/>
                  </a:lnTo>
                  <a:lnTo>
                    <a:pt x="1643" y="1644"/>
                  </a:lnTo>
                  <a:lnTo>
                    <a:pt x="1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5"/>
            <p:cNvSpPr/>
            <p:nvPr/>
          </p:nvSpPr>
          <p:spPr>
            <a:xfrm>
              <a:off x="2287749" y="1441274"/>
              <a:ext cx="57269" cy="57269"/>
            </a:xfrm>
            <a:custGeom>
              <a:avLst/>
              <a:gdLst/>
              <a:ahLst/>
              <a:cxnLst/>
              <a:rect l="l" t="t" r="r" b="b"/>
              <a:pathLst>
                <a:path w="1644" h="1644" extrusionOk="0">
                  <a:moveTo>
                    <a:pt x="1310" y="334"/>
                  </a:moveTo>
                  <a:lnTo>
                    <a:pt x="1310" y="1358"/>
                  </a:lnTo>
                  <a:lnTo>
                    <a:pt x="286" y="1358"/>
                  </a:lnTo>
                  <a:lnTo>
                    <a:pt x="286" y="334"/>
                  </a:lnTo>
                  <a:close/>
                  <a:moveTo>
                    <a:pt x="0" y="1"/>
                  </a:moveTo>
                  <a:lnTo>
                    <a:pt x="0" y="1644"/>
                  </a:lnTo>
                  <a:lnTo>
                    <a:pt x="1643" y="1644"/>
                  </a:lnTo>
                  <a:lnTo>
                    <a:pt x="1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5"/>
            <p:cNvSpPr/>
            <p:nvPr/>
          </p:nvSpPr>
          <p:spPr>
            <a:xfrm>
              <a:off x="2184046" y="1510978"/>
              <a:ext cx="263004" cy="57269"/>
            </a:xfrm>
            <a:custGeom>
              <a:avLst/>
              <a:gdLst/>
              <a:ahLst/>
              <a:cxnLst/>
              <a:rect l="l" t="t" r="r" b="b"/>
              <a:pathLst>
                <a:path w="7550" h="1644" extrusionOk="0">
                  <a:moveTo>
                    <a:pt x="7192" y="310"/>
                  </a:moveTo>
                  <a:lnTo>
                    <a:pt x="7192" y="1310"/>
                  </a:lnTo>
                  <a:lnTo>
                    <a:pt x="286" y="1310"/>
                  </a:lnTo>
                  <a:lnTo>
                    <a:pt x="286" y="310"/>
                  </a:lnTo>
                  <a:lnTo>
                    <a:pt x="643" y="310"/>
                  </a:lnTo>
                  <a:lnTo>
                    <a:pt x="643" y="619"/>
                  </a:lnTo>
                  <a:lnTo>
                    <a:pt x="953" y="619"/>
                  </a:lnTo>
                  <a:lnTo>
                    <a:pt x="953" y="310"/>
                  </a:lnTo>
                  <a:lnTo>
                    <a:pt x="1310" y="310"/>
                  </a:lnTo>
                  <a:lnTo>
                    <a:pt x="1310" y="953"/>
                  </a:lnTo>
                  <a:lnTo>
                    <a:pt x="1596" y="953"/>
                  </a:lnTo>
                  <a:lnTo>
                    <a:pt x="1596" y="310"/>
                  </a:lnTo>
                  <a:lnTo>
                    <a:pt x="1953" y="310"/>
                  </a:lnTo>
                  <a:lnTo>
                    <a:pt x="1953" y="619"/>
                  </a:lnTo>
                  <a:lnTo>
                    <a:pt x="2263" y="619"/>
                  </a:lnTo>
                  <a:lnTo>
                    <a:pt x="2263" y="310"/>
                  </a:lnTo>
                  <a:lnTo>
                    <a:pt x="2620" y="310"/>
                  </a:lnTo>
                  <a:lnTo>
                    <a:pt x="2620" y="953"/>
                  </a:lnTo>
                  <a:lnTo>
                    <a:pt x="2906" y="953"/>
                  </a:lnTo>
                  <a:lnTo>
                    <a:pt x="2906" y="310"/>
                  </a:lnTo>
                  <a:lnTo>
                    <a:pt x="3263" y="310"/>
                  </a:lnTo>
                  <a:lnTo>
                    <a:pt x="3263" y="619"/>
                  </a:lnTo>
                  <a:lnTo>
                    <a:pt x="3573" y="619"/>
                  </a:lnTo>
                  <a:lnTo>
                    <a:pt x="3573" y="310"/>
                  </a:lnTo>
                  <a:lnTo>
                    <a:pt x="3930" y="310"/>
                  </a:lnTo>
                  <a:lnTo>
                    <a:pt x="3930" y="953"/>
                  </a:lnTo>
                  <a:lnTo>
                    <a:pt x="4216" y="953"/>
                  </a:lnTo>
                  <a:lnTo>
                    <a:pt x="4216" y="310"/>
                  </a:lnTo>
                  <a:lnTo>
                    <a:pt x="4573" y="310"/>
                  </a:lnTo>
                  <a:lnTo>
                    <a:pt x="4573" y="619"/>
                  </a:lnTo>
                  <a:lnTo>
                    <a:pt x="4882" y="619"/>
                  </a:lnTo>
                  <a:lnTo>
                    <a:pt x="4882" y="310"/>
                  </a:lnTo>
                  <a:lnTo>
                    <a:pt x="5240" y="310"/>
                  </a:lnTo>
                  <a:lnTo>
                    <a:pt x="5240" y="953"/>
                  </a:lnTo>
                  <a:lnTo>
                    <a:pt x="5525" y="953"/>
                  </a:lnTo>
                  <a:lnTo>
                    <a:pt x="5525" y="310"/>
                  </a:lnTo>
                  <a:lnTo>
                    <a:pt x="5883" y="310"/>
                  </a:lnTo>
                  <a:lnTo>
                    <a:pt x="5883" y="619"/>
                  </a:lnTo>
                  <a:lnTo>
                    <a:pt x="6192" y="619"/>
                  </a:lnTo>
                  <a:lnTo>
                    <a:pt x="6192" y="310"/>
                  </a:lnTo>
                  <a:lnTo>
                    <a:pt x="6549" y="310"/>
                  </a:lnTo>
                  <a:lnTo>
                    <a:pt x="6549" y="953"/>
                  </a:lnTo>
                  <a:lnTo>
                    <a:pt x="6835" y="953"/>
                  </a:lnTo>
                  <a:lnTo>
                    <a:pt x="6835" y="310"/>
                  </a:lnTo>
                  <a:close/>
                  <a:moveTo>
                    <a:pt x="0" y="0"/>
                  </a:moveTo>
                  <a:lnTo>
                    <a:pt x="0" y="1643"/>
                  </a:lnTo>
                  <a:lnTo>
                    <a:pt x="7550" y="1643"/>
                  </a:lnTo>
                  <a:lnTo>
                    <a:pt x="75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75"/>
          <p:cNvGrpSpPr/>
          <p:nvPr/>
        </p:nvGrpSpPr>
        <p:grpSpPr>
          <a:xfrm>
            <a:off x="3041335" y="1275052"/>
            <a:ext cx="241164" cy="352622"/>
            <a:chOff x="2919056" y="1199871"/>
            <a:chExt cx="251369" cy="367544"/>
          </a:xfrm>
        </p:grpSpPr>
        <p:sp>
          <p:nvSpPr>
            <p:cNvPr id="1399" name="Google Shape;1399;p75"/>
            <p:cNvSpPr/>
            <p:nvPr/>
          </p:nvSpPr>
          <p:spPr>
            <a:xfrm>
              <a:off x="2982072" y="1257940"/>
              <a:ext cx="102903" cy="34069"/>
            </a:xfrm>
            <a:custGeom>
              <a:avLst/>
              <a:gdLst/>
              <a:ahLst/>
              <a:cxnLst/>
              <a:rect l="l" t="t" r="r" b="b"/>
              <a:pathLst>
                <a:path w="2954" h="978" extrusionOk="0">
                  <a:moveTo>
                    <a:pt x="2668" y="310"/>
                  </a:moveTo>
                  <a:lnTo>
                    <a:pt x="2668" y="667"/>
                  </a:lnTo>
                  <a:lnTo>
                    <a:pt x="334" y="667"/>
                  </a:lnTo>
                  <a:lnTo>
                    <a:pt x="334" y="310"/>
                  </a:lnTo>
                  <a:close/>
                  <a:moveTo>
                    <a:pt x="1" y="1"/>
                  </a:moveTo>
                  <a:lnTo>
                    <a:pt x="1" y="977"/>
                  </a:lnTo>
                  <a:lnTo>
                    <a:pt x="2954" y="977"/>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5"/>
            <p:cNvSpPr/>
            <p:nvPr/>
          </p:nvSpPr>
          <p:spPr>
            <a:xfrm>
              <a:off x="2982072" y="1303573"/>
              <a:ext cx="103739" cy="10799"/>
            </a:xfrm>
            <a:custGeom>
              <a:avLst/>
              <a:gdLst/>
              <a:ahLst/>
              <a:cxnLst/>
              <a:rect l="l" t="t" r="r" b="b"/>
              <a:pathLst>
                <a:path w="2978" h="310" extrusionOk="0">
                  <a:moveTo>
                    <a:pt x="1" y="0"/>
                  </a:moveTo>
                  <a:lnTo>
                    <a:pt x="1" y="310"/>
                  </a:lnTo>
                  <a:lnTo>
                    <a:pt x="2978" y="310"/>
                  </a:lnTo>
                  <a:lnTo>
                    <a:pt x="2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5"/>
            <p:cNvSpPr/>
            <p:nvPr/>
          </p:nvSpPr>
          <p:spPr>
            <a:xfrm>
              <a:off x="2982072" y="1349206"/>
              <a:ext cx="103739" cy="10799"/>
            </a:xfrm>
            <a:custGeom>
              <a:avLst/>
              <a:gdLst/>
              <a:ahLst/>
              <a:cxnLst/>
              <a:rect l="l" t="t" r="r" b="b"/>
              <a:pathLst>
                <a:path w="2978" h="310" extrusionOk="0">
                  <a:moveTo>
                    <a:pt x="1" y="0"/>
                  </a:moveTo>
                  <a:lnTo>
                    <a:pt x="1" y="310"/>
                  </a:lnTo>
                  <a:lnTo>
                    <a:pt x="2978" y="310"/>
                  </a:lnTo>
                  <a:lnTo>
                    <a:pt x="2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5"/>
            <p:cNvSpPr/>
            <p:nvPr/>
          </p:nvSpPr>
          <p:spPr>
            <a:xfrm>
              <a:off x="2982072" y="1395641"/>
              <a:ext cx="103739" cy="10834"/>
            </a:xfrm>
            <a:custGeom>
              <a:avLst/>
              <a:gdLst/>
              <a:ahLst/>
              <a:cxnLst/>
              <a:rect l="l" t="t" r="r" b="b"/>
              <a:pathLst>
                <a:path w="2978" h="311" extrusionOk="0">
                  <a:moveTo>
                    <a:pt x="1" y="1"/>
                  </a:moveTo>
                  <a:lnTo>
                    <a:pt x="1" y="310"/>
                  </a:lnTo>
                  <a:lnTo>
                    <a:pt x="2978" y="310"/>
                  </a:lnTo>
                  <a:lnTo>
                    <a:pt x="2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5"/>
            <p:cNvSpPr/>
            <p:nvPr/>
          </p:nvSpPr>
          <p:spPr>
            <a:xfrm>
              <a:off x="2959673" y="1373242"/>
              <a:ext cx="149372" cy="9998"/>
            </a:xfrm>
            <a:custGeom>
              <a:avLst/>
              <a:gdLst/>
              <a:ahLst/>
              <a:cxnLst/>
              <a:rect l="l" t="t" r="r" b="b"/>
              <a:pathLst>
                <a:path w="4288" h="287" extrusionOk="0">
                  <a:moveTo>
                    <a:pt x="1" y="1"/>
                  </a:moveTo>
                  <a:lnTo>
                    <a:pt x="1" y="287"/>
                  </a:lnTo>
                  <a:lnTo>
                    <a:pt x="4288" y="287"/>
                  </a:lnTo>
                  <a:lnTo>
                    <a:pt x="42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5"/>
            <p:cNvSpPr/>
            <p:nvPr/>
          </p:nvSpPr>
          <p:spPr>
            <a:xfrm>
              <a:off x="2942256" y="1510978"/>
              <a:ext cx="103739" cy="10799"/>
            </a:xfrm>
            <a:custGeom>
              <a:avLst/>
              <a:gdLst/>
              <a:ahLst/>
              <a:cxnLst/>
              <a:rect l="l" t="t" r="r" b="b"/>
              <a:pathLst>
                <a:path w="2978" h="310" extrusionOk="0">
                  <a:moveTo>
                    <a:pt x="1" y="0"/>
                  </a:moveTo>
                  <a:lnTo>
                    <a:pt x="1" y="310"/>
                  </a:lnTo>
                  <a:lnTo>
                    <a:pt x="2978" y="310"/>
                  </a:lnTo>
                  <a:lnTo>
                    <a:pt x="2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5"/>
            <p:cNvSpPr/>
            <p:nvPr/>
          </p:nvSpPr>
          <p:spPr>
            <a:xfrm>
              <a:off x="2948073" y="1217288"/>
              <a:ext cx="11635" cy="10834"/>
            </a:xfrm>
            <a:custGeom>
              <a:avLst/>
              <a:gdLst/>
              <a:ahLst/>
              <a:cxnLst/>
              <a:rect l="l" t="t" r="r" b="b"/>
              <a:pathLst>
                <a:path w="334"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5"/>
            <p:cNvSpPr/>
            <p:nvPr/>
          </p:nvSpPr>
          <p:spPr>
            <a:xfrm>
              <a:off x="2971308" y="1217288"/>
              <a:ext cx="10799" cy="10834"/>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5"/>
            <p:cNvSpPr/>
            <p:nvPr/>
          </p:nvSpPr>
          <p:spPr>
            <a:xfrm>
              <a:off x="2993707" y="1217288"/>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5"/>
            <p:cNvSpPr/>
            <p:nvPr/>
          </p:nvSpPr>
          <p:spPr>
            <a:xfrm>
              <a:off x="2942256" y="1441274"/>
              <a:ext cx="56468" cy="57269"/>
            </a:xfrm>
            <a:custGeom>
              <a:avLst/>
              <a:gdLst/>
              <a:ahLst/>
              <a:cxnLst/>
              <a:rect l="l" t="t" r="r" b="b"/>
              <a:pathLst>
                <a:path w="1621" h="1644" extrusionOk="0">
                  <a:moveTo>
                    <a:pt x="1311" y="334"/>
                  </a:moveTo>
                  <a:lnTo>
                    <a:pt x="1311" y="1358"/>
                  </a:lnTo>
                  <a:lnTo>
                    <a:pt x="287" y="1358"/>
                  </a:lnTo>
                  <a:lnTo>
                    <a:pt x="287" y="334"/>
                  </a:lnTo>
                  <a:close/>
                  <a:moveTo>
                    <a:pt x="1" y="1"/>
                  </a:moveTo>
                  <a:lnTo>
                    <a:pt x="1" y="1644"/>
                  </a:lnTo>
                  <a:lnTo>
                    <a:pt x="1620" y="1644"/>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5"/>
            <p:cNvSpPr/>
            <p:nvPr/>
          </p:nvSpPr>
          <p:spPr>
            <a:xfrm>
              <a:off x="3005307" y="1441274"/>
              <a:ext cx="57269" cy="57269"/>
            </a:xfrm>
            <a:custGeom>
              <a:avLst/>
              <a:gdLst/>
              <a:ahLst/>
              <a:cxnLst/>
              <a:rect l="l" t="t" r="r" b="b"/>
              <a:pathLst>
                <a:path w="1644" h="1644" extrusionOk="0">
                  <a:moveTo>
                    <a:pt x="1311" y="334"/>
                  </a:moveTo>
                  <a:lnTo>
                    <a:pt x="1311" y="1358"/>
                  </a:lnTo>
                  <a:lnTo>
                    <a:pt x="287" y="1358"/>
                  </a:lnTo>
                  <a:lnTo>
                    <a:pt x="287" y="334"/>
                  </a:lnTo>
                  <a:close/>
                  <a:moveTo>
                    <a:pt x="1" y="1"/>
                  </a:moveTo>
                  <a:lnTo>
                    <a:pt x="1" y="1644"/>
                  </a:lnTo>
                  <a:lnTo>
                    <a:pt x="1644" y="1644"/>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5"/>
            <p:cNvSpPr/>
            <p:nvPr/>
          </p:nvSpPr>
          <p:spPr>
            <a:xfrm>
              <a:off x="2919056" y="1199871"/>
              <a:ext cx="251369" cy="367544"/>
            </a:xfrm>
            <a:custGeom>
              <a:avLst/>
              <a:gdLst/>
              <a:ahLst/>
              <a:cxnLst/>
              <a:rect l="l" t="t" r="r" b="b"/>
              <a:pathLst>
                <a:path w="7216" h="10551" extrusionOk="0">
                  <a:moveTo>
                    <a:pt x="6287" y="334"/>
                  </a:moveTo>
                  <a:lnTo>
                    <a:pt x="6287" y="1025"/>
                  </a:lnTo>
                  <a:lnTo>
                    <a:pt x="333" y="1025"/>
                  </a:lnTo>
                  <a:lnTo>
                    <a:pt x="333" y="334"/>
                  </a:lnTo>
                  <a:close/>
                  <a:moveTo>
                    <a:pt x="6263" y="1310"/>
                  </a:moveTo>
                  <a:lnTo>
                    <a:pt x="6263" y="3644"/>
                  </a:lnTo>
                  <a:lnTo>
                    <a:pt x="310" y="3644"/>
                  </a:lnTo>
                  <a:lnTo>
                    <a:pt x="310" y="1310"/>
                  </a:lnTo>
                  <a:close/>
                  <a:moveTo>
                    <a:pt x="6430" y="4454"/>
                  </a:moveTo>
                  <a:lnTo>
                    <a:pt x="6835" y="5311"/>
                  </a:lnTo>
                  <a:lnTo>
                    <a:pt x="6025" y="5311"/>
                  </a:lnTo>
                  <a:lnTo>
                    <a:pt x="6430" y="4454"/>
                  </a:lnTo>
                  <a:close/>
                  <a:moveTo>
                    <a:pt x="5596" y="7264"/>
                  </a:moveTo>
                  <a:lnTo>
                    <a:pt x="5596" y="8288"/>
                  </a:lnTo>
                  <a:lnTo>
                    <a:pt x="4596" y="8288"/>
                  </a:lnTo>
                  <a:lnTo>
                    <a:pt x="4596" y="7264"/>
                  </a:lnTo>
                  <a:close/>
                  <a:moveTo>
                    <a:pt x="6287" y="5597"/>
                  </a:moveTo>
                  <a:lnTo>
                    <a:pt x="6287" y="9264"/>
                  </a:lnTo>
                  <a:lnTo>
                    <a:pt x="5930" y="9264"/>
                  </a:lnTo>
                  <a:lnTo>
                    <a:pt x="5930" y="5597"/>
                  </a:lnTo>
                  <a:close/>
                  <a:moveTo>
                    <a:pt x="6930" y="5597"/>
                  </a:moveTo>
                  <a:lnTo>
                    <a:pt x="6930" y="9264"/>
                  </a:lnTo>
                  <a:lnTo>
                    <a:pt x="6573" y="9264"/>
                  </a:lnTo>
                  <a:lnTo>
                    <a:pt x="6573" y="5597"/>
                  </a:lnTo>
                  <a:close/>
                  <a:moveTo>
                    <a:pt x="6930" y="9550"/>
                  </a:moveTo>
                  <a:lnTo>
                    <a:pt x="6930" y="10241"/>
                  </a:lnTo>
                  <a:lnTo>
                    <a:pt x="5954" y="10241"/>
                  </a:lnTo>
                  <a:lnTo>
                    <a:pt x="5930" y="10217"/>
                  </a:lnTo>
                  <a:lnTo>
                    <a:pt x="5930" y="9550"/>
                  </a:lnTo>
                  <a:close/>
                  <a:moveTo>
                    <a:pt x="0" y="1"/>
                  </a:moveTo>
                  <a:lnTo>
                    <a:pt x="0" y="9884"/>
                  </a:lnTo>
                  <a:lnTo>
                    <a:pt x="5311" y="9884"/>
                  </a:lnTo>
                  <a:lnTo>
                    <a:pt x="5311" y="9598"/>
                  </a:lnTo>
                  <a:lnTo>
                    <a:pt x="310" y="9598"/>
                  </a:lnTo>
                  <a:lnTo>
                    <a:pt x="310" y="6573"/>
                  </a:lnTo>
                  <a:lnTo>
                    <a:pt x="5263" y="6573"/>
                  </a:lnTo>
                  <a:lnTo>
                    <a:pt x="5263" y="6288"/>
                  </a:lnTo>
                  <a:lnTo>
                    <a:pt x="310" y="6288"/>
                  </a:lnTo>
                  <a:lnTo>
                    <a:pt x="310" y="3954"/>
                  </a:lnTo>
                  <a:lnTo>
                    <a:pt x="6263" y="3954"/>
                  </a:lnTo>
                  <a:lnTo>
                    <a:pt x="6263" y="4073"/>
                  </a:lnTo>
                  <a:lnTo>
                    <a:pt x="5596" y="5383"/>
                  </a:lnTo>
                  <a:lnTo>
                    <a:pt x="5596" y="6931"/>
                  </a:lnTo>
                  <a:lnTo>
                    <a:pt x="4287" y="6931"/>
                  </a:lnTo>
                  <a:lnTo>
                    <a:pt x="4287" y="8574"/>
                  </a:lnTo>
                  <a:lnTo>
                    <a:pt x="5596" y="8574"/>
                  </a:lnTo>
                  <a:lnTo>
                    <a:pt x="5596" y="8931"/>
                  </a:lnTo>
                  <a:lnTo>
                    <a:pt x="3953" y="8931"/>
                  </a:lnTo>
                  <a:lnTo>
                    <a:pt x="3953" y="9241"/>
                  </a:lnTo>
                  <a:lnTo>
                    <a:pt x="5596" y="9241"/>
                  </a:lnTo>
                  <a:lnTo>
                    <a:pt x="5596" y="10217"/>
                  </a:lnTo>
                  <a:cubicBezTo>
                    <a:pt x="5596" y="10384"/>
                    <a:pt x="5739" y="10550"/>
                    <a:pt x="5930" y="10550"/>
                  </a:cubicBezTo>
                  <a:lnTo>
                    <a:pt x="6906" y="10550"/>
                  </a:lnTo>
                  <a:cubicBezTo>
                    <a:pt x="7097" y="10550"/>
                    <a:pt x="7216" y="10384"/>
                    <a:pt x="7216" y="10217"/>
                  </a:cubicBezTo>
                  <a:lnTo>
                    <a:pt x="7216" y="5383"/>
                  </a:lnTo>
                  <a:lnTo>
                    <a:pt x="6573" y="4073"/>
                  </a:lnTo>
                  <a:lnTo>
                    <a:pt x="6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75"/>
          <p:cNvGrpSpPr/>
          <p:nvPr/>
        </p:nvGrpSpPr>
        <p:grpSpPr>
          <a:xfrm>
            <a:off x="3689511" y="1324757"/>
            <a:ext cx="354185" cy="253123"/>
            <a:chOff x="3190525" y="2323150"/>
            <a:chExt cx="264950" cy="189350"/>
          </a:xfrm>
        </p:grpSpPr>
        <p:sp>
          <p:nvSpPr>
            <p:cNvPr id="1412" name="Google Shape;1412;p75"/>
            <p:cNvSpPr/>
            <p:nvPr/>
          </p:nvSpPr>
          <p:spPr>
            <a:xfrm>
              <a:off x="3285775" y="2331500"/>
              <a:ext cx="169700" cy="39900"/>
            </a:xfrm>
            <a:custGeom>
              <a:avLst/>
              <a:gdLst/>
              <a:ahLst/>
              <a:cxnLst/>
              <a:rect l="l" t="t" r="r" b="b"/>
              <a:pathLst>
                <a:path w="6788" h="1596" extrusionOk="0">
                  <a:moveTo>
                    <a:pt x="5478" y="333"/>
                  </a:moveTo>
                  <a:lnTo>
                    <a:pt x="5478" y="691"/>
                  </a:lnTo>
                  <a:lnTo>
                    <a:pt x="1810" y="691"/>
                  </a:lnTo>
                  <a:lnTo>
                    <a:pt x="1810" y="333"/>
                  </a:lnTo>
                  <a:close/>
                  <a:moveTo>
                    <a:pt x="1524" y="405"/>
                  </a:moveTo>
                  <a:lnTo>
                    <a:pt x="1524" y="1238"/>
                  </a:lnTo>
                  <a:lnTo>
                    <a:pt x="691" y="834"/>
                  </a:lnTo>
                  <a:lnTo>
                    <a:pt x="1524" y="405"/>
                  </a:lnTo>
                  <a:close/>
                  <a:moveTo>
                    <a:pt x="5478" y="976"/>
                  </a:moveTo>
                  <a:lnTo>
                    <a:pt x="5478" y="1334"/>
                  </a:lnTo>
                  <a:lnTo>
                    <a:pt x="1810" y="1334"/>
                  </a:lnTo>
                  <a:lnTo>
                    <a:pt x="1810" y="976"/>
                  </a:lnTo>
                  <a:close/>
                  <a:moveTo>
                    <a:pt x="6478" y="333"/>
                  </a:moveTo>
                  <a:lnTo>
                    <a:pt x="6478" y="1310"/>
                  </a:lnTo>
                  <a:lnTo>
                    <a:pt x="6454" y="1310"/>
                  </a:lnTo>
                  <a:lnTo>
                    <a:pt x="5811" y="1334"/>
                  </a:lnTo>
                  <a:lnTo>
                    <a:pt x="5811" y="333"/>
                  </a:lnTo>
                  <a:close/>
                  <a:moveTo>
                    <a:pt x="1644" y="0"/>
                  </a:moveTo>
                  <a:lnTo>
                    <a:pt x="0" y="810"/>
                  </a:lnTo>
                  <a:lnTo>
                    <a:pt x="1644" y="1596"/>
                  </a:lnTo>
                  <a:lnTo>
                    <a:pt x="6454" y="1596"/>
                  </a:lnTo>
                  <a:cubicBezTo>
                    <a:pt x="6645" y="1596"/>
                    <a:pt x="6764" y="1453"/>
                    <a:pt x="6764" y="1286"/>
                  </a:cubicBezTo>
                  <a:lnTo>
                    <a:pt x="6764" y="286"/>
                  </a:lnTo>
                  <a:cubicBezTo>
                    <a:pt x="6787" y="143"/>
                    <a:pt x="6645" y="0"/>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5"/>
            <p:cNvSpPr/>
            <p:nvPr/>
          </p:nvSpPr>
          <p:spPr>
            <a:xfrm>
              <a:off x="3291125" y="2472000"/>
              <a:ext cx="7775" cy="7750"/>
            </a:xfrm>
            <a:custGeom>
              <a:avLst/>
              <a:gdLst/>
              <a:ahLst/>
              <a:cxnLst/>
              <a:rect l="l" t="t" r="r" b="b"/>
              <a:pathLst>
                <a:path w="311" h="310" extrusionOk="0">
                  <a:moveTo>
                    <a:pt x="1" y="0"/>
                  </a:moveTo>
                  <a:lnTo>
                    <a:pt x="1"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5"/>
            <p:cNvSpPr/>
            <p:nvPr/>
          </p:nvSpPr>
          <p:spPr>
            <a:xfrm>
              <a:off x="3307200" y="2472000"/>
              <a:ext cx="8375" cy="7750"/>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5"/>
            <p:cNvSpPr/>
            <p:nvPr/>
          </p:nvSpPr>
          <p:spPr>
            <a:xfrm>
              <a:off x="3323875" y="2472000"/>
              <a:ext cx="7775" cy="7750"/>
            </a:xfrm>
            <a:custGeom>
              <a:avLst/>
              <a:gdLst/>
              <a:ahLst/>
              <a:cxnLst/>
              <a:rect l="l" t="t" r="r" b="b"/>
              <a:pathLst>
                <a:path w="311"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5"/>
            <p:cNvSpPr/>
            <p:nvPr/>
          </p:nvSpPr>
          <p:spPr>
            <a:xfrm>
              <a:off x="3257200" y="2381500"/>
              <a:ext cx="148275" cy="23250"/>
            </a:xfrm>
            <a:custGeom>
              <a:avLst/>
              <a:gdLst/>
              <a:ahLst/>
              <a:cxnLst/>
              <a:rect l="l" t="t" r="r" b="b"/>
              <a:pathLst>
                <a:path w="5931" h="930" extrusionOk="0">
                  <a:moveTo>
                    <a:pt x="0" y="0"/>
                  </a:moveTo>
                  <a:lnTo>
                    <a:pt x="0" y="286"/>
                  </a:lnTo>
                  <a:lnTo>
                    <a:pt x="5644" y="286"/>
                  </a:lnTo>
                  <a:lnTo>
                    <a:pt x="5644" y="929"/>
                  </a:lnTo>
                  <a:lnTo>
                    <a:pt x="5930" y="929"/>
                  </a:lnTo>
                  <a:lnTo>
                    <a:pt x="5930" y="286"/>
                  </a:lnTo>
                  <a:cubicBezTo>
                    <a:pt x="5930" y="119"/>
                    <a:pt x="5811" y="0"/>
                    <a:pt x="5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5"/>
            <p:cNvSpPr/>
            <p:nvPr/>
          </p:nvSpPr>
          <p:spPr>
            <a:xfrm>
              <a:off x="3208375" y="2435075"/>
              <a:ext cx="24425" cy="23850"/>
            </a:xfrm>
            <a:custGeom>
              <a:avLst/>
              <a:gdLst/>
              <a:ahLst/>
              <a:cxnLst/>
              <a:rect l="l" t="t" r="r" b="b"/>
              <a:pathLst>
                <a:path w="977" h="954" extrusionOk="0">
                  <a:moveTo>
                    <a:pt x="477" y="286"/>
                  </a:moveTo>
                  <a:cubicBezTo>
                    <a:pt x="572" y="286"/>
                    <a:pt x="643" y="382"/>
                    <a:pt x="643" y="477"/>
                  </a:cubicBezTo>
                  <a:cubicBezTo>
                    <a:pt x="643" y="548"/>
                    <a:pt x="596" y="644"/>
                    <a:pt x="477" y="644"/>
                  </a:cubicBezTo>
                  <a:cubicBezTo>
                    <a:pt x="381" y="644"/>
                    <a:pt x="286" y="548"/>
                    <a:pt x="286" y="477"/>
                  </a:cubicBezTo>
                  <a:cubicBezTo>
                    <a:pt x="286" y="382"/>
                    <a:pt x="381" y="286"/>
                    <a:pt x="477" y="286"/>
                  </a:cubicBezTo>
                  <a:close/>
                  <a:moveTo>
                    <a:pt x="477" y="1"/>
                  </a:moveTo>
                  <a:cubicBezTo>
                    <a:pt x="215" y="1"/>
                    <a:pt x="0" y="191"/>
                    <a:pt x="0" y="477"/>
                  </a:cubicBezTo>
                  <a:cubicBezTo>
                    <a:pt x="0" y="739"/>
                    <a:pt x="191" y="953"/>
                    <a:pt x="477" y="953"/>
                  </a:cubicBezTo>
                  <a:cubicBezTo>
                    <a:pt x="739" y="953"/>
                    <a:pt x="953" y="739"/>
                    <a:pt x="953" y="477"/>
                  </a:cubicBezTo>
                  <a:cubicBezTo>
                    <a:pt x="977" y="191"/>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5"/>
            <p:cNvSpPr/>
            <p:nvPr/>
          </p:nvSpPr>
          <p:spPr>
            <a:xfrm>
              <a:off x="3190525" y="2323150"/>
              <a:ext cx="263175" cy="189350"/>
            </a:xfrm>
            <a:custGeom>
              <a:avLst/>
              <a:gdLst/>
              <a:ahLst/>
              <a:cxnLst/>
              <a:rect l="l" t="t" r="r" b="b"/>
              <a:pathLst>
                <a:path w="10527" h="7574" extrusionOk="0">
                  <a:moveTo>
                    <a:pt x="2024" y="334"/>
                  </a:moveTo>
                  <a:lnTo>
                    <a:pt x="2024" y="1334"/>
                  </a:lnTo>
                  <a:lnTo>
                    <a:pt x="357" y="1334"/>
                  </a:lnTo>
                  <a:lnTo>
                    <a:pt x="357" y="334"/>
                  </a:lnTo>
                  <a:close/>
                  <a:moveTo>
                    <a:pt x="2024" y="1644"/>
                  </a:moveTo>
                  <a:lnTo>
                    <a:pt x="2024" y="2644"/>
                  </a:lnTo>
                  <a:lnTo>
                    <a:pt x="357" y="2644"/>
                  </a:lnTo>
                  <a:lnTo>
                    <a:pt x="357" y="1644"/>
                  </a:lnTo>
                  <a:close/>
                  <a:moveTo>
                    <a:pt x="10240" y="3954"/>
                  </a:moveTo>
                  <a:lnTo>
                    <a:pt x="10240" y="4978"/>
                  </a:lnTo>
                  <a:lnTo>
                    <a:pt x="3263" y="4978"/>
                  </a:lnTo>
                  <a:lnTo>
                    <a:pt x="3263" y="3954"/>
                  </a:lnTo>
                  <a:lnTo>
                    <a:pt x="3691" y="3954"/>
                  </a:lnTo>
                  <a:lnTo>
                    <a:pt x="3691" y="4287"/>
                  </a:lnTo>
                  <a:lnTo>
                    <a:pt x="3977" y="4287"/>
                  </a:lnTo>
                  <a:lnTo>
                    <a:pt x="3977" y="3954"/>
                  </a:lnTo>
                  <a:lnTo>
                    <a:pt x="4334" y="3954"/>
                  </a:lnTo>
                  <a:lnTo>
                    <a:pt x="4334" y="4621"/>
                  </a:lnTo>
                  <a:lnTo>
                    <a:pt x="4644" y="4621"/>
                  </a:lnTo>
                  <a:lnTo>
                    <a:pt x="4644" y="3954"/>
                  </a:lnTo>
                  <a:lnTo>
                    <a:pt x="5001" y="3954"/>
                  </a:lnTo>
                  <a:lnTo>
                    <a:pt x="5001" y="4287"/>
                  </a:lnTo>
                  <a:lnTo>
                    <a:pt x="5287" y="4287"/>
                  </a:lnTo>
                  <a:lnTo>
                    <a:pt x="5287" y="3954"/>
                  </a:lnTo>
                  <a:lnTo>
                    <a:pt x="5644" y="3954"/>
                  </a:lnTo>
                  <a:lnTo>
                    <a:pt x="5644" y="4621"/>
                  </a:lnTo>
                  <a:lnTo>
                    <a:pt x="5954" y="4621"/>
                  </a:lnTo>
                  <a:lnTo>
                    <a:pt x="5954" y="3954"/>
                  </a:lnTo>
                  <a:lnTo>
                    <a:pt x="6311" y="3954"/>
                  </a:lnTo>
                  <a:lnTo>
                    <a:pt x="6311" y="4287"/>
                  </a:lnTo>
                  <a:lnTo>
                    <a:pt x="6597" y="4287"/>
                  </a:lnTo>
                  <a:lnTo>
                    <a:pt x="6597" y="3954"/>
                  </a:lnTo>
                  <a:lnTo>
                    <a:pt x="6954" y="3954"/>
                  </a:lnTo>
                  <a:lnTo>
                    <a:pt x="6954" y="4621"/>
                  </a:lnTo>
                  <a:lnTo>
                    <a:pt x="7263" y="4621"/>
                  </a:lnTo>
                  <a:lnTo>
                    <a:pt x="7263" y="3954"/>
                  </a:lnTo>
                  <a:lnTo>
                    <a:pt x="7621" y="3954"/>
                  </a:lnTo>
                  <a:lnTo>
                    <a:pt x="7621" y="4287"/>
                  </a:lnTo>
                  <a:lnTo>
                    <a:pt x="7906" y="4287"/>
                  </a:lnTo>
                  <a:lnTo>
                    <a:pt x="7906" y="3954"/>
                  </a:lnTo>
                  <a:lnTo>
                    <a:pt x="8264" y="3954"/>
                  </a:lnTo>
                  <a:lnTo>
                    <a:pt x="8264" y="4621"/>
                  </a:lnTo>
                  <a:lnTo>
                    <a:pt x="8573" y="4621"/>
                  </a:lnTo>
                  <a:lnTo>
                    <a:pt x="8573" y="3954"/>
                  </a:lnTo>
                  <a:lnTo>
                    <a:pt x="8930" y="3954"/>
                  </a:lnTo>
                  <a:lnTo>
                    <a:pt x="8930" y="4287"/>
                  </a:lnTo>
                  <a:lnTo>
                    <a:pt x="9216" y="4287"/>
                  </a:lnTo>
                  <a:lnTo>
                    <a:pt x="9216" y="3954"/>
                  </a:lnTo>
                  <a:lnTo>
                    <a:pt x="9573" y="3954"/>
                  </a:lnTo>
                  <a:lnTo>
                    <a:pt x="9573" y="4621"/>
                  </a:lnTo>
                  <a:lnTo>
                    <a:pt x="9883" y="4621"/>
                  </a:lnTo>
                  <a:lnTo>
                    <a:pt x="9883" y="3954"/>
                  </a:lnTo>
                  <a:close/>
                  <a:moveTo>
                    <a:pt x="2024" y="2977"/>
                  </a:moveTo>
                  <a:lnTo>
                    <a:pt x="2024" y="5621"/>
                  </a:lnTo>
                  <a:lnTo>
                    <a:pt x="2024" y="5645"/>
                  </a:lnTo>
                  <a:lnTo>
                    <a:pt x="357" y="5597"/>
                  </a:lnTo>
                  <a:lnTo>
                    <a:pt x="357" y="4287"/>
                  </a:lnTo>
                  <a:lnTo>
                    <a:pt x="1691" y="4287"/>
                  </a:lnTo>
                  <a:lnTo>
                    <a:pt x="1691" y="4001"/>
                  </a:lnTo>
                  <a:lnTo>
                    <a:pt x="357" y="4001"/>
                  </a:lnTo>
                  <a:lnTo>
                    <a:pt x="357" y="2977"/>
                  </a:lnTo>
                  <a:close/>
                  <a:moveTo>
                    <a:pt x="8669" y="6931"/>
                  </a:moveTo>
                  <a:lnTo>
                    <a:pt x="8669" y="7264"/>
                  </a:lnTo>
                  <a:lnTo>
                    <a:pt x="8621" y="7264"/>
                  </a:lnTo>
                  <a:lnTo>
                    <a:pt x="1048" y="7288"/>
                  </a:lnTo>
                  <a:lnTo>
                    <a:pt x="1000" y="7264"/>
                  </a:lnTo>
                  <a:lnTo>
                    <a:pt x="1000" y="6931"/>
                  </a:lnTo>
                  <a:lnTo>
                    <a:pt x="3929" y="6931"/>
                  </a:lnTo>
                  <a:lnTo>
                    <a:pt x="4096" y="7121"/>
                  </a:lnTo>
                  <a:lnTo>
                    <a:pt x="5573" y="7121"/>
                  </a:lnTo>
                  <a:lnTo>
                    <a:pt x="5739" y="6931"/>
                  </a:lnTo>
                  <a:close/>
                  <a:moveTo>
                    <a:pt x="0" y="1"/>
                  </a:moveTo>
                  <a:lnTo>
                    <a:pt x="0" y="5597"/>
                  </a:lnTo>
                  <a:cubicBezTo>
                    <a:pt x="0" y="5788"/>
                    <a:pt x="143" y="5930"/>
                    <a:pt x="333" y="5930"/>
                  </a:cubicBezTo>
                  <a:lnTo>
                    <a:pt x="976" y="5930"/>
                  </a:lnTo>
                  <a:lnTo>
                    <a:pt x="976" y="6621"/>
                  </a:lnTo>
                  <a:lnTo>
                    <a:pt x="643" y="6621"/>
                  </a:lnTo>
                  <a:lnTo>
                    <a:pt x="643" y="7240"/>
                  </a:lnTo>
                  <a:cubicBezTo>
                    <a:pt x="643" y="7407"/>
                    <a:pt x="810" y="7574"/>
                    <a:pt x="976" y="7574"/>
                  </a:cubicBezTo>
                  <a:lnTo>
                    <a:pt x="8573" y="7574"/>
                  </a:lnTo>
                  <a:cubicBezTo>
                    <a:pt x="8740" y="7574"/>
                    <a:pt x="8859" y="7407"/>
                    <a:pt x="8859" y="7240"/>
                  </a:cubicBezTo>
                  <a:lnTo>
                    <a:pt x="8859" y="6621"/>
                  </a:lnTo>
                  <a:lnTo>
                    <a:pt x="8549" y="6621"/>
                  </a:lnTo>
                  <a:lnTo>
                    <a:pt x="8549" y="5264"/>
                  </a:lnTo>
                  <a:lnTo>
                    <a:pt x="10526" y="5264"/>
                  </a:lnTo>
                  <a:lnTo>
                    <a:pt x="10526" y="3644"/>
                  </a:lnTo>
                  <a:lnTo>
                    <a:pt x="2977" y="3644"/>
                  </a:lnTo>
                  <a:lnTo>
                    <a:pt x="2977" y="5264"/>
                  </a:lnTo>
                  <a:lnTo>
                    <a:pt x="8311" y="5264"/>
                  </a:lnTo>
                  <a:lnTo>
                    <a:pt x="8311" y="6621"/>
                  </a:lnTo>
                  <a:lnTo>
                    <a:pt x="5596" y="6621"/>
                  </a:lnTo>
                  <a:lnTo>
                    <a:pt x="5406" y="6788"/>
                  </a:lnTo>
                  <a:lnTo>
                    <a:pt x="4215" y="6788"/>
                  </a:lnTo>
                  <a:lnTo>
                    <a:pt x="4048" y="6621"/>
                  </a:lnTo>
                  <a:lnTo>
                    <a:pt x="1310" y="6621"/>
                  </a:lnTo>
                  <a:lnTo>
                    <a:pt x="1310" y="5930"/>
                  </a:lnTo>
                  <a:lnTo>
                    <a:pt x="2000" y="5930"/>
                  </a:lnTo>
                  <a:cubicBezTo>
                    <a:pt x="2167" y="5930"/>
                    <a:pt x="2286" y="5788"/>
                    <a:pt x="2286" y="5597"/>
                  </a:cubicBez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75"/>
          <p:cNvGrpSpPr/>
          <p:nvPr/>
        </p:nvGrpSpPr>
        <p:grpSpPr>
          <a:xfrm>
            <a:off x="4433762" y="1275453"/>
            <a:ext cx="274618" cy="351820"/>
            <a:chOff x="4390678" y="1200707"/>
            <a:chExt cx="286239" cy="366708"/>
          </a:xfrm>
        </p:grpSpPr>
        <p:sp>
          <p:nvSpPr>
            <p:cNvPr id="1420" name="Google Shape;1420;p75"/>
            <p:cNvSpPr/>
            <p:nvPr/>
          </p:nvSpPr>
          <p:spPr>
            <a:xfrm>
              <a:off x="4503508" y="1510978"/>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5"/>
            <p:cNvSpPr/>
            <p:nvPr/>
          </p:nvSpPr>
          <p:spPr>
            <a:xfrm>
              <a:off x="4526742" y="1510978"/>
              <a:ext cx="10834" cy="10799"/>
            </a:xfrm>
            <a:custGeom>
              <a:avLst/>
              <a:gdLst/>
              <a:ahLst/>
              <a:cxnLst/>
              <a:rect l="l" t="t" r="r" b="b"/>
              <a:pathLst>
                <a:path w="311" h="310" extrusionOk="0">
                  <a:moveTo>
                    <a:pt x="1" y="0"/>
                  </a:moveTo>
                  <a:lnTo>
                    <a:pt x="1"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5"/>
            <p:cNvSpPr/>
            <p:nvPr/>
          </p:nvSpPr>
          <p:spPr>
            <a:xfrm>
              <a:off x="4549141" y="1510978"/>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5"/>
            <p:cNvSpPr/>
            <p:nvPr/>
          </p:nvSpPr>
          <p:spPr>
            <a:xfrm>
              <a:off x="4390678" y="1200707"/>
              <a:ext cx="286239" cy="366708"/>
            </a:xfrm>
            <a:custGeom>
              <a:avLst/>
              <a:gdLst/>
              <a:ahLst/>
              <a:cxnLst/>
              <a:rect l="l" t="t" r="r" b="b"/>
              <a:pathLst>
                <a:path w="8217" h="10527" extrusionOk="0">
                  <a:moveTo>
                    <a:pt x="6764" y="310"/>
                  </a:moveTo>
                  <a:lnTo>
                    <a:pt x="6883" y="810"/>
                  </a:lnTo>
                  <a:lnTo>
                    <a:pt x="6883" y="3620"/>
                  </a:lnTo>
                  <a:lnTo>
                    <a:pt x="6526" y="3620"/>
                  </a:lnTo>
                  <a:lnTo>
                    <a:pt x="6526" y="810"/>
                  </a:lnTo>
                  <a:lnTo>
                    <a:pt x="6669" y="310"/>
                  </a:lnTo>
                  <a:close/>
                  <a:moveTo>
                    <a:pt x="7383" y="3930"/>
                  </a:moveTo>
                  <a:lnTo>
                    <a:pt x="7383" y="4263"/>
                  </a:lnTo>
                  <a:lnTo>
                    <a:pt x="7383" y="4287"/>
                  </a:lnTo>
                  <a:lnTo>
                    <a:pt x="6074" y="4287"/>
                  </a:lnTo>
                  <a:lnTo>
                    <a:pt x="6050" y="4263"/>
                  </a:lnTo>
                  <a:lnTo>
                    <a:pt x="6050" y="3930"/>
                  </a:lnTo>
                  <a:close/>
                  <a:moveTo>
                    <a:pt x="6550" y="4597"/>
                  </a:moveTo>
                  <a:lnTo>
                    <a:pt x="6550" y="5597"/>
                  </a:lnTo>
                  <a:lnTo>
                    <a:pt x="6217" y="5597"/>
                  </a:lnTo>
                  <a:lnTo>
                    <a:pt x="6193" y="5573"/>
                  </a:lnTo>
                  <a:lnTo>
                    <a:pt x="6193" y="4597"/>
                  </a:lnTo>
                  <a:close/>
                  <a:moveTo>
                    <a:pt x="7193" y="4597"/>
                  </a:moveTo>
                  <a:lnTo>
                    <a:pt x="7193" y="5597"/>
                  </a:lnTo>
                  <a:lnTo>
                    <a:pt x="6836" y="5597"/>
                  </a:lnTo>
                  <a:lnTo>
                    <a:pt x="6836" y="4597"/>
                  </a:lnTo>
                  <a:close/>
                  <a:moveTo>
                    <a:pt x="6240" y="2596"/>
                  </a:moveTo>
                  <a:lnTo>
                    <a:pt x="6240" y="3620"/>
                  </a:lnTo>
                  <a:lnTo>
                    <a:pt x="5740" y="3620"/>
                  </a:lnTo>
                  <a:lnTo>
                    <a:pt x="5740" y="4239"/>
                  </a:lnTo>
                  <a:cubicBezTo>
                    <a:pt x="5740" y="4358"/>
                    <a:pt x="5835" y="4478"/>
                    <a:pt x="5931" y="4501"/>
                  </a:cubicBezTo>
                  <a:lnTo>
                    <a:pt x="5931" y="5549"/>
                  </a:lnTo>
                  <a:cubicBezTo>
                    <a:pt x="5931" y="5716"/>
                    <a:pt x="6074" y="5883"/>
                    <a:pt x="6240" y="5883"/>
                  </a:cubicBezTo>
                  <a:lnTo>
                    <a:pt x="7241" y="5883"/>
                  </a:lnTo>
                  <a:cubicBezTo>
                    <a:pt x="7407" y="5883"/>
                    <a:pt x="7526" y="5716"/>
                    <a:pt x="7526" y="5549"/>
                  </a:cubicBezTo>
                  <a:lnTo>
                    <a:pt x="7550" y="5549"/>
                  </a:lnTo>
                  <a:lnTo>
                    <a:pt x="7550" y="9526"/>
                  </a:lnTo>
                  <a:lnTo>
                    <a:pt x="4859" y="9526"/>
                  </a:lnTo>
                  <a:lnTo>
                    <a:pt x="4669" y="9717"/>
                  </a:lnTo>
                  <a:lnTo>
                    <a:pt x="3478" y="9717"/>
                  </a:lnTo>
                  <a:lnTo>
                    <a:pt x="3311" y="9526"/>
                  </a:lnTo>
                  <a:lnTo>
                    <a:pt x="572" y="9526"/>
                  </a:lnTo>
                  <a:lnTo>
                    <a:pt x="572" y="5573"/>
                  </a:lnTo>
                  <a:lnTo>
                    <a:pt x="1287" y="5573"/>
                  </a:lnTo>
                  <a:lnTo>
                    <a:pt x="1287" y="8216"/>
                  </a:lnTo>
                  <a:lnTo>
                    <a:pt x="6883" y="8216"/>
                  </a:lnTo>
                  <a:lnTo>
                    <a:pt x="6883" y="6240"/>
                  </a:lnTo>
                  <a:lnTo>
                    <a:pt x="6574" y="6240"/>
                  </a:lnTo>
                  <a:lnTo>
                    <a:pt x="6574" y="7907"/>
                  </a:lnTo>
                  <a:lnTo>
                    <a:pt x="1596" y="7907"/>
                  </a:lnTo>
                  <a:lnTo>
                    <a:pt x="1596" y="2596"/>
                  </a:lnTo>
                  <a:close/>
                  <a:moveTo>
                    <a:pt x="7884" y="9860"/>
                  </a:moveTo>
                  <a:lnTo>
                    <a:pt x="7884" y="10217"/>
                  </a:lnTo>
                  <a:lnTo>
                    <a:pt x="263" y="10217"/>
                  </a:lnTo>
                  <a:lnTo>
                    <a:pt x="239" y="10193"/>
                  </a:lnTo>
                  <a:lnTo>
                    <a:pt x="239" y="9860"/>
                  </a:lnTo>
                  <a:lnTo>
                    <a:pt x="3144" y="9860"/>
                  </a:lnTo>
                  <a:lnTo>
                    <a:pt x="3335" y="10050"/>
                  </a:lnTo>
                  <a:lnTo>
                    <a:pt x="4788" y="10050"/>
                  </a:lnTo>
                  <a:lnTo>
                    <a:pt x="4978" y="9860"/>
                  </a:lnTo>
                  <a:close/>
                  <a:moveTo>
                    <a:pt x="6455" y="0"/>
                  </a:moveTo>
                  <a:lnTo>
                    <a:pt x="6240" y="786"/>
                  </a:lnTo>
                  <a:lnTo>
                    <a:pt x="6240" y="2310"/>
                  </a:lnTo>
                  <a:lnTo>
                    <a:pt x="1596" y="2310"/>
                  </a:lnTo>
                  <a:lnTo>
                    <a:pt x="1596" y="1620"/>
                  </a:lnTo>
                  <a:lnTo>
                    <a:pt x="5931" y="1620"/>
                  </a:lnTo>
                  <a:lnTo>
                    <a:pt x="5931" y="1310"/>
                  </a:lnTo>
                  <a:lnTo>
                    <a:pt x="1644" y="1310"/>
                  </a:lnTo>
                  <a:cubicBezTo>
                    <a:pt x="1454" y="1310"/>
                    <a:pt x="1311" y="1429"/>
                    <a:pt x="1311" y="1620"/>
                  </a:cubicBezTo>
                  <a:lnTo>
                    <a:pt x="1311" y="5287"/>
                  </a:lnTo>
                  <a:lnTo>
                    <a:pt x="644" y="5287"/>
                  </a:lnTo>
                  <a:cubicBezTo>
                    <a:pt x="477" y="5287"/>
                    <a:pt x="334" y="5406"/>
                    <a:pt x="334" y="5573"/>
                  </a:cubicBezTo>
                  <a:lnTo>
                    <a:pt x="334" y="9574"/>
                  </a:lnTo>
                  <a:lnTo>
                    <a:pt x="1" y="9574"/>
                  </a:lnTo>
                  <a:lnTo>
                    <a:pt x="1" y="10193"/>
                  </a:lnTo>
                  <a:cubicBezTo>
                    <a:pt x="1" y="10360"/>
                    <a:pt x="144" y="10526"/>
                    <a:pt x="334" y="10526"/>
                  </a:cubicBezTo>
                  <a:lnTo>
                    <a:pt x="7907" y="10526"/>
                  </a:lnTo>
                  <a:cubicBezTo>
                    <a:pt x="8098" y="10526"/>
                    <a:pt x="8217" y="10360"/>
                    <a:pt x="8217" y="10193"/>
                  </a:cubicBezTo>
                  <a:lnTo>
                    <a:pt x="8217" y="9574"/>
                  </a:lnTo>
                  <a:lnTo>
                    <a:pt x="7860" y="9574"/>
                  </a:lnTo>
                  <a:lnTo>
                    <a:pt x="7860" y="5573"/>
                  </a:lnTo>
                  <a:cubicBezTo>
                    <a:pt x="7860" y="5406"/>
                    <a:pt x="7741" y="5287"/>
                    <a:pt x="7550" y="5287"/>
                  </a:cubicBezTo>
                  <a:lnTo>
                    <a:pt x="7526" y="5287"/>
                  </a:lnTo>
                  <a:lnTo>
                    <a:pt x="7526" y="4525"/>
                  </a:lnTo>
                  <a:cubicBezTo>
                    <a:pt x="7622" y="4478"/>
                    <a:pt x="7717" y="4382"/>
                    <a:pt x="7717" y="4263"/>
                  </a:cubicBezTo>
                  <a:lnTo>
                    <a:pt x="7717" y="3644"/>
                  </a:lnTo>
                  <a:lnTo>
                    <a:pt x="7193" y="3644"/>
                  </a:lnTo>
                  <a:lnTo>
                    <a:pt x="7193" y="786"/>
                  </a:lnTo>
                  <a:lnTo>
                    <a:pt x="7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5"/>
            <p:cNvSpPr/>
            <p:nvPr/>
          </p:nvSpPr>
          <p:spPr>
            <a:xfrm>
              <a:off x="4462856" y="1262921"/>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5"/>
            <p:cNvSpPr/>
            <p:nvPr/>
          </p:nvSpPr>
          <p:spPr>
            <a:xfrm>
              <a:off x="4486090" y="1262921"/>
              <a:ext cx="11635" cy="10834"/>
            </a:xfrm>
            <a:custGeom>
              <a:avLst/>
              <a:gdLst/>
              <a:ahLst/>
              <a:cxnLst/>
              <a:rect l="l" t="t" r="r" b="b"/>
              <a:pathLst>
                <a:path w="334"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5"/>
            <p:cNvSpPr/>
            <p:nvPr/>
          </p:nvSpPr>
          <p:spPr>
            <a:xfrm>
              <a:off x="4510161" y="1262921"/>
              <a:ext cx="10799" cy="10834"/>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5"/>
            <p:cNvSpPr/>
            <p:nvPr/>
          </p:nvSpPr>
          <p:spPr>
            <a:xfrm>
              <a:off x="4462856" y="1303573"/>
              <a:ext cx="34870" cy="10799"/>
            </a:xfrm>
            <a:custGeom>
              <a:avLst/>
              <a:gdLst/>
              <a:ahLst/>
              <a:cxnLst/>
              <a:rect l="l" t="t" r="r" b="b"/>
              <a:pathLst>
                <a:path w="1001" h="310" extrusionOk="0">
                  <a:moveTo>
                    <a:pt x="1" y="0"/>
                  </a:moveTo>
                  <a:lnTo>
                    <a:pt x="1" y="310"/>
                  </a:lnTo>
                  <a:lnTo>
                    <a:pt x="1001" y="310"/>
                  </a:lnTo>
                  <a:lnTo>
                    <a:pt x="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5"/>
            <p:cNvSpPr/>
            <p:nvPr/>
          </p:nvSpPr>
          <p:spPr>
            <a:xfrm>
              <a:off x="4462856" y="1326808"/>
              <a:ext cx="74721" cy="9963"/>
            </a:xfrm>
            <a:custGeom>
              <a:avLst/>
              <a:gdLst/>
              <a:ahLst/>
              <a:cxnLst/>
              <a:rect l="l" t="t" r="r" b="b"/>
              <a:pathLst>
                <a:path w="2145" h="286" extrusionOk="0">
                  <a:moveTo>
                    <a:pt x="1" y="0"/>
                  </a:moveTo>
                  <a:lnTo>
                    <a:pt x="1" y="286"/>
                  </a:lnTo>
                  <a:lnTo>
                    <a:pt x="2144" y="286"/>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5"/>
            <p:cNvSpPr/>
            <p:nvPr/>
          </p:nvSpPr>
          <p:spPr>
            <a:xfrm>
              <a:off x="4549141" y="1326808"/>
              <a:ext cx="23270" cy="9963"/>
            </a:xfrm>
            <a:custGeom>
              <a:avLst/>
              <a:gdLst/>
              <a:ahLst/>
              <a:cxnLst/>
              <a:rect l="l" t="t" r="r" b="b"/>
              <a:pathLst>
                <a:path w="668" h="286" extrusionOk="0">
                  <a:moveTo>
                    <a:pt x="0" y="0"/>
                  </a:moveTo>
                  <a:lnTo>
                    <a:pt x="0" y="286"/>
                  </a:lnTo>
                  <a:lnTo>
                    <a:pt x="667" y="286"/>
                  </a:lnTo>
                  <a:lnTo>
                    <a:pt x="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5"/>
            <p:cNvSpPr/>
            <p:nvPr/>
          </p:nvSpPr>
          <p:spPr>
            <a:xfrm>
              <a:off x="4462856" y="1349206"/>
              <a:ext cx="57269" cy="10799"/>
            </a:xfrm>
            <a:custGeom>
              <a:avLst/>
              <a:gdLst/>
              <a:ahLst/>
              <a:cxnLst/>
              <a:rect l="l" t="t" r="r" b="b"/>
              <a:pathLst>
                <a:path w="1644"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5"/>
            <p:cNvSpPr/>
            <p:nvPr/>
          </p:nvSpPr>
          <p:spPr>
            <a:xfrm>
              <a:off x="4532560" y="1349206"/>
              <a:ext cx="40687" cy="10799"/>
            </a:xfrm>
            <a:custGeom>
              <a:avLst/>
              <a:gdLst/>
              <a:ahLst/>
              <a:cxnLst/>
              <a:rect l="l" t="t" r="r" b="b"/>
              <a:pathLst>
                <a:path w="1168" h="310" extrusionOk="0">
                  <a:moveTo>
                    <a:pt x="0" y="0"/>
                  </a:moveTo>
                  <a:lnTo>
                    <a:pt x="0" y="310"/>
                  </a:lnTo>
                  <a:lnTo>
                    <a:pt x="1167" y="310"/>
                  </a:lnTo>
                  <a:lnTo>
                    <a:pt x="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5"/>
            <p:cNvSpPr/>
            <p:nvPr/>
          </p:nvSpPr>
          <p:spPr>
            <a:xfrm>
              <a:off x="4462856" y="1407276"/>
              <a:ext cx="69740" cy="10799"/>
            </a:xfrm>
            <a:custGeom>
              <a:avLst/>
              <a:gdLst/>
              <a:ahLst/>
              <a:cxnLst/>
              <a:rect l="l" t="t" r="r" b="b"/>
              <a:pathLst>
                <a:path w="2002" h="310" extrusionOk="0">
                  <a:moveTo>
                    <a:pt x="1" y="0"/>
                  </a:moveTo>
                  <a:lnTo>
                    <a:pt x="1" y="310"/>
                  </a:lnTo>
                  <a:lnTo>
                    <a:pt x="2001" y="310"/>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5"/>
            <p:cNvSpPr/>
            <p:nvPr/>
          </p:nvSpPr>
          <p:spPr>
            <a:xfrm>
              <a:off x="4462856" y="1430510"/>
              <a:ext cx="34870" cy="9963"/>
            </a:xfrm>
            <a:custGeom>
              <a:avLst/>
              <a:gdLst/>
              <a:ahLst/>
              <a:cxnLst/>
              <a:rect l="l" t="t" r="r" b="b"/>
              <a:pathLst>
                <a:path w="1001" h="286" extrusionOk="0">
                  <a:moveTo>
                    <a:pt x="1" y="0"/>
                  </a:moveTo>
                  <a:lnTo>
                    <a:pt x="1" y="286"/>
                  </a:lnTo>
                  <a:lnTo>
                    <a:pt x="1001" y="286"/>
                  </a:lnTo>
                  <a:lnTo>
                    <a:pt x="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5"/>
            <p:cNvSpPr/>
            <p:nvPr/>
          </p:nvSpPr>
          <p:spPr>
            <a:xfrm>
              <a:off x="4515142" y="1430510"/>
              <a:ext cx="86286" cy="9963"/>
            </a:xfrm>
            <a:custGeom>
              <a:avLst/>
              <a:gdLst/>
              <a:ahLst/>
              <a:cxnLst/>
              <a:rect l="l" t="t" r="r" b="b"/>
              <a:pathLst>
                <a:path w="2477" h="286" extrusionOk="0">
                  <a:moveTo>
                    <a:pt x="0" y="0"/>
                  </a:moveTo>
                  <a:lnTo>
                    <a:pt x="0" y="286"/>
                  </a:lnTo>
                  <a:lnTo>
                    <a:pt x="2477" y="286"/>
                  </a:lnTo>
                  <a:lnTo>
                    <a:pt x="2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5"/>
            <p:cNvSpPr/>
            <p:nvPr/>
          </p:nvSpPr>
          <p:spPr>
            <a:xfrm>
              <a:off x="4462856" y="1452874"/>
              <a:ext cx="57269" cy="10834"/>
            </a:xfrm>
            <a:custGeom>
              <a:avLst/>
              <a:gdLst/>
              <a:ahLst/>
              <a:cxnLst/>
              <a:rect l="l" t="t" r="r" b="b"/>
              <a:pathLst>
                <a:path w="1644" h="311" extrusionOk="0">
                  <a:moveTo>
                    <a:pt x="1" y="1"/>
                  </a:moveTo>
                  <a:lnTo>
                    <a:pt x="1" y="311"/>
                  </a:lnTo>
                  <a:lnTo>
                    <a:pt x="1644" y="311"/>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5"/>
            <p:cNvSpPr/>
            <p:nvPr/>
          </p:nvSpPr>
          <p:spPr>
            <a:xfrm>
              <a:off x="4532560" y="1452874"/>
              <a:ext cx="69705" cy="10834"/>
            </a:xfrm>
            <a:custGeom>
              <a:avLst/>
              <a:gdLst/>
              <a:ahLst/>
              <a:cxnLst/>
              <a:rect l="l" t="t" r="r" b="b"/>
              <a:pathLst>
                <a:path w="2001" h="311" extrusionOk="0">
                  <a:moveTo>
                    <a:pt x="0" y="1"/>
                  </a:moveTo>
                  <a:lnTo>
                    <a:pt x="0" y="311"/>
                  </a:lnTo>
                  <a:lnTo>
                    <a:pt x="2001" y="311"/>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5"/>
            <p:cNvSpPr/>
            <p:nvPr/>
          </p:nvSpPr>
          <p:spPr>
            <a:xfrm>
              <a:off x="4462856" y="1378224"/>
              <a:ext cx="81340" cy="10834"/>
            </a:xfrm>
            <a:custGeom>
              <a:avLst/>
              <a:gdLst/>
              <a:ahLst/>
              <a:cxnLst/>
              <a:rect l="l" t="t" r="r" b="b"/>
              <a:pathLst>
                <a:path w="2335" h="311" extrusionOk="0">
                  <a:moveTo>
                    <a:pt x="1" y="1"/>
                  </a:moveTo>
                  <a:lnTo>
                    <a:pt x="1" y="310"/>
                  </a:lnTo>
                  <a:lnTo>
                    <a:pt x="2335" y="310"/>
                  </a:lnTo>
                  <a:lnTo>
                    <a:pt x="2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5"/>
            <p:cNvSpPr/>
            <p:nvPr/>
          </p:nvSpPr>
          <p:spPr>
            <a:xfrm>
              <a:off x="4555794" y="1378224"/>
              <a:ext cx="22399" cy="10834"/>
            </a:xfrm>
            <a:custGeom>
              <a:avLst/>
              <a:gdLst/>
              <a:ahLst/>
              <a:cxnLst/>
              <a:rect l="l" t="t" r="r" b="b"/>
              <a:pathLst>
                <a:path w="643" h="311" extrusionOk="0">
                  <a:moveTo>
                    <a:pt x="0" y="1"/>
                  </a:moveTo>
                  <a:lnTo>
                    <a:pt x="0" y="310"/>
                  </a:lnTo>
                  <a:lnTo>
                    <a:pt x="643" y="310"/>
                  </a:lnTo>
                  <a:lnTo>
                    <a:pt x="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75"/>
          <p:cNvGrpSpPr/>
          <p:nvPr/>
        </p:nvGrpSpPr>
        <p:grpSpPr>
          <a:xfrm>
            <a:off x="5099393" y="1329937"/>
            <a:ext cx="353383" cy="242763"/>
            <a:chOff x="4245500" y="2323750"/>
            <a:chExt cx="264350" cy="181600"/>
          </a:xfrm>
        </p:grpSpPr>
        <p:sp>
          <p:nvSpPr>
            <p:cNvPr id="1440" name="Google Shape;1440;p75"/>
            <p:cNvSpPr/>
            <p:nvPr/>
          </p:nvSpPr>
          <p:spPr>
            <a:xfrm>
              <a:off x="4386600" y="2447575"/>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5"/>
            <p:cNvSpPr/>
            <p:nvPr/>
          </p:nvSpPr>
          <p:spPr>
            <a:xfrm>
              <a:off x="4403275" y="2447575"/>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5"/>
            <p:cNvSpPr/>
            <p:nvPr/>
          </p:nvSpPr>
          <p:spPr>
            <a:xfrm>
              <a:off x="4419925" y="2447575"/>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5"/>
            <p:cNvSpPr/>
            <p:nvPr/>
          </p:nvSpPr>
          <p:spPr>
            <a:xfrm>
              <a:off x="4245500" y="2323750"/>
              <a:ext cx="264350" cy="181600"/>
            </a:xfrm>
            <a:custGeom>
              <a:avLst/>
              <a:gdLst/>
              <a:ahLst/>
              <a:cxnLst/>
              <a:rect l="l" t="t" r="r" b="b"/>
              <a:pathLst>
                <a:path w="10574" h="7264" extrusionOk="0">
                  <a:moveTo>
                    <a:pt x="4668" y="3263"/>
                  </a:moveTo>
                  <a:lnTo>
                    <a:pt x="4668" y="4097"/>
                  </a:lnTo>
                  <a:cubicBezTo>
                    <a:pt x="4668" y="4168"/>
                    <a:pt x="4620" y="4263"/>
                    <a:pt x="4501" y="4263"/>
                  </a:cubicBezTo>
                  <a:lnTo>
                    <a:pt x="3025" y="4263"/>
                  </a:lnTo>
                  <a:lnTo>
                    <a:pt x="3025" y="6383"/>
                  </a:lnTo>
                  <a:cubicBezTo>
                    <a:pt x="3025" y="6645"/>
                    <a:pt x="2787" y="6883"/>
                    <a:pt x="2501" y="6883"/>
                  </a:cubicBezTo>
                  <a:cubicBezTo>
                    <a:pt x="2239" y="6883"/>
                    <a:pt x="2001" y="6645"/>
                    <a:pt x="2001" y="6383"/>
                  </a:cubicBezTo>
                  <a:lnTo>
                    <a:pt x="2001" y="4263"/>
                  </a:lnTo>
                  <a:lnTo>
                    <a:pt x="548" y="4263"/>
                  </a:lnTo>
                  <a:cubicBezTo>
                    <a:pt x="453" y="4263"/>
                    <a:pt x="358" y="4168"/>
                    <a:pt x="358" y="4097"/>
                  </a:cubicBezTo>
                  <a:lnTo>
                    <a:pt x="358" y="3263"/>
                  </a:lnTo>
                  <a:close/>
                  <a:moveTo>
                    <a:pt x="334" y="0"/>
                  </a:moveTo>
                  <a:lnTo>
                    <a:pt x="334" y="2977"/>
                  </a:lnTo>
                  <a:lnTo>
                    <a:pt x="0" y="2977"/>
                  </a:lnTo>
                  <a:lnTo>
                    <a:pt x="0" y="4120"/>
                  </a:lnTo>
                  <a:cubicBezTo>
                    <a:pt x="0" y="4382"/>
                    <a:pt x="238" y="4620"/>
                    <a:pt x="524" y="4620"/>
                  </a:cubicBezTo>
                  <a:lnTo>
                    <a:pt x="1667" y="4620"/>
                  </a:lnTo>
                  <a:lnTo>
                    <a:pt x="1667" y="6430"/>
                  </a:lnTo>
                  <a:cubicBezTo>
                    <a:pt x="1667" y="6883"/>
                    <a:pt x="2025" y="7264"/>
                    <a:pt x="2501" y="7264"/>
                  </a:cubicBezTo>
                  <a:cubicBezTo>
                    <a:pt x="2906" y="7264"/>
                    <a:pt x="3263" y="6978"/>
                    <a:pt x="3311" y="6621"/>
                  </a:cubicBezTo>
                  <a:lnTo>
                    <a:pt x="10288" y="6621"/>
                  </a:lnTo>
                  <a:cubicBezTo>
                    <a:pt x="10455" y="6621"/>
                    <a:pt x="10574" y="6478"/>
                    <a:pt x="10574" y="6287"/>
                  </a:cubicBezTo>
                  <a:lnTo>
                    <a:pt x="10574" y="5668"/>
                  </a:lnTo>
                  <a:lnTo>
                    <a:pt x="10241" y="5668"/>
                  </a:lnTo>
                  <a:lnTo>
                    <a:pt x="10241" y="5597"/>
                  </a:lnTo>
                  <a:lnTo>
                    <a:pt x="10241" y="1620"/>
                  </a:lnTo>
                  <a:cubicBezTo>
                    <a:pt x="10241" y="1429"/>
                    <a:pt x="10121" y="1310"/>
                    <a:pt x="9955" y="1310"/>
                  </a:cubicBezTo>
                  <a:lnTo>
                    <a:pt x="5001" y="1310"/>
                  </a:lnTo>
                  <a:lnTo>
                    <a:pt x="5001" y="1620"/>
                  </a:lnTo>
                  <a:lnTo>
                    <a:pt x="9955" y="1620"/>
                  </a:lnTo>
                  <a:lnTo>
                    <a:pt x="9955" y="5597"/>
                  </a:lnTo>
                  <a:lnTo>
                    <a:pt x="7240" y="5597"/>
                  </a:lnTo>
                  <a:lnTo>
                    <a:pt x="7049" y="5787"/>
                  </a:lnTo>
                  <a:lnTo>
                    <a:pt x="5859" y="5787"/>
                  </a:lnTo>
                  <a:lnTo>
                    <a:pt x="5692" y="5597"/>
                  </a:lnTo>
                  <a:lnTo>
                    <a:pt x="3644" y="5597"/>
                  </a:lnTo>
                  <a:lnTo>
                    <a:pt x="3644" y="5906"/>
                  </a:lnTo>
                  <a:lnTo>
                    <a:pt x="5549" y="5906"/>
                  </a:lnTo>
                  <a:lnTo>
                    <a:pt x="5716" y="6073"/>
                  </a:lnTo>
                  <a:lnTo>
                    <a:pt x="7168" y="6073"/>
                  </a:lnTo>
                  <a:lnTo>
                    <a:pt x="7359" y="5906"/>
                  </a:lnTo>
                  <a:lnTo>
                    <a:pt x="10264" y="5906"/>
                  </a:lnTo>
                  <a:lnTo>
                    <a:pt x="10264" y="6240"/>
                  </a:lnTo>
                  <a:lnTo>
                    <a:pt x="10264" y="6264"/>
                  </a:lnTo>
                  <a:lnTo>
                    <a:pt x="3311" y="6264"/>
                  </a:lnTo>
                  <a:lnTo>
                    <a:pt x="3311" y="4597"/>
                  </a:lnTo>
                  <a:lnTo>
                    <a:pt x="4501" y="4597"/>
                  </a:lnTo>
                  <a:cubicBezTo>
                    <a:pt x="4763" y="4597"/>
                    <a:pt x="4978" y="4358"/>
                    <a:pt x="4978" y="4097"/>
                  </a:cubicBezTo>
                  <a:lnTo>
                    <a:pt x="4978" y="2953"/>
                  </a:lnTo>
                  <a:lnTo>
                    <a:pt x="691" y="2953"/>
                  </a:lnTo>
                  <a:lnTo>
                    <a:pt x="691" y="310"/>
                  </a:lnTo>
                  <a:lnTo>
                    <a:pt x="1048" y="310"/>
                  </a:lnTo>
                  <a:lnTo>
                    <a:pt x="1048" y="953"/>
                  </a:lnTo>
                  <a:lnTo>
                    <a:pt x="1358" y="953"/>
                  </a:lnTo>
                  <a:lnTo>
                    <a:pt x="1358" y="310"/>
                  </a:lnTo>
                  <a:lnTo>
                    <a:pt x="1715" y="310"/>
                  </a:lnTo>
                  <a:lnTo>
                    <a:pt x="1715" y="1620"/>
                  </a:lnTo>
                  <a:lnTo>
                    <a:pt x="2001" y="1620"/>
                  </a:lnTo>
                  <a:lnTo>
                    <a:pt x="2001" y="310"/>
                  </a:lnTo>
                  <a:lnTo>
                    <a:pt x="2358" y="310"/>
                  </a:lnTo>
                  <a:lnTo>
                    <a:pt x="2358" y="1286"/>
                  </a:lnTo>
                  <a:lnTo>
                    <a:pt x="2668" y="1286"/>
                  </a:lnTo>
                  <a:lnTo>
                    <a:pt x="2668" y="310"/>
                  </a:lnTo>
                  <a:lnTo>
                    <a:pt x="3025" y="310"/>
                  </a:lnTo>
                  <a:lnTo>
                    <a:pt x="3025" y="953"/>
                  </a:lnTo>
                  <a:lnTo>
                    <a:pt x="3311" y="953"/>
                  </a:lnTo>
                  <a:lnTo>
                    <a:pt x="3311" y="310"/>
                  </a:lnTo>
                  <a:lnTo>
                    <a:pt x="3668" y="310"/>
                  </a:lnTo>
                  <a:lnTo>
                    <a:pt x="3668" y="1620"/>
                  </a:lnTo>
                  <a:lnTo>
                    <a:pt x="3977" y="1620"/>
                  </a:lnTo>
                  <a:lnTo>
                    <a:pt x="3977" y="310"/>
                  </a:lnTo>
                  <a:lnTo>
                    <a:pt x="4335" y="310"/>
                  </a:lnTo>
                  <a:lnTo>
                    <a:pt x="4335" y="2620"/>
                  </a:lnTo>
                  <a:lnTo>
                    <a:pt x="4620" y="2620"/>
                  </a:lnTo>
                  <a:lnTo>
                    <a:pt x="4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5"/>
            <p:cNvSpPr/>
            <p:nvPr/>
          </p:nvSpPr>
          <p:spPr>
            <a:xfrm>
              <a:off x="4287175"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5"/>
            <p:cNvSpPr/>
            <p:nvPr/>
          </p:nvSpPr>
          <p:spPr>
            <a:xfrm>
              <a:off x="4303850" y="24142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5"/>
            <p:cNvSpPr/>
            <p:nvPr/>
          </p:nvSpPr>
          <p:spPr>
            <a:xfrm>
              <a:off x="4321100" y="2414250"/>
              <a:ext cx="7775" cy="7150"/>
            </a:xfrm>
            <a:custGeom>
              <a:avLst/>
              <a:gdLst/>
              <a:ahLst/>
              <a:cxnLst/>
              <a:rect l="l" t="t" r="r" b="b"/>
              <a:pathLst>
                <a:path w="311" h="286"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75"/>
          <p:cNvGrpSpPr/>
          <p:nvPr/>
        </p:nvGrpSpPr>
        <p:grpSpPr>
          <a:xfrm>
            <a:off x="5808215" y="1274267"/>
            <a:ext cx="345436" cy="354191"/>
            <a:chOff x="5856553" y="1199871"/>
            <a:chExt cx="360055" cy="369180"/>
          </a:xfrm>
        </p:grpSpPr>
        <p:sp>
          <p:nvSpPr>
            <p:cNvPr id="1448" name="Google Shape;1448;p75"/>
            <p:cNvSpPr/>
            <p:nvPr/>
          </p:nvSpPr>
          <p:spPr>
            <a:xfrm>
              <a:off x="5974329" y="1262921"/>
              <a:ext cx="10834" cy="10834"/>
            </a:xfrm>
            <a:custGeom>
              <a:avLst/>
              <a:gdLst/>
              <a:ahLst/>
              <a:cxnLst/>
              <a:rect l="l" t="t" r="r" b="b"/>
              <a:pathLst>
                <a:path w="311" h="311" extrusionOk="0">
                  <a:moveTo>
                    <a:pt x="1" y="1"/>
                  </a:moveTo>
                  <a:lnTo>
                    <a:pt x="1"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5"/>
            <p:cNvSpPr/>
            <p:nvPr/>
          </p:nvSpPr>
          <p:spPr>
            <a:xfrm>
              <a:off x="5996727" y="1262921"/>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5"/>
            <p:cNvSpPr/>
            <p:nvPr/>
          </p:nvSpPr>
          <p:spPr>
            <a:xfrm>
              <a:off x="6019962" y="1262921"/>
              <a:ext cx="10834" cy="10834"/>
            </a:xfrm>
            <a:custGeom>
              <a:avLst/>
              <a:gdLst/>
              <a:ahLst/>
              <a:cxnLst/>
              <a:rect l="l" t="t" r="r" b="b"/>
              <a:pathLst>
                <a:path w="311" h="311" extrusionOk="0">
                  <a:moveTo>
                    <a:pt x="1" y="1"/>
                  </a:moveTo>
                  <a:lnTo>
                    <a:pt x="1"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5"/>
            <p:cNvSpPr/>
            <p:nvPr/>
          </p:nvSpPr>
          <p:spPr>
            <a:xfrm>
              <a:off x="5856553" y="1199871"/>
              <a:ext cx="288712" cy="206606"/>
            </a:xfrm>
            <a:custGeom>
              <a:avLst/>
              <a:gdLst/>
              <a:ahLst/>
              <a:cxnLst/>
              <a:rect l="l" t="t" r="r" b="b"/>
              <a:pathLst>
                <a:path w="8288" h="5931" extrusionOk="0">
                  <a:moveTo>
                    <a:pt x="1881" y="334"/>
                  </a:moveTo>
                  <a:lnTo>
                    <a:pt x="1881" y="1334"/>
                  </a:lnTo>
                  <a:lnTo>
                    <a:pt x="1524" y="1334"/>
                  </a:lnTo>
                  <a:lnTo>
                    <a:pt x="1524" y="334"/>
                  </a:lnTo>
                  <a:close/>
                  <a:moveTo>
                    <a:pt x="3525" y="334"/>
                  </a:moveTo>
                  <a:lnTo>
                    <a:pt x="3525" y="1334"/>
                  </a:lnTo>
                  <a:lnTo>
                    <a:pt x="3167" y="1334"/>
                  </a:lnTo>
                  <a:lnTo>
                    <a:pt x="3167" y="334"/>
                  </a:lnTo>
                  <a:close/>
                  <a:moveTo>
                    <a:pt x="5192" y="334"/>
                  </a:moveTo>
                  <a:lnTo>
                    <a:pt x="5192" y="1334"/>
                  </a:lnTo>
                  <a:lnTo>
                    <a:pt x="4834" y="1334"/>
                  </a:lnTo>
                  <a:lnTo>
                    <a:pt x="4834" y="334"/>
                  </a:lnTo>
                  <a:close/>
                  <a:moveTo>
                    <a:pt x="6835" y="334"/>
                  </a:moveTo>
                  <a:lnTo>
                    <a:pt x="6835" y="1334"/>
                  </a:lnTo>
                  <a:lnTo>
                    <a:pt x="6478" y="1334"/>
                  </a:lnTo>
                  <a:lnTo>
                    <a:pt x="6478" y="334"/>
                  </a:lnTo>
                  <a:close/>
                  <a:moveTo>
                    <a:pt x="8002" y="977"/>
                  </a:moveTo>
                  <a:lnTo>
                    <a:pt x="8002" y="2334"/>
                  </a:lnTo>
                  <a:lnTo>
                    <a:pt x="357" y="2334"/>
                  </a:lnTo>
                  <a:lnTo>
                    <a:pt x="357" y="977"/>
                  </a:lnTo>
                  <a:lnTo>
                    <a:pt x="1191" y="977"/>
                  </a:lnTo>
                  <a:lnTo>
                    <a:pt x="1191" y="1644"/>
                  </a:lnTo>
                  <a:lnTo>
                    <a:pt x="2167" y="1644"/>
                  </a:lnTo>
                  <a:lnTo>
                    <a:pt x="2167" y="977"/>
                  </a:lnTo>
                  <a:lnTo>
                    <a:pt x="2858" y="977"/>
                  </a:lnTo>
                  <a:lnTo>
                    <a:pt x="2858" y="1644"/>
                  </a:lnTo>
                  <a:lnTo>
                    <a:pt x="3834" y="1644"/>
                  </a:lnTo>
                  <a:lnTo>
                    <a:pt x="3834" y="977"/>
                  </a:lnTo>
                  <a:lnTo>
                    <a:pt x="4525" y="977"/>
                  </a:lnTo>
                  <a:lnTo>
                    <a:pt x="4525" y="1644"/>
                  </a:lnTo>
                  <a:lnTo>
                    <a:pt x="5501" y="1644"/>
                  </a:lnTo>
                  <a:lnTo>
                    <a:pt x="5501" y="977"/>
                  </a:lnTo>
                  <a:lnTo>
                    <a:pt x="6192" y="977"/>
                  </a:lnTo>
                  <a:lnTo>
                    <a:pt x="6192" y="1644"/>
                  </a:lnTo>
                  <a:lnTo>
                    <a:pt x="7168" y="1644"/>
                  </a:lnTo>
                  <a:lnTo>
                    <a:pt x="7168" y="977"/>
                  </a:lnTo>
                  <a:close/>
                  <a:moveTo>
                    <a:pt x="1167" y="1"/>
                  </a:moveTo>
                  <a:lnTo>
                    <a:pt x="1167" y="667"/>
                  </a:lnTo>
                  <a:lnTo>
                    <a:pt x="0" y="667"/>
                  </a:lnTo>
                  <a:lnTo>
                    <a:pt x="0" y="2620"/>
                  </a:lnTo>
                  <a:lnTo>
                    <a:pt x="7930" y="2620"/>
                  </a:lnTo>
                  <a:lnTo>
                    <a:pt x="7930" y="5930"/>
                  </a:lnTo>
                  <a:lnTo>
                    <a:pt x="8288" y="5930"/>
                  </a:lnTo>
                  <a:lnTo>
                    <a:pt x="8288" y="667"/>
                  </a:lnTo>
                  <a:lnTo>
                    <a:pt x="7121" y="667"/>
                  </a:lnTo>
                  <a:lnTo>
                    <a:pt x="7121" y="1"/>
                  </a:lnTo>
                  <a:lnTo>
                    <a:pt x="6168" y="1"/>
                  </a:lnTo>
                  <a:lnTo>
                    <a:pt x="6168" y="667"/>
                  </a:lnTo>
                  <a:lnTo>
                    <a:pt x="5477" y="667"/>
                  </a:lnTo>
                  <a:lnTo>
                    <a:pt x="5477" y="1"/>
                  </a:lnTo>
                  <a:lnTo>
                    <a:pt x="4501" y="1"/>
                  </a:lnTo>
                  <a:lnTo>
                    <a:pt x="4501" y="667"/>
                  </a:lnTo>
                  <a:lnTo>
                    <a:pt x="3810" y="667"/>
                  </a:lnTo>
                  <a:lnTo>
                    <a:pt x="3810" y="1"/>
                  </a:lnTo>
                  <a:lnTo>
                    <a:pt x="2834" y="1"/>
                  </a:lnTo>
                  <a:lnTo>
                    <a:pt x="2834" y="667"/>
                  </a:lnTo>
                  <a:lnTo>
                    <a:pt x="2143" y="667"/>
                  </a:lnTo>
                  <a:lnTo>
                    <a:pt x="21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5"/>
            <p:cNvSpPr/>
            <p:nvPr/>
          </p:nvSpPr>
          <p:spPr>
            <a:xfrm>
              <a:off x="5881425" y="1303573"/>
              <a:ext cx="68904" cy="68869"/>
            </a:xfrm>
            <a:custGeom>
              <a:avLst/>
              <a:gdLst/>
              <a:ahLst/>
              <a:cxnLst/>
              <a:rect l="l" t="t" r="r" b="b"/>
              <a:pathLst>
                <a:path w="1978" h="1977" extrusionOk="0">
                  <a:moveTo>
                    <a:pt x="1644" y="334"/>
                  </a:moveTo>
                  <a:lnTo>
                    <a:pt x="1644" y="1667"/>
                  </a:lnTo>
                  <a:lnTo>
                    <a:pt x="310" y="1667"/>
                  </a:lnTo>
                  <a:lnTo>
                    <a:pt x="310" y="334"/>
                  </a:lnTo>
                  <a:close/>
                  <a:moveTo>
                    <a:pt x="1" y="0"/>
                  </a:moveTo>
                  <a:lnTo>
                    <a:pt x="1" y="1977"/>
                  </a:lnTo>
                  <a:lnTo>
                    <a:pt x="1977" y="1977"/>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5"/>
            <p:cNvSpPr/>
            <p:nvPr/>
          </p:nvSpPr>
          <p:spPr>
            <a:xfrm>
              <a:off x="5967710" y="1303573"/>
              <a:ext cx="68869" cy="68869"/>
            </a:xfrm>
            <a:custGeom>
              <a:avLst/>
              <a:gdLst/>
              <a:ahLst/>
              <a:cxnLst/>
              <a:rect l="l" t="t" r="r" b="b"/>
              <a:pathLst>
                <a:path w="1977" h="1977" extrusionOk="0">
                  <a:moveTo>
                    <a:pt x="1643" y="334"/>
                  </a:moveTo>
                  <a:lnTo>
                    <a:pt x="1643" y="1667"/>
                  </a:lnTo>
                  <a:lnTo>
                    <a:pt x="310" y="1667"/>
                  </a:lnTo>
                  <a:lnTo>
                    <a:pt x="310" y="334"/>
                  </a:lnTo>
                  <a:close/>
                  <a:moveTo>
                    <a:pt x="0" y="0"/>
                  </a:moveTo>
                  <a:lnTo>
                    <a:pt x="0" y="1977"/>
                  </a:lnTo>
                  <a:lnTo>
                    <a:pt x="1977" y="1977"/>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5"/>
            <p:cNvSpPr/>
            <p:nvPr/>
          </p:nvSpPr>
          <p:spPr>
            <a:xfrm>
              <a:off x="6053961" y="1303573"/>
              <a:ext cx="68068" cy="68869"/>
            </a:xfrm>
            <a:custGeom>
              <a:avLst/>
              <a:gdLst/>
              <a:ahLst/>
              <a:cxnLst/>
              <a:rect l="l" t="t" r="r" b="b"/>
              <a:pathLst>
                <a:path w="1954" h="1977" extrusionOk="0">
                  <a:moveTo>
                    <a:pt x="1668" y="334"/>
                  </a:moveTo>
                  <a:lnTo>
                    <a:pt x="1668" y="1667"/>
                  </a:lnTo>
                  <a:lnTo>
                    <a:pt x="334" y="1667"/>
                  </a:lnTo>
                  <a:lnTo>
                    <a:pt x="334" y="334"/>
                  </a:lnTo>
                  <a:close/>
                  <a:moveTo>
                    <a:pt x="1" y="0"/>
                  </a:moveTo>
                  <a:lnTo>
                    <a:pt x="1" y="1977"/>
                  </a:lnTo>
                  <a:lnTo>
                    <a:pt x="1954" y="1977"/>
                  </a:lnTo>
                  <a:lnTo>
                    <a:pt x="1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5"/>
            <p:cNvSpPr/>
            <p:nvPr/>
          </p:nvSpPr>
          <p:spPr>
            <a:xfrm>
              <a:off x="5881425" y="1384877"/>
              <a:ext cx="68904" cy="68033"/>
            </a:xfrm>
            <a:custGeom>
              <a:avLst/>
              <a:gdLst/>
              <a:ahLst/>
              <a:cxnLst/>
              <a:rect l="l" t="t" r="r" b="b"/>
              <a:pathLst>
                <a:path w="1978" h="1953" extrusionOk="0">
                  <a:moveTo>
                    <a:pt x="1644" y="286"/>
                  </a:moveTo>
                  <a:lnTo>
                    <a:pt x="1644" y="1620"/>
                  </a:lnTo>
                  <a:lnTo>
                    <a:pt x="310" y="1620"/>
                  </a:lnTo>
                  <a:lnTo>
                    <a:pt x="310" y="286"/>
                  </a:lnTo>
                  <a:close/>
                  <a:moveTo>
                    <a:pt x="1" y="0"/>
                  </a:moveTo>
                  <a:lnTo>
                    <a:pt x="1" y="1953"/>
                  </a:lnTo>
                  <a:lnTo>
                    <a:pt x="1977" y="1953"/>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5"/>
            <p:cNvSpPr/>
            <p:nvPr/>
          </p:nvSpPr>
          <p:spPr>
            <a:xfrm>
              <a:off x="5967710" y="1384877"/>
              <a:ext cx="68869" cy="68033"/>
            </a:xfrm>
            <a:custGeom>
              <a:avLst/>
              <a:gdLst/>
              <a:ahLst/>
              <a:cxnLst/>
              <a:rect l="l" t="t" r="r" b="b"/>
              <a:pathLst>
                <a:path w="1977" h="1953" extrusionOk="0">
                  <a:moveTo>
                    <a:pt x="1643" y="286"/>
                  </a:moveTo>
                  <a:lnTo>
                    <a:pt x="1643" y="1620"/>
                  </a:lnTo>
                  <a:lnTo>
                    <a:pt x="310" y="1620"/>
                  </a:lnTo>
                  <a:lnTo>
                    <a:pt x="310" y="286"/>
                  </a:lnTo>
                  <a:close/>
                  <a:moveTo>
                    <a:pt x="0" y="0"/>
                  </a:moveTo>
                  <a:lnTo>
                    <a:pt x="0" y="1953"/>
                  </a:lnTo>
                  <a:lnTo>
                    <a:pt x="1977" y="1953"/>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5"/>
            <p:cNvSpPr/>
            <p:nvPr/>
          </p:nvSpPr>
          <p:spPr>
            <a:xfrm>
              <a:off x="5859026" y="1303573"/>
              <a:ext cx="357581" cy="265478"/>
            </a:xfrm>
            <a:custGeom>
              <a:avLst/>
              <a:gdLst/>
              <a:ahLst/>
              <a:cxnLst/>
              <a:rect l="l" t="t" r="r" b="b"/>
              <a:pathLst>
                <a:path w="10265" h="7621" extrusionOk="0">
                  <a:moveTo>
                    <a:pt x="5978" y="4954"/>
                  </a:moveTo>
                  <a:cubicBezTo>
                    <a:pt x="5978" y="4978"/>
                    <a:pt x="5978" y="5025"/>
                    <a:pt x="5954" y="5120"/>
                  </a:cubicBezTo>
                  <a:lnTo>
                    <a:pt x="263" y="5120"/>
                  </a:lnTo>
                  <a:lnTo>
                    <a:pt x="263" y="4954"/>
                  </a:lnTo>
                  <a:close/>
                  <a:moveTo>
                    <a:pt x="8097" y="3644"/>
                  </a:moveTo>
                  <a:cubicBezTo>
                    <a:pt x="9098" y="3644"/>
                    <a:pt x="9907" y="4478"/>
                    <a:pt x="9907" y="5454"/>
                  </a:cubicBezTo>
                  <a:cubicBezTo>
                    <a:pt x="9907" y="6454"/>
                    <a:pt x="9074" y="7264"/>
                    <a:pt x="8097" y="7264"/>
                  </a:cubicBezTo>
                  <a:cubicBezTo>
                    <a:pt x="7073" y="7264"/>
                    <a:pt x="6288" y="6430"/>
                    <a:pt x="6288" y="5454"/>
                  </a:cubicBezTo>
                  <a:cubicBezTo>
                    <a:pt x="6288" y="4430"/>
                    <a:pt x="7121" y="3644"/>
                    <a:pt x="8097" y="3644"/>
                  </a:cubicBezTo>
                  <a:close/>
                  <a:moveTo>
                    <a:pt x="1" y="0"/>
                  </a:moveTo>
                  <a:lnTo>
                    <a:pt x="1" y="5954"/>
                  </a:lnTo>
                  <a:lnTo>
                    <a:pt x="5621" y="5954"/>
                  </a:lnTo>
                  <a:lnTo>
                    <a:pt x="5621" y="5668"/>
                  </a:lnTo>
                  <a:lnTo>
                    <a:pt x="334" y="5668"/>
                  </a:lnTo>
                  <a:lnTo>
                    <a:pt x="334" y="5478"/>
                  </a:lnTo>
                  <a:lnTo>
                    <a:pt x="5978" y="5478"/>
                  </a:lnTo>
                  <a:cubicBezTo>
                    <a:pt x="5978" y="6668"/>
                    <a:pt x="6931" y="7621"/>
                    <a:pt x="8121" y="7621"/>
                  </a:cubicBezTo>
                  <a:cubicBezTo>
                    <a:pt x="9312" y="7621"/>
                    <a:pt x="10265" y="6668"/>
                    <a:pt x="10265" y="5478"/>
                  </a:cubicBezTo>
                  <a:cubicBezTo>
                    <a:pt x="10193" y="4263"/>
                    <a:pt x="9264" y="3311"/>
                    <a:pt x="8097" y="3311"/>
                  </a:cubicBezTo>
                  <a:cubicBezTo>
                    <a:pt x="7193" y="3311"/>
                    <a:pt x="6430" y="3882"/>
                    <a:pt x="6097" y="4644"/>
                  </a:cubicBezTo>
                  <a:lnTo>
                    <a:pt x="286" y="4644"/>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5"/>
            <p:cNvSpPr/>
            <p:nvPr/>
          </p:nvSpPr>
          <p:spPr>
            <a:xfrm>
              <a:off x="6088830" y="1441274"/>
              <a:ext cx="103704" cy="103739"/>
            </a:xfrm>
            <a:custGeom>
              <a:avLst/>
              <a:gdLst/>
              <a:ahLst/>
              <a:cxnLst/>
              <a:rect l="l" t="t" r="r" b="b"/>
              <a:pathLst>
                <a:path w="2977" h="2978" extrusionOk="0">
                  <a:moveTo>
                    <a:pt x="1500" y="334"/>
                  </a:moveTo>
                  <a:cubicBezTo>
                    <a:pt x="2120" y="334"/>
                    <a:pt x="2667" y="882"/>
                    <a:pt x="2667" y="1501"/>
                  </a:cubicBezTo>
                  <a:cubicBezTo>
                    <a:pt x="2667" y="2120"/>
                    <a:pt x="2120" y="2668"/>
                    <a:pt x="1500" y="2668"/>
                  </a:cubicBezTo>
                  <a:cubicBezTo>
                    <a:pt x="834" y="2668"/>
                    <a:pt x="334" y="2120"/>
                    <a:pt x="334" y="1501"/>
                  </a:cubicBezTo>
                  <a:cubicBezTo>
                    <a:pt x="334" y="834"/>
                    <a:pt x="881" y="334"/>
                    <a:pt x="1500" y="334"/>
                  </a:cubicBezTo>
                  <a:close/>
                  <a:moveTo>
                    <a:pt x="1500" y="1"/>
                  </a:moveTo>
                  <a:cubicBezTo>
                    <a:pt x="691" y="1"/>
                    <a:pt x="0" y="667"/>
                    <a:pt x="0" y="1501"/>
                  </a:cubicBezTo>
                  <a:cubicBezTo>
                    <a:pt x="0" y="2287"/>
                    <a:pt x="667" y="2977"/>
                    <a:pt x="1500" y="2977"/>
                  </a:cubicBezTo>
                  <a:cubicBezTo>
                    <a:pt x="2334" y="2977"/>
                    <a:pt x="2977" y="2334"/>
                    <a:pt x="2977" y="1501"/>
                  </a:cubicBezTo>
                  <a:cubicBezTo>
                    <a:pt x="2953" y="667"/>
                    <a:pt x="2310" y="1"/>
                    <a:pt x="1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5"/>
            <p:cNvSpPr/>
            <p:nvPr/>
          </p:nvSpPr>
          <p:spPr>
            <a:xfrm>
              <a:off x="6134429" y="1464509"/>
              <a:ext cx="26614" cy="49814"/>
            </a:xfrm>
            <a:custGeom>
              <a:avLst/>
              <a:gdLst/>
              <a:ahLst/>
              <a:cxnLst/>
              <a:rect l="l" t="t" r="r" b="b"/>
              <a:pathLst>
                <a:path w="764" h="1430" extrusionOk="0">
                  <a:moveTo>
                    <a:pt x="1" y="0"/>
                  </a:moveTo>
                  <a:lnTo>
                    <a:pt x="1" y="882"/>
                  </a:lnTo>
                  <a:lnTo>
                    <a:pt x="549" y="1429"/>
                  </a:lnTo>
                  <a:lnTo>
                    <a:pt x="763" y="1215"/>
                  </a:lnTo>
                  <a:lnTo>
                    <a:pt x="311" y="762"/>
                  </a:lnTo>
                  <a:lnTo>
                    <a:pt x="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75"/>
          <p:cNvGrpSpPr/>
          <p:nvPr/>
        </p:nvGrpSpPr>
        <p:grpSpPr>
          <a:xfrm>
            <a:off x="6511360" y="1324798"/>
            <a:ext cx="351820" cy="253128"/>
            <a:chOff x="6593200" y="1200707"/>
            <a:chExt cx="366708" cy="263840"/>
          </a:xfrm>
        </p:grpSpPr>
        <p:sp>
          <p:nvSpPr>
            <p:cNvPr id="1461" name="Google Shape;1461;p75"/>
            <p:cNvSpPr/>
            <p:nvPr/>
          </p:nvSpPr>
          <p:spPr>
            <a:xfrm>
              <a:off x="6748319" y="1274521"/>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5"/>
            <p:cNvSpPr/>
            <p:nvPr/>
          </p:nvSpPr>
          <p:spPr>
            <a:xfrm>
              <a:off x="6771553" y="1274521"/>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5"/>
            <p:cNvSpPr/>
            <p:nvPr/>
          </p:nvSpPr>
          <p:spPr>
            <a:xfrm>
              <a:off x="6793952" y="1274521"/>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5"/>
            <p:cNvSpPr/>
            <p:nvPr/>
          </p:nvSpPr>
          <p:spPr>
            <a:xfrm>
              <a:off x="6749991" y="1337572"/>
              <a:ext cx="27415" cy="28251"/>
            </a:xfrm>
            <a:custGeom>
              <a:avLst/>
              <a:gdLst/>
              <a:ahLst/>
              <a:cxnLst/>
              <a:rect l="l" t="t" r="r" b="b"/>
              <a:pathLst>
                <a:path w="787" h="811" extrusionOk="0">
                  <a:moveTo>
                    <a:pt x="786" y="1"/>
                  </a:moveTo>
                  <a:cubicBezTo>
                    <a:pt x="358" y="1"/>
                    <a:pt x="0" y="358"/>
                    <a:pt x="0" y="810"/>
                  </a:cubicBezTo>
                  <a:lnTo>
                    <a:pt x="286" y="810"/>
                  </a:lnTo>
                  <a:cubicBezTo>
                    <a:pt x="286" y="549"/>
                    <a:pt x="524" y="310"/>
                    <a:pt x="786" y="310"/>
                  </a:cubicBezTo>
                  <a:lnTo>
                    <a:pt x="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5"/>
            <p:cNvSpPr/>
            <p:nvPr/>
          </p:nvSpPr>
          <p:spPr>
            <a:xfrm>
              <a:off x="6725920" y="1314337"/>
              <a:ext cx="102903" cy="103739"/>
            </a:xfrm>
            <a:custGeom>
              <a:avLst/>
              <a:gdLst/>
              <a:ahLst/>
              <a:cxnLst/>
              <a:rect l="l" t="t" r="r" b="b"/>
              <a:pathLst>
                <a:path w="2954" h="2978" extrusionOk="0">
                  <a:moveTo>
                    <a:pt x="1453" y="1"/>
                  </a:moveTo>
                  <a:cubicBezTo>
                    <a:pt x="644" y="25"/>
                    <a:pt x="1" y="668"/>
                    <a:pt x="1" y="1477"/>
                  </a:cubicBezTo>
                  <a:cubicBezTo>
                    <a:pt x="1" y="2287"/>
                    <a:pt x="644" y="2978"/>
                    <a:pt x="1477" y="2978"/>
                  </a:cubicBezTo>
                  <a:cubicBezTo>
                    <a:pt x="1763" y="2978"/>
                    <a:pt x="2001" y="2906"/>
                    <a:pt x="2239" y="2763"/>
                  </a:cubicBezTo>
                  <a:lnTo>
                    <a:pt x="2073" y="2502"/>
                  </a:lnTo>
                  <a:cubicBezTo>
                    <a:pt x="1906" y="2573"/>
                    <a:pt x="1692" y="2644"/>
                    <a:pt x="1477" y="2644"/>
                  </a:cubicBezTo>
                  <a:cubicBezTo>
                    <a:pt x="834" y="2644"/>
                    <a:pt x="334" y="2097"/>
                    <a:pt x="334" y="1477"/>
                  </a:cubicBezTo>
                  <a:cubicBezTo>
                    <a:pt x="334" y="858"/>
                    <a:pt x="858" y="311"/>
                    <a:pt x="1477" y="311"/>
                  </a:cubicBezTo>
                  <a:cubicBezTo>
                    <a:pt x="2120" y="311"/>
                    <a:pt x="2644" y="858"/>
                    <a:pt x="2644" y="1477"/>
                  </a:cubicBezTo>
                  <a:cubicBezTo>
                    <a:pt x="2644" y="1739"/>
                    <a:pt x="2549" y="1978"/>
                    <a:pt x="2382" y="2192"/>
                  </a:cubicBezTo>
                  <a:lnTo>
                    <a:pt x="2620" y="2406"/>
                  </a:lnTo>
                  <a:cubicBezTo>
                    <a:pt x="2835" y="2144"/>
                    <a:pt x="2954" y="1811"/>
                    <a:pt x="2954" y="1477"/>
                  </a:cubicBezTo>
                  <a:cubicBezTo>
                    <a:pt x="2954" y="668"/>
                    <a:pt x="2287" y="1"/>
                    <a:pt x="1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5"/>
            <p:cNvSpPr/>
            <p:nvPr/>
          </p:nvSpPr>
          <p:spPr>
            <a:xfrm>
              <a:off x="6754136" y="1223105"/>
              <a:ext cx="45669" cy="9998"/>
            </a:xfrm>
            <a:custGeom>
              <a:avLst/>
              <a:gdLst/>
              <a:ahLst/>
              <a:cxnLst/>
              <a:rect l="l" t="t" r="r" b="b"/>
              <a:pathLst>
                <a:path w="1311" h="287" extrusionOk="0">
                  <a:moveTo>
                    <a:pt x="0" y="0"/>
                  </a:moveTo>
                  <a:lnTo>
                    <a:pt x="0" y="286"/>
                  </a:lnTo>
                  <a:lnTo>
                    <a:pt x="1310" y="286"/>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5"/>
            <p:cNvSpPr/>
            <p:nvPr/>
          </p:nvSpPr>
          <p:spPr>
            <a:xfrm>
              <a:off x="6863621" y="1262921"/>
              <a:ext cx="57304" cy="34870"/>
            </a:xfrm>
            <a:custGeom>
              <a:avLst/>
              <a:gdLst/>
              <a:ahLst/>
              <a:cxnLst/>
              <a:rect l="l" t="t" r="r" b="b"/>
              <a:pathLst>
                <a:path w="1645" h="1001" extrusionOk="0">
                  <a:moveTo>
                    <a:pt x="1311" y="310"/>
                  </a:moveTo>
                  <a:lnTo>
                    <a:pt x="1311" y="667"/>
                  </a:lnTo>
                  <a:lnTo>
                    <a:pt x="310" y="667"/>
                  </a:lnTo>
                  <a:lnTo>
                    <a:pt x="310" y="310"/>
                  </a:lnTo>
                  <a:close/>
                  <a:moveTo>
                    <a:pt x="1" y="1"/>
                  </a:moveTo>
                  <a:lnTo>
                    <a:pt x="1" y="1001"/>
                  </a:lnTo>
                  <a:lnTo>
                    <a:pt x="1644" y="1001"/>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5"/>
            <p:cNvSpPr/>
            <p:nvPr/>
          </p:nvSpPr>
          <p:spPr>
            <a:xfrm>
              <a:off x="6886020" y="1412257"/>
              <a:ext cx="28251" cy="28216"/>
            </a:xfrm>
            <a:custGeom>
              <a:avLst/>
              <a:gdLst/>
              <a:ahLst/>
              <a:cxnLst/>
              <a:rect l="l" t="t" r="r" b="b"/>
              <a:pathLst>
                <a:path w="811" h="810" extrusionOk="0">
                  <a:moveTo>
                    <a:pt x="525" y="0"/>
                  </a:moveTo>
                  <a:lnTo>
                    <a:pt x="525" y="524"/>
                  </a:lnTo>
                  <a:lnTo>
                    <a:pt x="1" y="524"/>
                  </a:lnTo>
                  <a:lnTo>
                    <a:pt x="1" y="810"/>
                  </a:lnTo>
                  <a:lnTo>
                    <a:pt x="811" y="810"/>
                  </a:lnTo>
                  <a:lnTo>
                    <a:pt x="8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5"/>
            <p:cNvSpPr/>
            <p:nvPr/>
          </p:nvSpPr>
          <p:spPr>
            <a:xfrm>
              <a:off x="6593200" y="1200707"/>
              <a:ext cx="366708" cy="263840"/>
            </a:xfrm>
            <a:custGeom>
              <a:avLst/>
              <a:gdLst/>
              <a:ahLst/>
              <a:cxnLst/>
              <a:rect l="l" t="t" r="r" b="b"/>
              <a:pathLst>
                <a:path w="10527" h="7574" extrusionOk="0">
                  <a:moveTo>
                    <a:pt x="2644" y="953"/>
                  </a:moveTo>
                  <a:lnTo>
                    <a:pt x="2644" y="1310"/>
                  </a:lnTo>
                  <a:lnTo>
                    <a:pt x="1644" y="1310"/>
                  </a:lnTo>
                  <a:lnTo>
                    <a:pt x="1644" y="953"/>
                  </a:lnTo>
                  <a:close/>
                  <a:moveTo>
                    <a:pt x="6192" y="310"/>
                  </a:moveTo>
                  <a:lnTo>
                    <a:pt x="6692" y="1310"/>
                  </a:lnTo>
                  <a:lnTo>
                    <a:pt x="3906" y="1310"/>
                  </a:lnTo>
                  <a:lnTo>
                    <a:pt x="4406" y="310"/>
                  </a:lnTo>
                  <a:close/>
                  <a:moveTo>
                    <a:pt x="9574" y="1620"/>
                  </a:moveTo>
                  <a:lnTo>
                    <a:pt x="9574" y="2953"/>
                  </a:lnTo>
                  <a:lnTo>
                    <a:pt x="6430" y="2953"/>
                  </a:lnTo>
                  <a:cubicBezTo>
                    <a:pt x="6097" y="2715"/>
                    <a:pt x="5716" y="2620"/>
                    <a:pt x="5287" y="2620"/>
                  </a:cubicBezTo>
                  <a:cubicBezTo>
                    <a:pt x="4882" y="2620"/>
                    <a:pt x="4501" y="2715"/>
                    <a:pt x="4168" y="2953"/>
                  </a:cubicBezTo>
                  <a:lnTo>
                    <a:pt x="977" y="2953"/>
                  </a:lnTo>
                  <a:lnTo>
                    <a:pt x="977" y="1620"/>
                  </a:lnTo>
                  <a:close/>
                  <a:moveTo>
                    <a:pt x="643" y="2953"/>
                  </a:moveTo>
                  <a:lnTo>
                    <a:pt x="643" y="3454"/>
                  </a:lnTo>
                  <a:lnTo>
                    <a:pt x="286" y="3454"/>
                  </a:lnTo>
                  <a:lnTo>
                    <a:pt x="286" y="2953"/>
                  </a:lnTo>
                  <a:close/>
                  <a:moveTo>
                    <a:pt x="10241" y="2953"/>
                  </a:moveTo>
                  <a:lnTo>
                    <a:pt x="10241" y="3454"/>
                  </a:lnTo>
                  <a:lnTo>
                    <a:pt x="9883" y="3454"/>
                  </a:lnTo>
                  <a:lnTo>
                    <a:pt x="9883" y="2953"/>
                  </a:lnTo>
                  <a:close/>
                  <a:moveTo>
                    <a:pt x="3311" y="5906"/>
                  </a:moveTo>
                  <a:cubicBezTo>
                    <a:pt x="3382" y="5906"/>
                    <a:pt x="3477" y="6002"/>
                    <a:pt x="3477" y="6073"/>
                  </a:cubicBezTo>
                  <a:cubicBezTo>
                    <a:pt x="3477" y="6168"/>
                    <a:pt x="3382" y="6264"/>
                    <a:pt x="3311" y="6264"/>
                  </a:cubicBezTo>
                  <a:cubicBezTo>
                    <a:pt x="3215" y="6264"/>
                    <a:pt x="3120" y="6168"/>
                    <a:pt x="3120" y="6073"/>
                  </a:cubicBezTo>
                  <a:cubicBezTo>
                    <a:pt x="3120" y="6002"/>
                    <a:pt x="3215" y="5906"/>
                    <a:pt x="3311" y="5906"/>
                  </a:cubicBezTo>
                  <a:close/>
                  <a:moveTo>
                    <a:pt x="5287" y="2930"/>
                  </a:moveTo>
                  <a:cubicBezTo>
                    <a:pt x="5644" y="2930"/>
                    <a:pt x="6002" y="3049"/>
                    <a:pt x="6287" y="3215"/>
                  </a:cubicBezTo>
                  <a:lnTo>
                    <a:pt x="6287" y="3287"/>
                  </a:lnTo>
                  <a:lnTo>
                    <a:pt x="6335" y="3287"/>
                  </a:lnTo>
                  <a:cubicBezTo>
                    <a:pt x="6811" y="3620"/>
                    <a:pt x="7121" y="4144"/>
                    <a:pt x="7121" y="4763"/>
                  </a:cubicBezTo>
                  <a:cubicBezTo>
                    <a:pt x="7121" y="5787"/>
                    <a:pt x="6287" y="6597"/>
                    <a:pt x="5287" y="6597"/>
                  </a:cubicBezTo>
                  <a:cubicBezTo>
                    <a:pt x="4287" y="6597"/>
                    <a:pt x="3477" y="5787"/>
                    <a:pt x="3477" y="4763"/>
                  </a:cubicBezTo>
                  <a:cubicBezTo>
                    <a:pt x="3477" y="4144"/>
                    <a:pt x="3787" y="3620"/>
                    <a:pt x="4263" y="3287"/>
                  </a:cubicBezTo>
                  <a:lnTo>
                    <a:pt x="4311" y="3287"/>
                  </a:lnTo>
                  <a:lnTo>
                    <a:pt x="4311" y="3215"/>
                  </a:lnTo>
                  <a:cubicBezTo>
                    <a:pt x="4620" y="3049"/>
                    <a:pt x="4930" y="2930"/>
                    <a:pt x="5287" y="2930"/>
                  </a:cubicBezTo>
                  <a:close/>
                  <a:moveTo>
                    <a:pt x="9550" y="3215"/>
                  </a:moveTo>
                  <a:lnTo>
                    <a:pt x="9550" y="7240"/>
                  </a:lnTo>
                  <a:lnTo>
                    <a:pt x="977" y="7240"/>
                  </a:lnTo>
                  <a:lnTo>
                    <a:pt x="977" y="3263"/>
                  </a:lnTo>
                  <a:lnTo>
                    <a:pt x="3787" y="3263"/>
                  </a:lnTo>
                  <a:cubicBezTo>
                    <a:pt x="3382" y="3620"/>
                    <a:pt x="3144" y="4168"/>
                    <a:pt x="3144" y="4739"/>
                  </a:cubicBezTo>
                  <a:cubicBezTo>
                    <a:pt x="3144" y="5049"/>
                    <a:pt x="3215" y="5311"/>
                    <a:pt x="3334" y="5573"/>
                  </a:cubicBezTo>
                  <a:lnTo>
                    <a:pt x="3311" y="5573"/>
                  </a:lnTo>
                  <a:cubicBezTo>
                    <a:pt x="3025" y="5573"/>
                    <a:pt x="2834" y="5787"/>
                    <a:pt x="2834" y="6049"/>
                  </a:cubicBezTo>
                  <a:cubicBezTo>
                    <a:pt x="2834" y="6311"/>
                    <a:pt x="3025" y="6526"/>
                    <a:pt x="3311" y="6526"/>
                  </a:cubicBezTo>
                  <a:cubicBezTo>
                    <a:pt x="3501" y="6526"/>
                    <a:pt x="3692" y="6406"/>
                    <a:pt x="3739" y="6192"/>
                  </a:cubicBezTo>
                  <a:cubicBezTo>
                    <a:pt x="4144" y="6597"/>
                    <a:pt x="4668" y="6859"/>
                    <a:pt x="5263" y="6859"/>
                  </a:cubicBezTo>
                  <a:cubicBezTo>
                    <a:pt x="6454" y="6859"/>
                    <a:pt x="7407" y="5906"/>
                    <a:pt x="7407" y="4716"/>
                  </a:cubicBezTo>
                  <a:cubicBezTo>
                    <a:pt x="7407" y="4120"/>
                    <a:pt x="7169" y="3573"/>
                    <a:pt x="6788" y="3215"/>
                  </a:cubicBezTo>
                  <a:close/>
                  <a:moveTo>
                    <a:pt x="4192" y="0"/>
                  </a:moveTo>
                  <a:lnTo>
                    <a:pt x="3549" y="1310"/>
                  </a:lnTo>
                  <a:lnTo>
                    <a:pt x="2953" y="1310"/>
                  </a:lnTo>
                  <a:lnTo>
                    <a:pt x="2953" y="667"/>
                  </a:lnTo>
                  <a:lnTo>
                    <a:pt x="1310" y="667"/>
                  </a:lnTo>
                  <a:lnTo>
                    <a:pt x="1310" y="1310"/>
                  </a:lnTo>
                  <a:lnTo>
                    <a:pt x="643" y="1310"/>
                  </a:lnTo>
                  <a:lnTo>
                    <a:pt x="643" y="2620"/>
                  </a:lnTo>
                  <a:lnTo>
                    <a:pt x="0" y="2620"/>
                  </a:lnTo>
                  <a:lnTo>
                    <a:pt x="0" y="3763"/>
                  </a:lnTo>
                  <a:lnTo>
                    <a:pt x="643" y="3763"/>
                  </a:lnTo>
                  <a:lnTo>
                    <a:pt x="643" y="7573"/>
                  </a:lnTo>
                  <a:lnTo>
                    <a:pt x="9883" y="7573"/>
                  </a:lnTo>
                  <a:lnTo>
                    <a:pt x="9883" y="3763"/>
                  </a:lnTo>
                  <a:lnTo>
                    <a:pt x="10526" y="3763"/>
                  </a:lnTo>
                  <a:lnTo>
                    <a:pt x="10526" y="2620"/>
                  </a:lnTo>
                  <a:lnTo>
                    <a:pt x="9883" y="2620"/>
                  </a:lnTo>
                  <a:lnTo>
                    <a:pt x="9883" y="1310"/>
                  </a:lnTo>
                  <a:lnTo>
                    <a:pt x="7026" y="1310"/>
                  </a:lnTo>
                  <a:lnTo>
                    <a:pt x="6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75"/>
          <p:cNvGrpSpPr/>
          <p:nvPr/>
        </p:nvGrpSpPr>
        <p:grpSpPr>
          <a:xfrm>
            <a:off x="7215635" y="1275011"/>
            <a:ext cx="352581" cy="352614"/>
            <a:chOff x="5828575" y="2323150"/>
            <a:chExt cx="263750" cy="263775"/>
          </a:xfrm>
        </p:grpSpPr>
        <p:sp>
          <p:nvSpPr>
            <p:cNvPr id="1471" name="Google Shape;1471;p75"/>
            <p:cNvSpPr/>
            <p:nvPr/>
          </p:nvSpPr>
          <p:spPr>
            <a:xfrm>
              <a:off x="5923225" y="2451750"/>
              <a:ext cx="8350" cy="7775"/>
            </a:xfrm>
            <a:custGeom>
              <a:avLst/>
              <a:gdLst/>
              <a:ahLst/>
              <a:cxnLst/>
              <a:rect l="l" t="t" r="r" b="b"/>
              <a:pathLst>
                <a:path w="334"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5"/>
            <p:cNvSpPr/>
            <p:nvPr/>
          </p:nvSpPr>
          <p:spPr>
            <a:xfrm>
              <a:off x="5955975" y="2451750"/>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5"/>
            <p:cNvSpPr/>
            <p:nvPr/>
          </p:nvSpPr>
          <p:spPr>
            <a:xfrm>
              <a:off x="5989300" y="245175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5"/>
            <p:cNvSpPr/>
            <p:nvPr/>
          </p:nvSpPr>
          <p:spPr>
            <a:xfrm>
              <a:off x="5873225" y="2369600"/>
              <a:ext cx="172675" cy="172675"/>
            </a:xfrm>
            <a:custGeom>
              <a:avLst/>
              <a:gdLst/>
              <a:ahLst/>
              <a:cxnLst/>
              <a:rect l="l" t="t" r="r" b="b"/>
              <a:pathLst>
                <a:path w="6907" h="6907" extrusionOk="0">
                  <a:moveTo>
                    <a:pt x="2691" y="286"/>
                  </a:moveTo>
                  <a:lnTo>
                    <a:pt x="2691" y="1310"/>
                  </a:lnTo>
                  <a:lnTo>
                    <a:pt x="1643" y="1310"/>
                  </a:lnTo>
                  <a:lnTo>
                    <a:pt x="1643" y="619"/>
                  </a:lnTo>
                  <a:lnTo>
                    <a:pt x="1334" y="619"/>
                  </a:lnTo>
                  <a:lnTo>
                    <a:pt x="1334" y="1310"/>
                  </a:lnTo>
                  <a:lnTo>
                    <a:pt x="334" y="1310"/>
                  </a:lnTo>
                  <a:lnTo>
                    <a:pt x="334" y="286"/>
                  </a:lnTo>
                  <a:close/>
                  <a:moveTo>
                    <a:pt x="4001" y="286"/>
                  </a:moveTo>
                  <a:lnTo>
                    <a:pt x="4001" y="1310"/>
                  </a:lnTo>
                  <a:lnTo>
                    <a:pt x="2977" y="1310"/>
                  </a:lnTo>
                  <a:lnTo>
                    <a:pt x="2977" y="286"/>
                  </a:lnTo>
                  <a:close/>
                  <a:moveTo>
                    <a:pt x="5311" y="286"/>
                  </a:moveTo>
                  <a:lnTo>
                    <a:pt x="5311" y="1310"/>
                  </a:lnTo>
                  <a:lnTo>
                    <a:pt x="4287" y="1310"/>
                  </a:lnTo>
                  <a:lnTo>
                    <a:pt x="4287" y="286"/>
                  </a:lnTo>
                  <a:close/>
                  <a:moveTo>
                    <a:pt x="6621" y="286"/>
                  </a:moveTo>
                  <a:lnTo>
                    <a:pt x="6621" y="1310"/>
                  </a:lnTo>
                  <a:lnTo>
                    <a:pt x="5597" y="1310"/>
                  </a:lnTo>
                  <a:lnTo>
                    <a:pt x="5597" y="286"/>
                  </a:lnTo>
                  <a:close/>
                  <a:moveTo>
                    <a:pt x="1334" y="1596"/>
                  </a:moveTo>
                  <a:lnTo>
                    <a:pt x="1334" y="2620"/>
                  </a:lnTo>
                  <a:lnTo>
                    <a:pt x="334" y="2620"/>
                  </a:lnTo>
                  <a:lnTo>
                    <a:pt x="334" y="1596"/>
                  </a:lnTo>
                  <a:close/>
                  <a:moveTo>
                    <a:pt x="2644" y="1596"/>
                  </a:moveTo>
                  <a:lnTo>
                    <a:pt x="2644" y="2620"/>
                  </a:lnTo>
                  <a:lnTo>
                    <a:pt x="1643" y="2620"/>
                  </a:lnTo>
                  <a:lnTo>
                    <a:pt x="1643" y="1596"/>
                  </a:lnTo>
                  <a:close/>
                  <a:moveTo>
                    <a:pt x="4001" y="1596"/>
                  </a:moveTo>
                  <a:lnTo>
                    <a:pt x="4001" y="2620"/>
                  </a:lnTo>
                  <a:lnTo>
                    <a:pt x="2977" y="2620"/>
                  </a:lnTo>
                  <a:lnTo>
                    <a:pt x="2977" y="1596"/>
                  </a:lnTo>
                  <a:close/>
                  <a:moveTo>
                    <a:pt x="5311" y="1596"/>
                  </a:moveTo>
                  <a:lnTo>
                    <a:pt x="5311" y="2620"/>
                  </a:lnTo>
                  <a:lnTo>
                    <a:pt x="4287" y="2620"/>
                  </a:lnTo>
                  <a:lnTo>
                    <a:pt x="4287" y="1596"/>
                  </a:lnTo>
                  <a:close/>
                  <a:moveTo>
                    <a:pt x="6621" y="1620"/>
                  </a:moveTo>
                  <a:lnTo>
                    <a:pt x="6621" y="2644"/>
                  </a:lnTo>
                  <a:lnTo>
                    <a:pt x="5597" y="2644"/>
                  </a:lnTo>
                  <a:lnTo>
                    <a:pt x="5597" y="1620"/>
                  </a:lnTo>
                  <a:close/>
                  <a:moveTo>
                    <a:pt x="1334" y="2929"/>
                  </a:moveTo>
                  <a:lnTo>
                    <a:pt x="1334" y="3953"/>
                  </a:lnTo>
                  <a:lnTo>
                    <a:pt x="334" y="3953"/>
                  </a:lnTo>
                  <a:lnTo>
                    <a:pt x="334" y="2929"/>
                  </a:lnTo>
                  <a:close/>
                  <a:moveTo>
                    <a:pt x="2644" y="2929"/>
                  </a:moveTo>
                  <a:lnTo>
                    <a:pt x="2644" y="3953"/>
                  </a:lnTo>
                  <a:lnTo>
                    <a:pt x="1643" y="3953"/>
                  </a:lnTo>
                  <a:lnTo>
                    <a:pt x="1643" y="2929"/>
                  </a:lnTo>
                  <a:close/>
                  <a:moveTo>
                    <a:pt x="4001" y="2929"/>
                  </a:moveTo>
                  <a:lnTo>
                    <a:pt x="4001" y="3953"/>
                  </a:lnTo>
                  <a:lnTo>
                    <a:pt x="2977" y="3953"/>
                  </a:lnTo>
                  <a:lnTo>
                    <a:pt x="2977" y="2929"/>
                  </a:lnTo>
                  <a:close/>
                  <a:moveTo>
                    <a:pt x="5311" y="2929"/>
                  </a:moveTo>
                  <a:lnTo>
                    <a:pt x="5311" y="3953"/>
                  </a:lnTo>
                  <a:lnTo>
                    <a:pt x="4287" y="3953"/>
                  </a:lnTo>
                  <a:lnTo>
                    <a:pt x="4287" y="2929"/>
                  </a:lnTo>
                  <a:close/>
                  <a:moveTo>
                    <a:pt x="6621" y="2929"/>
                  </a:moveTo>
                  <a:lnTo>
                    <a:pt x="6621" y="3953"/>
                  </a:lnTo>
                  <a:lnTo>
                    <a:pt x="5597" y="3953"/>
                  </a:lnTo>
                  <a:lnTo>
                    <a:pt x="5597" y="2929"/>
                  </a:lnTo>
                  <a:close/>
                  <a:moveTo>
                    <a:pt x="1334" y="4239"/>
                  </a:moveTo>
                  <a:lnTo>
                    <a:pt x="1334" y="5263"/>
                  </a:lnTo>
                  <a:lnTo>
                    <a:pt x="334" y="5263"/>
                  </a:lnTo>
                  <a:lnTo>
                    <a:pt x="334" y="4239"/>
                  </a:lnTo>
                  <a:close/>
                  <a:moveTo>
                    <a:pt x="2644" y="4239"/>
                  </a:moveTo>
                  <a:lnTo>
                    <a:pt x="2644" y="5263"/>
                  </a:lnTo>
                  <a:lnTo>
                    <a:pt x="1643" y="5263"/>
                  </a:lnTo>
                  <a:lnTo>
                    <a:pt x="1643" y="4239"/>
                  </a:lnTo>
                  <a:close/>
                  <a:moveTo>
                    <a:pt x="4001" y="4239"/>
                  </a:moveTo>
                  <a:lnTo>
                    <a:pt x="4001" y="5263"/>
                  </a:lnTo>
                  <a:lnTo>
                    <a:pt x="2977" y="5263"/>
                  </a:lnTo>
                  <a:lnTo>
                    <a:pt x="2977" y="4239"/>
                  </a:lnTo>
                  <a:close/>
                  <a:moveTo>
                    <a:pt x="6621" y="4239"/>
                  </a:moveTo>
                  <a:lnTo>
                    <a:pt x="6621" y="5263"/>
                  </a:lnTo>
                  <a:lnTo>
                    <a:pt x="5597" y="5263"/>
                  </a:lnTo>
                  <a:lnTo>
                    <a:pt x="5597" y="4239"/>
                  </a:lnTo>
                  <a:close/>
                  <a:moveTo>
                    <a:pt x="1334" y="5549"/>
                  </a:moveTo>
                  <a:lnTo>
                    <a:pt x="1334" y="6573"/>
                  </a:lnTo>
                  <a:lnTo>
                    <a:pt x="357" y="6573"/>
                  </a:lnTo>
                  <a:lnTo>
                    <a:pt x="334" y="6549"/>
                  </a:lnTo>
                  <a:lnTo>
                    <a:pt x="334" y="5549"/>
                  </a:lnTo>
                  <a:close/>
                  <a:moveTo>
                    <a:pt x="2644" y="5549"/>
                  </a:moveTo>
                  <a:lnTo>
                    <a:pt x="2644" y="6573"/>
                  </a:lnTo>
                  <a:lnTo>
                    <a:pt x="1643" y="6573"/>
                  </a:lnTo>
                  <a:lnTo>
                    <a:pt x="1643" y="5549"/>
                  </a:lnTo>
                  <a:close/>
                  <a:moveTo>
                    <a:pt x="4001" y="5549"/>
                  </a:moveTo>
                  <a:lnTo>
                    <a:pt x="4001" y="6573"/>
                  </a:lnTo>
                  <a:lnTo>
                    <a:pt x="2977" y="6573"/>
                  </a:lnTo>
                  <a:lnTo>
                    <a:pt x="2977" y="5549"/>
                  </a:lnTo>
                  <a:close/>
                  <a:moveTo>
                    <a:pt x="5311" y="4239"/>
                  </a:moveTo>
                  <a:lnTo>
                    <a:pt x="5311" y="6573"/>
                  </a:lnTo>
                  <a:lnTo>
                    <a:pt x="4287" y="6573"/>
                  </a:lnTo>
                  <a:lnTo>
                    <a:pt x="4287" y="5549"/>
                  </a:lnTo>
                  <a:lnTo>
                    <a:pt x="4977" y="5549"/>
                  </a:lnTo>
                  <a:lnTo>
                    <a:pt x="4977" y="5263"/>
                  </a:lnTo>
                  <a:lnTo>
                    <a:pt x="4287" y="5263"/>
                  </a:lnTo>
                  <a:lnTo>
                    <a:pt x="4287" y="4239"/>
                  </a:lnTo>
                  <a:close/>
                  <a:moveTo>
                    <a:pt x="6621" y="5549"/>
                  </a:moveTo>
                  <a:lnTo>
                    <a:pt x="6621" y="6573"/>
                  </a:lnTo>
                  <a:lnTo>
                    <a:pt x="5597" y="6573"/>
                  </a:lnTo>
                  <a:lnTo>
                    <a:pt x="5597" y="5549"/>
                  </a:lnTo>
                  <a:close/>
                  <a:moveTo>
                    <a:pt x="334" y="0"/>
                  </a:moveTo>
                  <a:cubicBezTo>
                    <a:pt x="143" y="0"/>
                    <a:pt x="0" y="143"/>
                    <a:pt x="0" y="310"/>
                  </a:cubicBezTo>
                  <a:lnTo>
                    <a:pt x="0" y="6573"/>
                  </a:lnTo>
                  <a:cubicBezTo>
                    <a:pt x="0" y="6740"/>
                    <a:pt x="143" y="6906"/>
                    <a:pt x="334" y="6906"/>
                  </a:cubicBezTo>
                  <a:lnTo>
                    <a:pt x="6573" y="6906"/>
                  </a:lnTo>
                  <a:cubicBezTo>
                    <a:pt x="6763" y="6906"/>
                    <a:pt x="6906" y="6740"/>
                    <a:pt x="6906" y="6573"/>
                  </a:cubicBezTo>
                  <a:lnTo>
                    <a:pt x="6906" y="310"/>
                  </a:lnTo>
                  <a:cubicBezTo>
                    <a:pt x="6906" y="143"/>
                    <a:pt x="6763" y="0"/>
                    <a:pt x="6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5"/>
            <p:cNvSpPr/>
            <p:nvPr/>
          </p:nvSpPr>
          <p:spPr>
            <a:xfrm>
              <a:off x="5852375" y="2348750"/>
              <a:ext cx="50025" cy="48850"/>
            </a:xfrm>
            <a:custGeom>
              <a:avLst/>
              <a:gdLst/>
              <a:ahLst/>
              <a:cxnLst/>
              <a:rect l="l" t="t" r="r" b="b"/>
              <a:pathLst>
                <a:path w="2001" h="1954" extrusionOk="0">
                  <a:moveTo>
                    <a:pt x="501" y="1"/>
                  </a:moveTo>
                  <a:cubicBezTo>
                    <a:pt x="239" y="1"/>
                    <a:pt x="1" y="191"/>
                    <a:pt x="1" y="477"/>
                  </a:cubicBezTo>
                  <a:lnTo>
                    <a:pt x="1" y="1953"/>
                  </a:lnTo>
                  <a:lnTo>
                    <a:pt x="310" y="1953"/>
                  </a:lnTo>
                  <a:lnTo>
                    <a:pt x="310" y="477"/>
                  </a:lnTo>
                  <a:lnTo>
                    <a:pt x="334" y="477"/>
                  </a:lnTo>
                  <a:cubicBezTo>
                    <a:pt x="334" y="382"/>
                    <a:pt x="429" y="286"/>
                    <a:pt x="501" y="286"/>
                  </a:cubicBezTo>
                  <a:lnTo>
                    <a:pt x="2001" y="286"/>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5"/>
            <p:cNvSpPr/>
            <p:nvPr/>
          </p:nvSpPr>
          <p:spPr>
            <a:xfrm>
              <a:off x="6017900" y="2348750"/>
              <a:ext cx="48825" cy="48850"/>
            </a:xfrm>
            <a:custGeom>
              <a:avLst/>
              <a:gdLst/>
              <a:ahLst/>
              <a:cxnLst/>
              <a:rect l="l" t="t" r="r" b="b"/>
              <a:pathLst>
                <a:path w="1953" h="1954" extrusionOk="0">
                  <a:moveTo>
                    <a:pt x="0" y="1"/>
                  </a:moveTo>
                  <a:lnTo>
                    <a:pt x="0" y="286"/>
                  </a:lnTo>
                  <a:lnTo>
                    <a:pt x="1477" y="286"/>
                  </a:lnTo>
                  <a:cubicBezTo>
                    <a:pt x="1596" y="310"/>
                    <a:pt x="1667" y="382"/>
                    <a:pt x="1667" y="477"/>
                  </a:cubicBezTo>
                  <a:lnTo>
                    <a:pt x="1667" y="1953"/>
                  </a:lnTo>
                  <a:lnTo>
                    <a:pt x="1953" y="1953"/>
                  </a:lnTo>
                  <a:lnTo>
                    <a:pt x="1953" y="477"/>
                  </a:lnTo>
                  <a:cubicBezTo>
                    <a:pt x="1953" y="191"/>
                    <a:pt x="1738" y="1"/>
                    <a:pt x="1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5"/>
            <p:cNvSpPr/>
            <p:nvPr/>
          </p:nvSpPr>
          <p:spPr>
            <a:xfrm>
              <a:off x="6017900" y="2512475"/>
              <a:ext cx="48825" cy="49450"/>
            </a:xfrm>
            <a:custGeom>
              <a:avLst/>
              <a:gdLst/>
              <a:ahLst/>
              <a:cxnLst/>
              <a:rect l="l" t="t" r="r" b="b"/>
              <a:pathLst>
                <a:path w="1953" h="1978" extrusionOk="0">
                  <a:moveTo>
                    <a:pt x="1667" y="1"/>
                  </a:moveTo>
                  <a:lnTo>
                    <a:pt x="1667" y="1501"/>
                  </a:lnTo>
                  <a:cubicBezTo>
                    <a:pt x="1667" y="1596"/>
                    <a:pt x="1596" y="1691"/>
                    <a:pt x="1477" y="1691"/>
                  </a:cubicBezTo>
                  <a:lnTo>
                    <a:pt x="0" y="1691"/>
                  </a:lnTo>
                  <a:lnTo>
                    <a:pt x="0" y="1977"/>
                  </a:lnTo>
                  <a:lnTo>
                    <a:pt x="1477" y="1977"/>
                  </a:lnTo>
                  <a:cubicBezTo>
                    <a:pt x="1738" y="1977"/>
                    <a:pt x="1953" y="1739"/>
                    <a:pt x="1953" y="1477"/>
                  </a:cubicBezTo>
                  <a:lnTo>
                    <a:pt x="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5"/>
            <p:cNvSpPr/>
            <p:nvPr/>
          </p:nvSpPr>
          <p:spPr>
            <a:xfrm>
              <a:off x="5852975" y="2513075"/>
              <a:ext cx="50025" cy="50025"/>
            </a:xfrm>
            <a:custGeom>
              <a:avLst/>
              <a:gdLst/>
              <a:ahLst/>
              <a:cxnLst/>
              <a:rect l="l" t="t" r="r" b="b"/>
              <a:pathLst>
                <a:path w="2001" h="2001" extrusionOk="0">
                  <a:moveTo>
                    <a:pt x="0" y="0"/>
                  </a:moveTo>
                  <a:lnTo>
                    <a:pt x="0" y="1477"/>
                  </a:lnTo>
                  <a:cubicBezTo>
                    <a:pt x="0" y="1763"/>
                    <a:pt x="239" y="2001"/>
                    <a:pt x="524" y="2001"/>
                  </a:cubicBezTo>
                  <a:lnTo>
                    <a:pt x="2001" y="2001"/>
                  </a:lnTo>
                  <a:lnTo>
                    <a:pt x="2001" y="1691"/>
                  </a:lnTo>
                  <a:lnTo>
                    <a:pt x="524" y="1691"/>
                  </a:lnTo>
                  <a:cubicBezTo>
                    <a:pt x="405" y="1667"/>
                    <a:pt x="310" y="1572"/>
                    <a:pt x="310" y="1477"/>
                  </a:cubicBez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5"/>
            <p:cNvSpPr/>
            <p:nvPr/>
          </p:nvSpPr>
          <p:spPr>
            <a:xfrm>
              <a:off x="5955975" y="2323150"/>
              <a:ext cx="7175" cy="32775"/>
            </a:xfrm>
            <a:custGeom>
              <a:avLst/>
              <a:gdLst/>
              <a:ahLst/>
              <a:cxnLst/>
              <a:rect l="l" t="t" r="r" b="b"/>
              <a:pathLst>
                <a:path w="287" h="1311" extrusionOk="0">
                  <a:moveTo>
                    <a:pt x="0" y="1"/>
                  </a:moveTo>
                  <a:lnTo>
                    <a:pt x="0" y="1310"/>
                  </a:lnTo>
                  <a:lnTo>
                    <a:pt x="286" y="1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5"/>
            <p:cNvSpPr/>
            <p:nvPr/>
          </p:nvSpPr>
          <p:spPr>
            <a:xfrm>
              <a:off x="5955975" y="2554150"/>
              <a:ext cx="7175" cy="32775"/>
            </a:xfrm>
            <a:custGeom>
              <a:avLst/>
              <a:gdLst/>
              <a:ahLst/>
              <a:cxnLst/>
              <a:rect l="l" t="t" r="r" b="b"/>
              <a:pathLst>
                <a:path w="287" h="1311" extrusionOk="0">
                  <a:moveTo>
                    <a:pt x="0" y="1"/>
                  </a:moveTo>
                  <a:lnTo>
                    <a:pt x="0" y="1310"/>
                  </a:lnTo>
                  <a:lnTo>
                    <a:pt x="286" y="1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5"/>
            <p:cNvSpPr/>
            <p:nvPr/>
          </p:nvSpPr>
          <p:spPr>
            <a:xfrm>
              <a:off x="6059575" y="2451750"/>
              <a:ext cx="32750" cy="7775"/>
            </a:xfrm>
            <a:custGeom>
              <a:avLst/>
              <a:gdLst/>
              <a:ahLst/>
              <a:cxnLst/>
              <a:rect l="l" t="t" r="r" b="b"/>
              <a:pathLst>
                <a:path w="1310" h="311" extrusionOk="0">
                  <a:moveTo>
                    <a:pt x="0" y="1"/>
                  </a:moveTo>
                  <a:lnTo>
                    <a:pt x="0" y="310"/>
                  </a:lnTo>
                  <a:lnTo>
                    <a:pt x="1310" y="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5"/>
            <p:cNvSpPr/>
            <p:nvPr/>
          </p:nvSpPr>
          <p:spPr>
            <a:xfrm>
              <a:off x="5828575" y="2451750"/>
              <a:ext cx="32750" cy="7775"/>
            </a:xfrm>
            <a:custGeom>
              <a:avLst/>
              <a:gdLst/>
              <a:ahLst/>
              <a:cxnLst/>
              <a:rect l="l" t="t" r="r" b="b"/>
              <a:pathLst>
                <a:path w="1310" h="311" extrusionOk="0">
                  <a:moveTo>
                    <a:pt x="0" y="1"/>
                  </a:moveTo>
                  <a:lnTo>
                    <a:pt x="0" y="310"/>
                  </a:lnTo>
                  <a:lnTo>
                    <a:pt x="1310" y="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75"/>
          <p:cNvGrpSpPr/>
          <p:nvPr/>
        </p:nvGrpSpPr>
        <p:grpSpPr>
          <a:xfrm>
            <a:off x="7920078" y="1269489"/>
            <a:ext cx="353421" cy="363748"/>
            <a:chOff x="8062349" y="1200707"/>
            <a:chExt cx="368378" cy="379142"/>
          </a:xfrm>
        </p:grpSpPr>
        <p:sp>
          <p:nvSpPr>
            <p:cNvPr id="1484" name="Google Shape;1484;p75"/>
            <p:cNvSpPr/>
            <p:nvPr/>
          </p:nvSpPr>
          <p:spPr>
            <a:xfrm>
              <a:off x="8062349" y="1270376"/>
              <a:ext cx="202461" cy="226532"/>
            </a:xfrm>
            <a:custGeom>
              <a:avLst/>
              <a:gdLst/>
              <a:ahLst/>
              <a:cxnLst/>
              <a:rect l="l" t="t" r="r" b="b"/>
              <a:pathLst>
                <a:path w="5812" h="6503" extrusionOk="0">
                  <a:moveTo>
                    <a:pt x="1" y="1"/>
                  </a:moveTo>
                  <a:lnTo>
                    <a:pt x="1" y="6502"/>
                  </a:lnTo>
                  <a:lnTo>
                    <a:pt x="5812" y="6502"/>
                  </a:lnTo>
                  <a:lnTo>
                    <a:pt x="5812" y="6169"/>
                  </a:lnTo>
                  <a:lnTo>
                    <a:pt x="334" y="6169"/>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5"/>
            <p:cNvSpPr/>
            <p:nvPr/>
          </p:nvSpPr>
          <p:spPr>
            <a:xfrm>
              <a:off x="8062349" y="1200707"/>
              <a:ext cx="297038" cy="213225"/>
            </a:xfrm>
            <a:custGeom>
              <a:avLst/>
              <a:gdLst/>
              <a:ahLst/>
              <a:cxnLst/>
              <a:rect l="l" t="t" r="r" b="b"/>
              <a:pathLst>
                <a:path w="8527" h="6121" extrusionOk="0">
                  <a:moveTo>
                    <a:pt x="8193" y="310"/>
                  </a:moveTo>
                  <a:lnTo>
                    <a:pt x="8193" y="1358"/>
                  </a:lnTo>
                  <a:lnTo>
                    <a:pt x="334" y="1358"/>
                  </a:lnTo>
                  <a:lnTo>
                    <a:pt x="334" y="310"/>
                  </a:lnTo>
                  <a:close/>
                  <a:moveTo>
                    <a:pt x="1" y="0"/>
                  </a:moveTo>
                  <a:lnTo>
                    <a:pt x="1" y="1715"/>
                  </a:lnTo>
                  <a:lnTo>
                    <a:pt x="8193" y="1715"/>
                  </a:lnTo>
                  <a:lnTo>
                    <a:pt x="8193" y="6121"/>
                  </a:lnTo>
                  <a:lnTo>
                    <a:pt x="8526" y="6121"/>
                  </a:lnTo>
                  <a:lnTo>
                    <a:pt x="8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5"/>
            <p:cNvSpPr/>
            <p:nvPr/>
          </p:nvSpPr>
          <p:spPr>
            <a:xfrm>
              <a:off x="8092237" y="1223941"/>
              <a:ext cx="11635" cy="11635"/>
            </a:xfrm>
            <a:custGeom>
              <a:avLst/>
              <a:gdLst/>
              <a:ahLst/>
              <a:cxnLst/>
              <a:rect l="l" t="t" r="r" b="b"/>
              <a:pathLst>
                <a:path w="334" h="334" extrusionOk="0">
                  <a:moveTo>
                    <a:pt x="0" y="0"/>
                  </a:moveTo>
                  <a:lnTo>
                    <a:pt x="0"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5"/>
            <p:cNvSpPr/>
            <p:nvPr/>
          </p:nvSpPr>
          <p:spPr>
            <a:xfrm>
              <a:off x="8116273" y="1223941"/>
              <a:ext cx="11670" cy="11635"/>
            </a:xfrm>
            <a:custGeom>
              <a:avLst/>
              <a:gdLst/>
              <a:ahLst/>
              <a:cxnLst/>
              <a:rect l="l" t="t" r="r" b="b"/>
              <a:pathLst>
                <a:path w="335" h="334" extrusionOk="0">
                  <a:moveTo>
                    <a:pt x="1" y="0"/>
                  </a:moveTo>
                  <a:lnTo>
                    <a:pt x="1"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5"/>
            <p:cNvSpPr/>
            <p:nvPr/>
          </p:nvSpPr>
          <p:spPr>
            <a:xfrm>
              <a:off x="8140344" y="1223941"/>
              <a:ext cx="11635" cy="11635"/>
            </a:xfrm>
            <a:custGeom>
              <a:avLst/>
              <a:gdLst/>
              <a:ahLst/>
              <a:cxnLst/>
              <a:rect l="l" t="t" r="r" b="b"/>
              <a:pathLst>
                <a:path w="334" h="334" extrusionOk="0">
                  <a:moveTo>
                    <a:pt x="0" y="0"/>
                  </a:moveTo>
                  <a:lnTo>
                    <a:pt x="0"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5"/>
            <p:cNvSpPr/>
            <p:nvPr/>
          </p:nvSpPr>
          <p:spPr>
            <a:xfrm>
              <a:off x="8086420" y="1402294"/>
              <a:ext cx="70541" cy="70541"/>
            </a:xfrm>
            <a:custGeom>
              <a:avLst/>
              <a:gdLst/>
              <a:ahLst/>
              <a:cxnLst/>
              <a:rect l="l" t="t" r="r" b="b"/>
              <a:pathLst>
                <a:path w="2025" h="2025" extrusionOk="0">
                  <a:moveTo>
                    <a:pt x="1715" y="334"/>
                  </a:moveTo>
                  <a:lnTo>
                    <a:pt x="1715" y="1715"/>
                  </a:lnTo>
                  <a:lnTo>
                    <a:pt x="334" y="1715"/>
                  </a:lnTo>
                  <a:lnTo>
                    <a:pt x="334" y="334"/>
                  </a:lnTo>
                  <a:close/>
                  <a:moveTo>
                    <a:pt x="0" y="0"/>
                  </a:moveTo>
                  <a:lnTo>
                    <a:pt x="0" y="2025"/>
                  </a:lnTo>
                  <a:lnTo>
                    <a:pt x="2025" y="2025"/>
                  </a:lnTo>
                  <a:lnTo>
                    <a:pt x="2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5"/>
            <p:cNvSpPr/>
            <p:nvPr/>
          </p:nvSpPr>
          <p:spPr>
            <a:xfrm>
              <a:off x="8086420" y="1271212"/>
              <a:ext cx="248896" cy="82176"/>
            </a:xfrm>
            <a:custGeom>
              <a:avLst/>
              <a:gdLst/>
              <a:ahLst/>
              <a:cxnLst/>
              <a:rect l="l" t="t" r="r" b="b"/>
              <a:pathLst>
                <a:path w="7145" h="2359" extrusionOk="0">
                  <a:moveTo>
                    <a:pt x="6811" y="334"/>
                  </a:moveTo>
                  <a:lnTo>
                    <a:pt x="6811" y="2073"/>
                  </a:lnTo>
                  <a:lnTo>
                    <a:pt x="334" y="2073"/>
                  </a:lnTo>
                  <a:lnTo>
                    <a:pt x="334" y="334"/>
                  </a:lnTo>
                  <a:close/>
                  <a:moveTo>
                    <a:pt x="0" y="1"/>
                  </a:moveTo>
                  <a:lnTo>
                    <a:pt x="0" y="2358"/>
                  </a:lnTo>
                  <a:lnTo>
                    <a:pt x="7145" y="2358"/>
                  </a:ln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5"/>
            <p:cNvSpPr/>
            <p:nvPr/>
          </p:nvSpPr>
          <p:spPr>
            <a:xfrm>
              <a:off x="8086420" y="1372441"/>
              <a:ext cx="249732" cy="10799"/>
            </a:xfrm>
            <a:custGeom>
              <a:avLst/>
              <a:gdLst/>
              <a:ahLst/>
              <a:cxnLst/>
              <a:rect l="l" t="t" r="r" b="b"/>
              <a:pathLst>
                <a:path w="7169" h="310" extrusionOk="0">
                  <a:moveTo>
                    <a:pt x="0" y="0"/>
                  </a:moveTo>
                  <a:lnTo>
                    <a:pt x="0" y="310"/>
                  </a:lnTo>
                  <a:lnTo>
                    <a:pt x="7169" y="310"/>
                  </a:lnTo>
                  <a:lnTo>
                    <a:pt x="71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5"/>
            <p:cNvSpPr/>
            <p:nvPr/>
          </p:nvSpPr>
          <p:spPr>
            <a:xfrm>
              <a:off x="8170197" y="1432148"/>
              <a:ext cx="124465" cy="11670"/>
            </a:xfrm>
            <a:custGeom>
              <a:avLst/>
              <a:gdLst/>
              <a:ahLst/>
              <a:cxnLst/>
              <a:rect l="l" t="t" r="r" b="b"/>
              <a:pathLst>
                <a:path w="3573" h="335" extrusionOk="0">
                  <a:moveTo>
                    <a:pt x="1" y="1"/>
                  </a:moveTo>
                  <a:lnTo>
                    <a:pt x="1" y="334"/>
                  </a:lnTo>
                  <a:lnTo>
                    <a:pt x="3573" y="334"/>
                  </a:lnTo>
                  <a:lnTo>
                    <a:pt x="3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5"/>
            <p:cNvSpPr/>
            <p:nvPr/>
          </p:nvSpPr>
          <p:spPr>
            <a:xfrm>
              <a:off x="8170197" y="1402294"/>
              <a:ext cx="165954" cy="11635"/>
            </a:xfrm>
            <a:custGeom>
              <a:avLst/>
              <a:gdLst/>
              <a:ahLst/>
              <a:cxnLst/>
              <a:rect l="l" t="t" r="r" b="b"/>
              <a:pathLst>
                <a:path w="4764" h="334" extrusionOk="0">
                  <a:moveTo>
                    <a:pt x="1" y="0"/>
                  </a:moveTo>
                  <a:lnTo>
                    <a:pt x="1" y="334"/>
                  </a:lnTo>
                  <a:lnTo>
                    <a:pt x="4764" y="334"/>
                  </a:lnTo>
                  <a:lnTo>
                    <a:pt x="47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5"/>
            <p:cNvSpPr/>
            <p:nvPr/>
          </p:nvSpPr>
          <p:spPr>
            <a:xfrm>
              <a:off x="8170197" y="1461200"/>
              <a:ext cx="107048" cy="11635"/>
            </a:xfrm>
            <a:custGeom>
              <a:avLst/>
              <a:gdLst/>
              <a:ahLst/>
              <a:cxnLst/>
              <a:rect l="l" t="t" r="r" b="b"/>
              <a:pathLst>
                <a:path w="3073" h="334" extrusionOk="0">
                  <a:moveTo>
                    <a:pt x="1" y="0"/>
                  </a:moveTo>
                  <a:lnTo>
                    <a:pt x="1" y="334"/>
                  </a:lnTo>
                  <a:lnTo>
                    <a:pt x="3073" y="334"/>
                  </a:lnTo>
                  <a:lnTo>
                    <a:pt x="3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5"/>
            <p:cNvSpPr/>
            <p:nvPr/>
          </p:nvSpPr>
          <p:spPr>
            <a:xfrm>
              <a:off x="8330297" y="1478617"/>
              <a:ext cx="47341" cy="48142"/>
            </a:xfrm>
            <a:custGeom>
              <a:avLst/>
              <a:gdLst/>
              <a:ahLst/>
              <a:cxnLst/>
              <a:rect l="l" t="t" r="r" b="b"/>
              <a:pathLst>
                <a:path w="1359" h="1382" extrusionOk="0">
                  <a:moveTo>
                    <a:pt x="668" y="310"/>
                  </a:moveTo>
                  <a:cubicBezTo>
                    <a:pt x="882" y="310"/>
                    <a:pt x="1025" y="453"/>
                    <a:pt x="1025" y="667"/>
                  </a:cubicBezTo>
                  <a:cubicBezTo>
                    <a:pt x="1025" y="881"/>
                    <a:pt x="882" y="1024"/>
                    <a:pt x="668" y="1024"/>
                  </a:cubicBezTo>
                  <a:cubicBezTo>
                    <a:pt x="477" y="1024"/>
                    <a:pt x="311" y="881"/>
                    <a:pt x="311" y="667"/>
                  </a:cubicBezTo>
                  <a:cubicBezTo>
                    <a:pt x="311" y="453"/>
                    <a:pt x="477" y="310"/>
                    <a:pt x="668" y="310"/>
                  </a:cubicBezTo>
                  <a:close/>
                  <a:moveTo>
                    <a:pt x="668" y="0"/>
                  </a:moveTo>
                  <a:cubicBezTo>
                    <a:pt x="311" y="0"/>
                    <a:pt x="1" y="310"/>
                    <a:pt x="1" y="691"/>
                  </a:cubicBezTo>
                  <a:cubicBezTo>
                    <a:pt x="1" y="1072"/>
                    <a:pt x="287" y="1381"/>
                    <a:pt x="668" y="1381"/>
                  </a:cubicBezTo>
                  <a:cubicBezTo>
                    <a:pt x="1025" y="1381"/>
                    <a:pt x="1358" y="1072"/>
                    <a:pt x="1358" y="691"/>
                  </a:cubicBezTo>
                  <a:cubicBezTo>
                    <a:pt x="1358" y="310"/>
                    <a:pt x="107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5"/>
            <p:cNvSpPr/>
            <p:nvPr/>
          </p:nvSpPr>
          <p:spPr>
            <a:xfrm>
              <a:off x="8277209" y="1426330"/>
              <a:ext cx="153518" cy="153518"/>
            </a:xfrm>
            <a:custGeom>
              <a:avLst/>
              <a:gdLst/>
              <a:ahLst/>
              <a:cxnLst/>
              <a:rect l="l" t="t" r="r" b="b"/>
              <a:pathLst>
                <a:path w="4407" h="4407" extrusionOk="0">
                  <a:moveTo>
                    <a:pt x="2382" y="311"/>
                  </a:moveTo>
                  <a:lnTo>
                    <a:pt x="2382" y="668"/>
                  </a:lnTo>
                  <a:lnTo>
                    <a:pt x="2025" y="668"/>
                  </a:lnTo>
                  <a:lnTo>
                    <a:pt x="2025" y="311"/>
                  </a:lnTo>
                  <a:close/>
                  <a:moveTo>
                    <a:pt x="1001" y="715"/>
                  </a:moveTo>
                  <a:lnTo>
                    <a:pt x="1287" y="977"/>
                  </a:lnTo>
                  <a:cubicBezTo>
                    <a:pt x="1192" y="1073"/>
                    <a:pt x="1096" y="1120"/>
                    <a:pt x="1001" y="1239"/>
                  </a:cubicBezTo>
                  <a:lnTo>
                    <a:pt x="739" y="977"/>
                  </a:lnTo>
                  <a:lnTo>
                    <a:pt x="1001" y="715"/>
                  </a:lnTo>
                  <a:close/>
                  <a:moveTo>
                    <a:pt x="3382" y="715"/>
                  </a:moveTo>
                  <a:lnTo>
                    <a:pt x="3668" y="977"/>
                  </a:lnTo>
                  <a:lnTo>
                    <a:pt x="3382" y="1239"/>
                  </a:lnTo>
                  <a:cubicBezTo>
                    <a:pt x="3311" y="1144"/>
                    <a:pt x="3240" y="1073"/>
                    <a:pt x="3120" y="977"/>
                  </a:cubicBezTo>
                  <a:lnTo>
                    <a:pt x="3382" y="715"/>
                  </a:lnTo>
                  <a:close/>
                  <a:moveTo>
                    <a:pt x="691" y="2025"/>
                  </a:moveTo>
                  <a:lnTo>
                    <a:pt x="691" y="2192"/>
                  </a:lnTo>
                  <a:lnTo>
                    <a:pt x="691" y="2382"/>
                  </a:lnTo>
                  <a:lnTo>
                    <a:pt x="287" y="2382"/>
                  </a:lnTo>
                  <a:lnTo>
                    <a:pt x="287" y="2025"/>
                  </a:lnTo>
                  <a:close/>
                  <a:moveTo>
                    <a:pt x="4073" y="2025"/>
                  </a:moveTo>
                  <a:lnTo>
                    <a:pt x="4073" y="2382"/>
                  </a:lnTo>
                  <a:lnTo>
                    <a:pt x="3716" y="2382"/>
                  </a:lnTo>
                  <a:lnTo>
                    <a:pt x="3716" y="2192"/>
                  </a:lnTo>
                  <a:lnTo>
                    <a:pt x="3716" y="2025"/>
                  </a:lnTo>
                  <a:close/>
                  <a:moveTo>
                    <a:pt x="2192" y="1001"/>
                  </a:moveTo>
                  <a:cubicBezTo>
                    <a:pt x="2859" y="1001"/>
                    <a:pt x="3382" y="1549"/>
                    <a:pt x="3382" y="2192"/>
                  </a:cubicBezTo>
                  <a:cubicBezTo>
                    <a:pt x="3382" y="2859"/>
                    <a:pt x="2859" y="3383"/>
                    <a:pt x="2192" y="3383"/>
                  </a:cubicBezTo>
                  <a:cubicBezTo>
                    <a:pt x="1549" y="3383"/>
                    <a:pt x="1001" y="2859"/>
                    <a:pt x="1001" y="2192"/>
                  </a:cubicBezTo>
                  <a:cubicBezTo>
                    <a:pt x="1001" y="1549"/>
                    <a:pt x="1549" y="1001"/>
                    <a:pt x="2192" y="1001"/>
                  </a:cubicBezTo>
                  <a:close/>
                  <a:moveTo>
                    <a:pt x="1001" y="3121"/>
                  </a:moveTo>
                  <a:cubicBezTo>
                    <a:pt x="1096" y="3216"/>
                    <a:pt x="1168" y="3287"/>
                    <a:pt x="1287" y="3383"/>
                  </a:cubicBezTo>
                  <a:lnTo>
                    <a:pt x="1001" y="3645"/>
                  </a:lnTo>
                  <a:lnTo>
                    <a:pt x="739" y="3383"/>
                  </a:lnTo>
                  <a:lnTo>
                    <a:pt x="1001" y="3121"/>
                  </a:lnTo>
                  <a:close/>
                  <a:moveTo>
                    <a:pt x="3382" y="3121"/>
                  </a:moveTo>
                  <a:lnTo>
                    <a:pt x="3668" y="3383"/>
                  </a:lnTo>
                  <a:lnTo>
                    <a:pt x="3382" y="3645"/>
                  </a:lnTo>
                  <a:lnTo>
                    <a:pt x="3120" y="3383"/>
                  </a:lnTo>
                  <a:cubicBezTo>
                    <a:pt x="3216" y="3287"/>
                    <a:pt x="3311" y="3240"/>
                    <a:pt x="3382" y="3121"/>
                  </a:cubicBezTo>
                  <a:close/>
                  <a:moveTo>
                    <a:pt x="2382" y="3692"/>
                  </a:moveTo>
                  <a:lnTo>
                    <a:pt x="2382" y="4073"/>
                  </a:lnTo>
                  <a:lnTo>
                    <a:pt x="2025" y="4073"/>
                  </a:lnTo>
                  <a:lnTo>
                    <a:pt x="2025" y="3692"/>
                  </a:lnTo>
                  <a:close/>
                  <a:moveTo>
                    <a:pt x="1692" y="1"/>
                  </a:moveTo>
                  <a:lnTo>
                    <a:pt x="1692" y="739"/>
                  </a:lnTo>
                  <a:cubicBezTo>
                    <a:pt x="1668" y="763"/>
                    <a:pt x="1573" y="763"/>
                    <a:pt x="1549" y="787"/>
                  </a:cubicBezTo>
                  <a:lnTo>
                    <a:pt x="1001" y="263"/>
                  </a:lnTo>
                  <a:lnTo>
                    <a:pt x="287" y="977"/>
                  </a:lnTo>
                  <a:lnTo>
                    <a:pt x="834" y="1501"/>
                  </a:lnTo>
                  <a:cubicBezTo>
                    <a:pt x="810" y="1573"/>
                    <a:pt x="763" y="1596"/>
                    <a:pt x="763" y="1692"/>
                  </a:cubicBezTo>
                  <a:lnTo>
                    <a:pt x="1" y="1692"/>
                  </a:lnTo>
                  <a:lnTo>
                    <a:pt x="1" y="2692"/>
                  </a:lnTo>
                  <a:lnTo>
                    <a:pt x="763" y="2692"/>
                  </a:lnTo>
                  <a:cubicBezTo>
                    <a:pt x="810" y="2740"/>
                    <a:pt x="810" y="2811"/>
                    <a:pt x="834" y="2859"/>
                  </a:cubicBezTo>
                  <a:lnTo>
                    <a:pt x="287" y="3383"/>
                  </a:lnTo>
                  <a:lnTo>
                    <a:pt x="1001" y="4097"/>
                  </a:lnTo>
                  <a:lnTo>
                    <a:pt x="1549" y="3573"/>
                  </a:lnTo>
                  <a:cubicBezTo>
                    <a:pt x="1596" y="3597"/>
                    <a:pt x="1668" y="3621"/>
                    <a:pt x="1692" y="3621"/>
                  </a:cubicBezTo>
                  <a:lnTo>
                    <a:pt x="1692" y="4407"/>
                  </a:lnTo>
                  <a:lnTo>
                    <a:pt x="2716" y="4407"/>
                  </a:lnTo>
                  <a:lnTo>
                    <a:pt x="2716" y="3621"/>
                  </a:lnTo>
                  <a:cubicBezTo>
                    <a:pt x="2763" y="3597"/>
                    <a:pt x="2835" y="3597"/>
                    <a:pt x="2882" y="3573"/>
                  </a:cubicBezTo>
                  <a:lnTo>
                    <a:pt x="3430" y="4097"/>
                  </a:lnTo>
                  <a:lnTo>
                    <a:pt x="4121" y="3383"/>
                  </a:lnTo>
                  <a:lnTo>
                    <a:pt x="3597" y="2859"/>
                  </a:lnTo>
                  <a:cubicBezTo>
                    <a:pt x="3621" y="2787"/>
                    <a:pt x="3668" y="2740"/>
                    <a:pt x="3668" y="2692"/>
                  </a:cubicBezTo>
                  <a:lnTo>
                    <a:pt x="4406" y="2692"/>
                  </a:lnTo>
                  <a:lnTo>
                    <a:pt x="4406" y="1692"/>
                  </a:lnTo>
                  <a:lnTo>
                    <a:pt x="3668" y="1692"/>
                  </a:lnTo>
                  <a:cubicBezTo>
                    <a:pt x="3621" y="1620"/>
                    <a:pt x="3621" y="1573"/>
                    <a:pt x="3597" y="1501"/>
                  </a:cubicBezTo>
                  <a:lnTo>
                    <a:pt x="4121" y="977"/>
                  </a:lnTo>
                  <a:lnTo>
                    <a:pt x="3430" y="263"/>
                  </a:lnTo>
                  <a:lnTo>
                    <a:pt x="2882" y="787"/>
                  </a:lnTo>
                  <a:cubicBezTo>
                    <a:pt x="2835" y="763"/>
                    <a:pt x="2787" y="739"/>
                    <a:pt x="2716" y="739"/>
                  </a:cubicBezTo>
                  <a:lnTo>
                    <a:pt x="2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75"/>
          <p:cNvGrpSpPr/>
          <p:nvPr/>
        </p:nvGrpSpPr>
        <p:grpSpPr>
          <a:xfrm>
            <a:off x="891210" y="1977877"/>
            <a:ext cx="310444" cy="345436"/>
            <a:chOff x="715698" y="1942335"/>
            <a:chExt cx="323582" cy="360054"/>
          </a:xfrm>
        </p:grpSpPr>
        <p:sp>
          <p:nvSpPr>
            <p:cNvPr id="1498" name="Google Shape;1498;p75"/>
            <p:cNvSpPr/>
            <p:nvPr/>
          </p:nvSpPr>
          <p:spPr>
            <a:xfrm>
              <a:off x="782058" y="2009531"/>
              <a:ext cx="11670" cy="10834"/>
            </a:xfrm>
            <a:custGeom>
              <a:avLst/>
              <a:gdLst/>
              <a:ahLst/>
              <a:cxnLst/>
              <a:rect l="l" t="t" r="r" b="b"/>
              <a:pathLst>
                <a:path w="335" h="311"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5"/>
            <p:cNvSpPr/>
            <p:nvPr/>
          </p:nvSpPr>
          <p:spPr>
            <a:xfrm>
              <a:off x="782058" y="2077563"/>
              <a:ext cx="11670" cy="9963"/>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5"/>
            <p:cNvSpPr/>
            <p:nvPr/>
          </p:nvSpPr>
          <p:spPr>
            <a:xfrm>
              <a:off x="782058" y="2145560"/>
              <a:ext cx="11670" cy="10834"/>
            </a:xfrm>
            <a:custGeom>
              <a:avLst/>
              <a:gdLst/>
              <a:ahLst/>
              <a:cxnLst/>
              <a:rect l="l" t="t" r="r" b="b"/>
              <a:pathLst>
                <a:path w="335" h="311" extrusionOk="0">
                  <a:moveTo>
                    <a:pt x="1" y="1"/>
                  </a:moveTo>
                  <a:lnTo>
                    <a:pt x="1"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5"/>
            <p:cNvSpPr/>
            <p:nvPr/>
          </p:nvSpPr>
          <p:spPr>
            <a:xfrm>
              <a:off x="715698" y="2009531"/>
              <a:ext cx="281258" cy="292858"/>
            </a:xfrm>
            <a:custGeom>
              <a:avLst/>
              <a:gdLst/>
              <a:ahLst/>
              <a:cxnLst/>
              <a:rect l="l" t="t" r="r" b="b"/>
              <a:pathLst>
                <a:path w="8074" h="8407" extrusionOk="0">
                  <a:moveTo>
                    <a:pt x="930" y="5811"/>
                  </a:moveTo>
                  <a:lnTo>
                    <a:pt x="930" y="6168"/>
                  </a:lnTo>
                  <a:lnTo>
                    <a:pt x="263" y="6168"/>
                  </a:lnTo>
                  <a:lnTo>
                    <a:pt x="263" y="5811"/>
                  </a:lnTo>
                  <a:close/>
                  <a:moveTo>
                    <a:pt x="1906" y="5811"/>
                  </a:moveTo>
                  <a:lnTo>
                    <a:pt x="1906" y="6168"/>
                  </a:lnTo>
                  <a:lnTo>
                    <a:pt x="1239" y="6168"/>
                  </a:lnTo>
                  <a:lnTo>
                    <a:pt x="1239" y="5811"/>
                  </a:lnTo>
                  <a:close/>
                  <a:moveTo>
                    <a:pt x="2882" y="5811"/>
                  </a:moveTo>
                  <a:lnTo>
                    <a:pt x="2882" y="6168"/>
                  </a:lnTo>
                  <a:lnTo>
                    <a:pt x="2239" y="6168"/>
                  </a:lnTo>
                  <a:lnTo>
                    <a:pt x="2239" y="5811"/>
                  </a:lnTo>
                  <a:close/>
                  <a:moveTo>
                    <a:pt x="3835" y="5811"/>
                  </a:moveTo>
                  <a:lnTo>
                    <a:pt x="3835" y="6168"/>
                  </a:lnTo>
                  <a:lnTo>
                    <a:pt x="3192" y="6168"/>
                  </a:lnTo>
                  <a:lnTo>
                    <a:pt x="3192" y="5811"/>
                  </a:lnTo>
                  <a:close/>
                  <a:moveTo>
                    <a:pt x="4811" y="5811"/>
                  </a:moveTo>
                  <a:lnTo>
                    <a:pt x="4811" y="6168"/>
                  </a:lnTo>
                  <a:lnTo>
                    <a:pt x="4168" y="6168"/>
                  </a:lnTo>
                  <a:lnTo>
                    <a:pt x="4168" y="5811"/>
                  </a:lnTo>
                  <a:close/>
                  <a:moveTo>
                    <a:pt x="5811" y="5811"/>
                  </a:moveTo>
                  <a:lnTo>
                    <a:pt x="5811" y="6168"/>
                  </a:lnTo>
                  <a:lnTo>
                    <a:pt x="5145" y="6168"/>
                  </a:lnTo>
                  <a:lnTo>
                    <a:pt x="5145" y="5811"/>
                  </a:lnTo>
                  <a:close/>
                  <a:moveTo>
                    <a:pt x="6740" y="5811"/>
                  </a:moveTo>
                  <a:lnTo>
                    <a:pt x="6740" y="6168"/>
                  </a:lnTo>
                  <a:lnTo>
                    <a:pt x="6097" y="6168"/>
                  </a:lnTo>
                  <a:lnTo>
                    <a:pt x="6097" y="5811"/>
                  </a:lnTo>
                  <a:close/>
                  <a:moveTo>
                    <a:pt x="7740" y="5811"/>
                  </a:moveTo>
                  <a:lnTo>
                    <a:pt x="7740" y="6168"/>
                  </a:lnTo>
                  <a:lnTo>
                    <a:pt x="7074" y="6168"/>
                  </a:lnTo>
                  <a:lnTo>
                    <a:pt x="7074" y="5811"/>
                  </a:lnTo>
                  <a:close/>
                  <a:moveTo>
                    <a:pt x="620" y="6478"/>
                  </a:moveTo>
                  <a:lnTo>
                    <a:pt x="620" y="6811"/>
                  </a:lnTo>
                  <a:lnTo>
                    <a:pt x="263" y="6811"/>
                  </a:lnTo>
                  <a:lnTo>
                    <a:pt x="263" y="6478"/>
                  </a:lnTo>
                  <a:close/>
                  <a:moveTo>
                    <a:pt x="1430" y="6478"/>
                  </a:moveTo>
                  <a:lnTo>
                    <a:pt x="1430" y="6811"/>
                  </a:lnTo>
                  <a:lnTo>
                    <a:pt x="930" y="6811"/>
                  </a:lnTo>
                  <a:lnTo>
                    <a:pt x="930" y="6478"/>
                  </a:lnTo>
                  <a:close/>
                  <a:moveTo>
                    <a:pt x="2382" y="6478"/>
                  </a:moveTo>
                  <a:lnTo>
                    <a:pt x="2382" y="6811"/>
                  </a:lnTo>
                  <a:lnTo>
                    <a:pt x="1715" y="6811"/>
                  </a:lnTo>
                  <a:lnTo>
                    <a:pt x="1715" y="6478"/>
                  </a:lnTo>
                  <a:close/>
                  <a:moveTo>
                    <a:pt x="3359" y="6478"/>
                  </a:moveTo>
                  <a:lnTo>
                    <a:pt x="3359" y="6811"/>
                  </a:lnTo>
                  <a:lnTo>
                    <a:pt x="2716" y="6811"/>
                  </a:lnTo>
                  <a:lnTo>
                    <a:pt x="2716" y="6478"/>
                  </a:lnTo>
                  <a:close/>
                  <a:moveTo>
                    <a:pt x="4335" y="6478"/>
                  </a:moveTo>
                  <a:lnTo>
                    <a:pt x="4335" y="6811"/>
                  </a:lnTo>
                  <a:lnTo>
                    <a:pt x="3692" y="6811"/>
                  </a:lnTo>
                  <a:lnTo>
                    <a:pt x="3692" y="6478"/>
                  </a:lnTo>
                  <a:close/>
                  <a:moveTo>
                    <a:pt x="5288" y="6478"/>
                  </a:moveTo>
                  <a:lnTo>
                    <a:pt x="5288" y="6811"/>
                  </a:lnTo>
                  <a:lnTo>
                    <a:pt x="4645" y="6811"/>
                  </a:lnTo>
                  <a:lnTo>
                    <a:pt x="4645" y="6478"/>
                  </a:lnTo>
                  <a:close/>
                  <a:moveTo>
                    <a:pt x="6288" y="6478"/>
                  </a:moveTo>
                  <a:lnTo>
                    <a:pt x="6288" y="6811"/>
                  </a:lnTo>
                  <a:lnTo>
                    <a:pt x="5621" y="6811"/>
                  </a:lnTo>
                  <a:lnTo>
                    <a:pt x="5621" y="6478"/>
                  </a:lnTo>
                  <a:close/>
                  <a:moveTo>
                    <a:pt x="7074" y="6478"/>
                  </a:moveTo>
                  <a:lnTo>
                    <a:pt x="7074" y="6811"/>
                  </a:lnTo>
                  <a:lnTo>
                    <a:pt x="6574" y="6811"/>
                  </a:lnTo>
                  <a:lnTo>
                    <a:pt x="6574" y="6478"/>
                  </a:lnTo>
                  <a:close/>
                  <a:moveTo>
                    <a:pt x="7740" y="6478"/>
                  </a:moveTo>
                  <a:lnTo>
                    <a:pt x="7740" y="6811"/>
                  </a:lnTo>
                  <a:lnTo>
                    <a:pt x="7383" y="6811"/>
                  </a:lnTo>
                  <a:lnTo>
                    <a:pt x="7383" y="6478"/>
                  </a:lnTo>
                  <a:close/>
                  <a:moveTo>
                    <a:pt x="930" y="7121"/>
                  </a:moveTo>
                  <a:lnTo>
                    <a:pt x="930" y="7478"/>
                  </a:lnTo>
                  <a:lnTo>
                    <a:pt x="263" y="7478"/>
                  </a:lnTo>
                  <a:lnTo>
                    <a:pt x="263" y="7121"/>
                  </a:lnTo>
                  <a:close/>
                  <a:moveTo>
                    <a:pt x="1906" y="7121"/>
                  </a:moveTo>
                  <a:lnTo>
                    <a:pt x="1906" y="7478"/>
                  </a:lnTo>
                  <a:lnTo>
                    <a:pt x="1239" y="7478"/>
                  </a:lnTo>
                  <a:lnTo>
                    <a:pt x="1239" y="7121"/>
                  </a:lnTo>
                  <a:close/>
                  <a:moveTo>
                    <a:pt x="2858" y="7121"/>
                  </a:moveTo>
                  <a:lnTo>
                    <a:pt x="2858" y="7478"/>
                  </a:lnTo>
                  <a:lnTo>
                    <a:pt x="2192" y="7478"/>
                  </a:lnTo>
                  <a:lnTo>
                    <a:pt x="2192" y="7121"/>
                  </a:lnTo>
                  <a:close/>
                  <a:moveTo>
                    <a:pt x="4811" y="7121"/>
                  </a:moveTo>
                  <a:lnTo>
                    <a:pt x="4811" y="7478"/>
                  </a:lnTo>
                  <a:lnTo>
                    <a:pt x="3168" y="7478"/>
                  </a:lnTo>
                  <a:lnTo>
                    <a:pt x="3168" y="7121"/>
                  </a:lnTo>
                  <a:close/>
                  <a:moveTo>
                    <a:pt x="5764" y="7121"/>
                  </a:moveTo>
                  <a:lnTo>
                    <a:pt x="5764" y="7478"/>
                  </a:lnTo>
                  <a:lnTo>
                    <a:pt x="5121" y="7478"/>
                  </a:lnTo>
                  <a:lnTo>
                    <a:pt x="5121" y="7121"/>
                  </a:lnTo>
                  <a:close/>
                  <a:moveTo>
                    <a:pt x="6740" y="7121"/>
                  </a:moveTo>
                  <a:lnTo>
                    <a:pt x="6740" y="7478"/>
                  </a:lnTo>
                  <a:lnTo>
                    <a:pt x="6097" y="7478"/>
                  </a:lnTo>
                  <a:lnTo>
                    <a:pt x="6097" y="7121"/>
                  </a:lnTo>
                  <a:close/>
                  <a:moveTo>
                    <a:pt x="7693" y="7121"/>
                  </a:moveTo>
                  <a:lnTo>
                    <a:pt x="7693" y="7478"/>
                  </a:lnTo>
                  <a:lnTo>
                    <a:pt x="7050" y="7478"/>
                  </a:lnTo>
                  <a:lnTo>
                    <a:pt x="7050" y="7121"/>
                  </a:lnTo>
                  <a:close/>
                  <a:moveTo>
                    <a:pt x="7740" y="7740"/>
                  </a:moveTo>
                  <a:lnTo>
                    <a:pt x="7740" y="8097"/>
                  </a:lnTo>
                  <a:lnTo>
                    <a:pt x="287" y="8097"/>
                  </a:lnTo>
                  <a:cubicBezTo>
                    <a:pt x="287" y="8097"/>
                    <a:pt x="263" y="8097"/>
                    <a:pt x="263" y="8073"/>
                  </a:cubicBezTo>
                  <a:lnTo>
                    <a:pt x="263" y="7740"/>
                  </a:lnTo>
                  <a:close/>
                  <a:moveTo>
                    <a:pt x="1287" y="0"/>
                  </a:moveTo>
                  <a:lnTo>
                    <a:pt x="1287" y="5525"/>
                  </a:lnTo>
                  <a:lnTo>
                    <a:pt x="1" y="5525"/>
                  </a:lnTo>
                  <a:lnTo>
                    <a:pt x="1" y="8073"/>
                  </a:lnTo>
                  <a:cubicBezTo>
                    <a:pt x="1" y="8264"/>
                    <a:pt x="144" y="8407"/>
                    <a:pt x="334" y="8407"/>
                  </a:cubicBezTo>
                  <a:lnTo>
                    <a:pt x="7764" y="8407"/>
                  </a:lnTo>
                  <a:cubicBezTo>
                    <a:pt x="7931" y="8407"/>
                    <a:pt x="8074" y="8264"/>
                    <a:pt x="8074" y="8073"/>
                  </a:cubicBezTo>
                  <a:lnTo>
                    <a:pt x="8074" y="5525"/>
                  </a:lnTo>
                  <a:lnTo>
                    <a:pt x="1596" y="5525"/>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5"/>
            <p:cNvSpPr/>
            <p:nvPr/>
          </p:nvSpPr>
          <p:spPr>
            <a:xfrm>
              <a:off x="758858" y="1942335"/>
              <a:ext cx="280422" cy="281258"/>
            </a:xfrm>
            <a:custGeom>
              <a:avLst/>
              <a:gdLst/>
              <a:ahLst/>
              <a:cxnLst/>
              <a:rect l="l" t="t" r="r" b="b"/>
              <a:pathLst>
                <a:path w="8050" h="8074" extrusionOk="0">
                  <a:moveTo>
                    <a:pt x="7787" y="310"/>
                  </a:moveTo>
                  <a:lnTo>
                    <a:pt x="7787" y="1286"/>
                  </a:lnTo>
                  <a:lnTo>
                    <a:pt x="310" y="1286"/>
                  </a:lnTo>
                  <a:lnTo>
                    <a:pt x="310" y="310"/>
                  </a:lnTo>
                  <a:close/>
                  <a:moveTo>
                    <a:pt x="0" y="0"/>
                  </a:moveTo>
                  <a:lnTo>
                    <a:pt x="0" y="1596"/>
                  </a:lnTo>
                  <a:lnTo>
                    <a:pt x="1286" y="1596"/>
                  </a:lnTo>
                  <a:lnTo>
                    <a:pt x="1286" y="7121"/>
                  </a:lnTo>
                  <a:lnTo>
                    <a:pt x="1596" y="7121"/>
                  </a:lnTo>
                  <a:lnTo>
                    <a:pt x="1596" y="1596"/>
                  </a:lnTo>
                  <a:lnTo>
                    <a:pt x="7740" y="1596"/>
                  </a:lnTo>
                  <a:lnTo>
                    <a:pt x="7740" y="7764"/>
                  </a:lnTo>
                  <a:lnTo>
                    <a:pt x="7097" y="7764"/>
                  </a:lnTo>
                  <a:lnTo>
                    <a:pt x="7097" y="8074"/>
                  </a:lnTo>
                  <a:lnTo>
                    <a:pt x="8049" y="8074"/>
                  </a:lnTo>
                  <a:lnTo>
                    <a:pt x="8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5"/>
            <p:cNvSpPr/>
            <p:nvPr/>
          </p:nvSpPr>
          <p:spPr>
            <a:xfrm>
              <a:off x="787876" y="1965570"/>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5"/>
            <p:cNvSpPr/>
            <p:nvPr/>
          </p:nvSpPr>
          <p:spPr>
            <a:xfrm>
              <a:off x="810274" y="1965570"/>
              <a:ext cx="10834" cy="9998"/>
            </a:xfrm>
            <a:custGeom>
              <a:avLst/>
              <a:gdLst/>
              <a:ahLst/>
              <a:cxnLst/>
              <a:rect l="l" t="t" r="r" b="b"/>
              <a:pathLst>
                <a:path w="311" h="287"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5"/>
            <p:cNvSpPr/>
            <p:nvPr/>
          </p:nvSpPr>
          <p:spPr>
            <a:xfrm>
              <a:off x="832673" y="1965570"/>
              <a:ext cx="11635" cy="9998"/>
            </a:xfrm>
            <a:custGeom>
              <a:avLst/>
              <a:gdLst/>
              <a:ahLst/>
              <a:cxnLst/>
              <a:rect l="l" t="t" r="r" b="b"/>
              <a:pathLst>
                <a:path w="334"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5"/>
            <p:cNvSpPr/>
            <p:nvPr/>
          </p:nvSpPr>
          <p:spPr>
            <a:xfrm>
              <a:off x="827691" y="2009531"/>
              <a:ext cx="34069" cy="10834"/>
            </a:xfrm>
            <a:custGeom>
              <a:avLst/>
              <a:gdLst/>
              <a:ahLst/>
              <a:cxnLst/>
              <a:rect l="l" t="t" r="r" b="b"/>
              <a:pathLst>
                <a:path w="978" h="311" extrusionOk="0">
                  <a:moveTo>
                    <a:pt x="1" y="0"/>
                  </a:moveTo>
                  <a:lnTo>
                    <a:pt x="1"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5"/>
            <p:cNvSpPr/>
            <p:nvPr/>
          </p:nvSpPr>
          <p:spPr>
            <a:xfrm>
              <a:off x="827691" y="2032766"/>
              <a:ext cx="90466" cy="9963"/>
            </a:xfrm>
            <a:custGeom>
              <a:avLst/>
              <a:gdLst/>
              <a:ahLst/>
              <a:cxnLst/>
              <a:rect l="l" t="t" r="r" b="b"/>
              <a:pathLst>
                <a:path w="2597" h="286" extrusionOk="0">
                  <a:moveTo>
                    <a:pt x="1" y="0"/>
                  </a:moveTo>
                  <a:lnTo>
                    <a:pt x="1" y="286"/>
                  </a:lnTo>
                  <a:lnTo>
                    <a:pt x="2596" y="286"/>
                  </a:ln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5"/>
            <p:cNvSpPr/>
            <p:nvPr/>
          </p:nvSpPr>
          <p:spPr>
            <a:xfrm>
              <a:off x="928085" y="2032766"/>
              <a:ext cx="22434" cy="9963"/>
            </a:xfrm>
            <a:custGeom>
              <a:avLst/>
              <a:gdLst/>
              <a:ahLst/>
              <a:cxnLst/>
              <a:rect l="l" t="t" r="r" b="b"/>
              <a:pathLst>
                <a:path w="644" h="286" extrusionOk="0">
                  <a:moveTo>
                    <a:pt x="0" y="0"/>
                  </a:moveTo>
                  <a:lnTo>
                    <a:pt x="0" y="286"/>
                  </a:lnTo>
                  <a:lnTo>
                    <a:pt x="643" y="286"/>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5"/>
            <p:cNvSpPr/>
            <p:nvPr/>
          </p:nvSpPr>
          <p:spPr>
            <a:xfrm>
              <a:off x="827691" y="2055164"/>
              <a:ext cx="67232" cy="10799"/>
            </a:xfrm>
            <a:custGeom>
              <a:avLst/>
              <a:gdLst/>
              <a:ahLst/>
              <a:cxnLst/>
              <a:rect l="l" t="t" r="r" b="b"/>
              <a:pathLst>
                <a:path w="1930" h="310" extrusionOk="0">
                  <a:moveTo>
                    <a:pt x="1" y="0"/>
                  </a:moveTo>
                  <a:lnTo>
                    <a:pt x="1" y="310"/>
                  </a:lnTo>
                  <a:lnTo>
                    <a:pt x="1930" y="310"/>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5"/>
            <p:cNvSpPr/>
            <p:nvPr/>
          </p:nvSpPr>
          <p:spPr>
            <a:xfrm>
              <a:off x="827691" y="2088327"/>
              <a:ext cx="34069" cy="10834"/>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5"/>
            <p:cNvSpPr/>
            <p:nvPr/>
          </p:nvSpPr>
          <p:spPr>
            <a:xfrm>
              <a:off x="967901" y="2111562"/>
              <a:ext cx="50650" cy="9998"/>
            </a:xfrm>
            <a:custGeom>
              <a:avLst/>
              <a:gdLst/>
              <a:ahLst/>
              <a:cxnLst/>
              <a:rect l="l" t="t" r="r" b="b"/>
              <a:pathLst>
                <a:path w="1454" h="287" extrusionOk="0">
                  <a:moveTo>
                    <a:pt x="0" y="1"/>
                  </a:moveTo>
                  <a:lnTo>
                    <a:pt x="0" y="286"/>
                  </a:lnTo>
                  <a:lnTo>
                    <a:pt x="1453" y="286"/>
                  </a:lnTo>
                  <a:lnTo>
                    <a:pt x="1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5"/>
            <p:cNvSpPr/>
            <p:nvPr/>
          </p:nvSpPr>
          <p:spPr>
            <a:xfrm>
              <a:off x="827691" y="2111562"/>
              <a:ext cx="129447" cy="9998"/>
            </a:xfrm>
            <a:custGeom>
              <a:avLst/>
              <a:gdLst/>
              <a:ahLst/>
              <a:cxnLst/>
              <a:rect l="l" t="t" r="r" b="b"/>
              <a:pathLst>
                <a:path w="3716" h="287" extrusionOk="0">
                  <a:moveTo>
                    <a:pt x="1" y="1"/>
                  </a:moveTo>
                  <a:lnTo>
                    <a:pt x="1" y="286"/>
                  </a:lnTo>
                  <a:lnTo>
                    <a:pt x="3716" y="286"/>
                  </a:lnTo>
                  <a:lnTo>
                    <a:pt x="3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5"/>
            <p:cNvSpPr/>
            <p:nvPr/>
          </p:nvSpPr>
          <p:spPr>
            <a:xfrm>
              <a:off x="911469" y="2133960"/>
              <a:ext cx="73885" cy="10834"/>
            </a:xfrm>
            <a:custGeom>
              <a:avLst/>
              <a:gdLst/>
              <a:ahLst/>
              <a:cxnLst/>
              <a:rect l="l" t="t" r="r" b="b"/>
              <a:pathLst>
                <a:path w="2121" h="311" extrusionOk="0">
                  <a:moveTo>
                    <a:pt x="1" y="1"/>
                  </a:moveTo>
                  <a:lnTo>
                    <a:pt x="1" y="310"/>
                  </a:lnTo>
                  <a:lnTo>
                    <a:pt x="2120" y="310"/>
                  </a:lnTo>
                  <a:lnTo>
                    <a:pt x="2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5"/>
            <p:cNvSpPr/>
            <p:nvPr/>
          </p:nvSpPr>
          <p:spPr>
            <a:xfrm>
              <a:off x="827691" y="2133960"/>
              <a:ext cx="73885" cy="10834"/>
            </a:xfrm>
            <a:custGeom>
              <a:avLst/>
              <a:gdLst/>
              <a:ahLst/>
              <a:cxnLst/>
              <a:rect l="l" t="t" r="r" b="b"/>
              <a:pathLst>
                <a:path w="2121" h="311" extrusionOk="0">
                  <a:moveTo>
                    <a:pt x="1" y="1"/>
                  </a:moveTo>
                  <a:lnTo>
                    <a:pt x="1" y="310"/>
                  </a:lnTo>
                  <a:lnTo>
                    <a:pt x="2120" y="310"/>
                  </a:lnTo>
                  <a:lnTo>
                    <a:pt x="2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5"/>
            <p:cNvSpPr/>
            <p:nvPr/>
          </p:nvSpPr>
          <p:spPr>
            <a:xfrm>
              <a:off x="827691" y="2157195"/>
              <a:ext cx="55631" cy="9998"/>
            </a:xfrm>
            <a:custGeom>
              <a:avLst/>
              <a:gdLst/>
              <a:ahLst/>
              <a:cxnLst/>
              <a:rect l="l" t="t" r="r" b="b"/>
              <a:pathLst>
                <a:path w="1597" h="287" extrusionOk="0">
                  <a:moveTo>
                    <a:pt x="1" y="0"/>
                  </a:moveTo>
                  <a:lnTo>
                    <a:pt x="1" y="286"/>
                  </a:lnTo>
                  <a:lnTo>
                    <a:pt x="1596" y="286"/>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5"/>
            <p:cNvSpPr/>
            <p:nvPr/>
          </p:nvSpPr>
          <p:spPr>
            <a:xfrm>
              <a:off x="827691" y="2178758"/>
              <a:ext cx="112865" cy="10834"/>
            </a:xfrm>
            <a:custGeom>
              <a:avLst/>
              <a:gdLst/>
              <a:ahLst/>
              <a:cxnLst/>
              <a:rect l="l" t="t" r="r" b="b"/>
              <a:pathLst>
                <a:path w="3240" h="311" extrusionOk="0">
                  <a:moveTo>
                    <a:pt x="1" y="1"/>
                  </a:moveTo>
                  <a:lnTo>
                    <a:pt x="1" y="310"/>
                  </a:lnTo>
                  <a:lnTo>
                    <a:pt x="3239" y="310"/>
                  </a:lnTo>
                  <a:lnTo>
                    <a:pt x="3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75"/>
          <p:cNvGrpSpPr/>
          <p:nvPr/>
        </p:nvGrpSpPr>
        <p:grpSpPr>
          <a:xfrm>
            <a:off x="1575642" y="1974245"/>
            <a:ext cx="362941" cy="352581"/>
            <a:chOff x="1609825" y="2850650"/>
            <a:chExt cx="271500" cy="263750"/>
          </a:xfrm>
        </p:grpSpPr>
        <p:sp>
          <p:nvSpPr>
            <p:cNvPr id="1518" name="Google Shape;1518;p75"/>
            <p:cNvSpPr/>
            <p:nvPr/>
          </p:nvSpPr>
          <p:spPr>
            <a:xfrm>
              <a:off x="1711625" y="3029250"/>
              <a:ext cx="8375" cy="8350"/>
            </a:xfrm>
            <a:custGeom>
              <a:avLst/>
              <a:gdLst/>
              <a:ahLst/>
              <a:cxnLst/>
              <a:rect l="l" t="t" r="r" b="b"/>
              <a:pathLst>
                <a:path w="335" h="334" extrusionOk="0">
                  <a:moveTo>
                    <a:pt x="1" y="0"/>
                  </a:moveTo>
                  <a:lnTo>
                    <a:pt x="1"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5"/>
            <p:cNvSpPr/>
            <p:nvPr/>
          </p:nvSpPr>
          <p:spPr>
            <a:xfrm>
              <a:off x="1728900" y="3029250"/>
              <a:ext cx="8350" cy="8350"/>
            </a:xfrm>
            <a:custGeom>
              <a:avLst/>
              <a:gdLst/>
              <a:ahLst/>
              <a:cxnLst/>
              <a:rect l="l" t="t" r="r" b="b"/>
              <a:pathLst>
                <a:path w="334" h="334" extrusionOk="0">
                  <a:moveTo>
                    <a:pt x="0" y="0"/>
                  </a:moveTo>
                  <a:lnTo>
                    <a:pt x="0" y="334"/>
                  </a:lnTo>
                  <a:lnTo>
                    <a:pt x="334" y="33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5"/>
            <p:cNvSpPr/>
            <p:nvPr/>
          </p:nvSpPr>
          <p:spPr>
            <a:xfrm>
              <a:off x="1746175" y="3029250"/>
              <a:ext cx="7750" cy="8350"/>
            </a:xfrm>
            <a:custGeom>
              <a:avLst/>
              <a:gdLst/>
              <a:ahLst/>
              <a:cxnLst/>
              <a:rect l="l" t="t" r="r" b="b"/>
              <a:pathLst>
                <a:path w="310" h="334" extrusionOk="0">
                  <a:moveTo>
                    <a:pt x="0" y="0"/>
                  </a:moveTo>
                  <a:lnTo>
                    <a:pt x="0" y="334"/>
                  </a:lnTo>
                  <a:lnTo>
                    <a:pt x="310" y="334"/>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5"/>
            <p:cNvSpPr/>
            <p:nvPr/>
          </p:nvSpPr>
          <p:spPr>
            <a:xfrm>
              <a:off x="1609825" y="2901250"/>
              <a:ext cx="245900" cy="213150"/>
            </a:xfrm>
            <a:custGeom>
              <a:avLst/>
              <a:gdLst/>
              <a:ahLst/>
              <a:cxnLst/>
              <a:rect l="l" t="t" r="r" b="b"/>
              <a:pathLst>
                <a:path w="9836" h="8526" extrusionOk="0">
                  <a:moveTo>
                    <a:pt x="9526" y="6144"/>
                  </a:moveTo>
                  <a:lnTo>
                    <a:pt x="9526" y="6859"/>
                  </a:lnTo>
                  <a:lnTo>
                    <a:pt x="334" y="6859"/>
                  </a:lnTo>
                  <a:lnTo>
                    <a:pt x="286" y="6835"/>
                  </a:lnTo>
                  <a:lnTo>
                    <a:pt x="286" y="6144"/>
                  </a:lnTo>
                  <a:close/>
                  <a:moveTo>
                    <a:pt x="5597" y="7192"/>
                  </a:moveTo>
                  <a:lnTo>
                    <a:pt x="5597" y="8216"/>
                  </a:lnTo>
                  <a:lnTo>
                    <a:pt x="4192" y="8216"/>
                  </a:lnTo>
                  <a:lnTo>
                    <a:pt x="4192" y="7192"/>
                  </a:lnTo>
                  <a:close/>
                  <a:moveTo>
                    <a:pt x="334" y="0"/>
                  </a:moveTo>
                  <a:cubicBezTo>
                    <a:pt x="143" y="0"/>
                    <a:pt x="1" y="167"/>
                    <a:pt x="1" y="334"/>
                  </a:cubicBezTo>
                  <a:lnTo>
                    <a:pt x="1" y="6835"/>
                  </a:lnTo>
                  <a:cubicBezTo>
                    <a:pt x="1" y="7002"/>
                    <a:pt x="143" y="7145"/>
                    <a:pt x="334" y="7145"/>
                  </a:cubicBezTo>
                  <a:lnTo>
                    <a:pt x="3906" y="7145"/>
                  </a:lnTo>
                  <a:lnTo>
                    <a:pt x="3906" y="8192"/>
                  </a:lnTo>
                  <a:lnTo>
                    <a:pt x="3216" y="8192"/>
                  </a:lnTo>
                  <a:lnTo>
                    <a:pt x="3216" y="8526"/>
                  </a:lnTo>
                  <a:lnTo>
                    <a:pt x="6645" y="8526"/>
                  </a:lnTo>
                  <a:lnTo>
                    <a:pt x="6645" y="8192"/>
                  </a:lnTo>
                  <a:lnTo>
                    <a:pt x="5930" y="8192"/>
                  </a:lnTo>
                  <a:lnTo>
                    <a:pt x="5930" y="7145"/>
                  </a:lnTo>
                  <a:lnTo>
                    <a:pt x="9526" y="7145"/>
                  </a:lnTo>
                  <a:cubicBezTo>
                    <a:pt x="9693" y="7145"/>
                    <a:pt x="9836" y="7002"/>
                    <a:pt x="9836" y="6835"/>
                  </a:cubicBezTo>
                  <a:lnTo>
                    <a:pt x="9836" y="2382"/>
                  </a:lnTo>
                  <a:lnTo>
                    <a:pt x="9526" y="2382"/>
                  </a:lnTo>
                  <a:lnTo>
                    <a:pt x="9526" y="5811"/>
                  </a:lnTo>
                  <a:lnTo>
                    <a:pt x="286" y="5811"/>
                  </a:lnTo>
                  <a:lnTo>
                    <a:pt x="286" y="334"/>
                  </a:lnTo>
                  <a:lnTo>
                    <a:pt x="6121" y="334"/>
                  </a:lnTo>
                  <a:lnTo>
                    <a:pt x="6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5"/>
            <p:cNvSpPr/>
            <p:nvPr/>
          </p:nvSpPr>
          <p:spPr>
            <a:xfrm>
              <a:off x="1652100" y="2935775"/>
              <a:ext cx="24425" cy="84575"/>
            </a:xfrm>
            <a:custGeom>
              <a:avLst/>
              <a:gdLst/>
              <a:ahLst/>
              <a:cxnLst/>
              <a:rect l="l" t="t" r="r" b="b"/>
              <a:pathLst>
                <a:path w="977" h="3383" extrusionOk="0">
                  <a:moveTo>
                    <a:pt x="501" y="1525"/>
                  </a:moveTo>
                  <a:cubicBezTo>
                    <a:pt x="596" y="1525"/>
                    <a:pt x="691" y="1596"/>
                    <a:pt x="691" y="1691"/>
                  </a:cubicBezTo>
                  <a:cubicBezTo>
                    <a:pt x="691" y="1787"/>
                    <a:pt x="596" y="1882"/>
                    <a:pt x="501" y="1882"/>
                  </a:cubicBezTo>
                  <a:cubicBezTo>
                    <a:pt x="405" y="1882"/>
                    <a:pt x="334" y="1787"/>
                    <a:pt x="334" y="1691"/>
                  </a:cubicBezTo>
                  <a:cubicBezTo>
                    <a:pt x="334" y="1596"/>
                    <a:pt x="429" y="1525"/>
                    <a:pt x="501" y="1525"/>
                  </a:cubicBezTo>
                  <a:close/>
                  <a:moveTo>
                    <a:pt x="334" y="1"/>
                  </a:moveTo>
                  <a:lnTo>
                    <a:pt x="334" y="1215"/>
                  </a:lnTo>
                  <a:cubicBezTo>
                    <a:pt x="143" y="1263"/>
                    <a:pt x="0" y="1477"/>
                    <a:pt x="0" y="1691"/>
                  </a:cubicBezTo>
                  <a:cubicBezTo>
                    <a:pt x="0" y="1906"/>
                    <a:pt x="143" y="2096"/>
                    <a:pt x="334" y="2168"/>
                  </a:cubicBezTo>
                  <a:lnTo>
                    <a:pt x="334" y="3382"/>
                  </a:lnTo>
                  <a:lnTo>
                    <a:pt x="667" y="3382"/>
                  </a:lnTo>
                  <a:lnTo>
                    <a:pt x="667" y="2168"/>
                  </a:lnTo>
                  <a:cubicBezTo>
                    <a:pt x="858" y="2120"/>
                    <a:pt x="977" y="1906"/>
                    <a:pt x="977" y="1691"/>
                  </a:cubicBezTo>
                  <a:cubicBezTo>
                    <a:pt x="977" y="1477"/>
                    <a:pt x="858" y="1287"/>
                    <a:pt x="667" y="1215"/>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5"/>
            <p:cNvSpPr/>
            <p:nvPr/>
          </p:nvSpPr>
          <p:spPr>
            <a:xfrm>
              <a:off x="1686625" y="2934575"/>
              <a:ext cx="24450" cy="85775"/>
            </a:xfrm>
            <a:custGeom>
              <a:avLst/>
              <a:gdLst/>
              <a:ahLst/>
              <a:cxnLst/>
              <a:rect l="l" t="t" r="r" b="b"/>
              <a:pathLst>
                <a:path w="978" h="3431" extrusionOk="0">
                  <a:moveTo>
                    <a:pt x="501" y="2430"/>
                  </a:moveTo>
                  <a:cubicBezTo>
                    <a:pt x="596" y="2430"/>
                    <a:pt x="667" y="2525"/>
                    <a:pt x="667" y="2597"/>
                  </a:cubicBezTo>
                  <a:cubicBezTo>
                    <a:pt x="667" y="2692"/>
                    <a:pt x="596" y="2787"/>
                    <a:pt x="501" y="2787"/>
                  </a:cubicBezTo>
                  <a:cubicBezTo>
                    <a:pt x="405" y="2787"/>
                    <a:pt x="310" y="2692"/>
                    <a:pt x="310" y="2597"/>
                  </a:cubicBezTo>
                  <a:cubicBezTo>
                    <a:pt x="310" y="2478"/>
                    <a:pt x="382" y="2430"/>
                    <a:pt x="501" y="2430"/>
                  </a:cubicBezTo>
                  <a:close/>
                  <a:moveTo>
                    <a:pt x="310" y="1"/>
                  </a:moveTo>
                  <a:lnTo>
                    <a:pt x="310" y="2097"/>
                  </a:lnTo>
                  <a:cubicBezTo>
                    <a:pt x="144" y="2144"/>
                    <a:pt x="1" y="2359"/>
                    <a:pt x="1" y="2573"/>
                  </a:cubicBezTo>
                  <a:cubicBezTo>
                    <a:pt x="1" y="2787"/>
                    <a:pt x="144" y="2978"/>
                    <a:pt x="310" y="3049"/>
                  </a:cubicBezTo>
                  <a:lnTo>
                    <a:pt x="310" y="3430"/>
                  </a:lnTo>
                  <a:lnTo>
                    <a:pt x="644" y="3430"/>
                  </a:lnTo>
                  <a:lnTo>
                    <a:pt x="644" y="3049"/>
                  </a:lnTo>
                  <a:cubicBezTo>
                    <a:pt x="858" y="3002"/>
                    <a:pt x="977" y="2787"/>
                    <a:pt x="977" y="2573"/>
                  </a:cubicBezTo>
                  <a:cubicBezTo>
                    <a:pt x="977" y="2359"/>
                    <a:pt x="858" y="2168"/>
                    <a:pt x="644" y="2097"/>
                  </a:cubicBez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5"/>
            <p:cNvSpPr/>
            <p:nvPr/>
          </p:nvSpPr>
          <p:spPr>
            <a:xfrm>
              <a:off x="1720575" y="2935775"/>
              <a:ext cx="24425" cy="84575"/>
            </a:xfrm>
            <a:custGeom>
              <a:avLst/>
              <a:gdLst/>
              <a:ahLst/>
              <a:cxnLst/>
              <a:rect l="l" t="t" r="r" b="b"/>
              <a:pathLst>
                <a:path w="977" h="3383" extrusionOk="0">
                  <a:moveTo>
                    <a:pt x="500" y="1501"/>
                  </a:moveTo>
                  <a:cubicBezTo>
                    <a:pt x="595" y="1501"/>
                    <a:pt x="691" y="1596"/>
                    <a:pt x="691" y="1691"/>
                  </a:cubicBezTo>
                  <a:cubicBezTo>
                    <a:pt x="691" y="1787"/>
                    <a:pt x="595" y="1882"/>
                    <a:pt x="500" y="1882"/>
                  </a:cubicBezTo>
                  <a:cubicBezTo>
                    <a:pt x="429" y="1882"/>
                    <a:pt x="333" y="1787"/>
                    <a:pt x="333" y="1691"/>
                  </a:cubicBezTo>
                  <a:cubicBezTo>
                    <a:pt x="333" y="1596"/>
                    <a:pt x="429" y="1501"/>
                    <a:pt x="500" y="1501"/>
                  </a:cubicBezTo>
                  <a:close/>
                  <a:moveTo>
                    <a:pt x="333" y="1"/>
                  </a:moveTo>
                  <a:lnTo>
                    <a:pt x="333" y="1215"/>
                  </a:lnTo>
                  <a:cubicBezTo>
                    <a:pt x="143" y="1263"/>
                    <a:pt x="0" y="1477"/>
                    <a:pt x="0" y="1691"/>
                  </a:cubicBezTo>
                  <a:cubicBezTo>
                    <a:pt x="0" y="1906"/>
                    <a:pt x="143" y="2096"/>
                    <a:pt x="333" y="2168"/>
                  </a:cubicBezTo>
                  <a:lnTo>
                    <a:pt x="333" y="3382"/>
                  </a:lnTo>
                  <a:lnTo>
                    <a:pt x="667" y="3382"/>
                  </a:lnTo>
                  <a:lnTo>
                    <a:pt x="667" y="2168"/>
                  </a:lnTo>
                  <a:cubicBezTo>
                    <a:pt x="857" y="2120"/>
                    <a:pt x="976" y="1906"/>
                    <a:pt x="976" y="1691"/>
                  </a:cubicBezTo>
                  <a:cubicBezTo>
                    <a:pt x="976" y="1477"/>
                    <a:pt x="857" y="1287"/>
                    <a:pt x="667" y="1215"/>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5"/>
            <p:cNvSpPr/>
            <p:nvPr/>
          </p:nvSpPr>
          <p:spPr>
            <a:xfrm>
              <a:off x="1753900" y="2934575"/>
              <a:ext cx="24450" cy="85775"/>
            </a:xfrm>
            <a:custGeom>
              <a:avLst/>
              <a:gdLst/>
              <a:ahLst/>
              <a:cxnLst/>
              <a:rect l="l" t="t" r="r" b="b"/>
              <a:pathLst>
                <a:path w="978" h="3431" extrusionOk="0">
                  <a:moveTo>
                    <a:pt x="525" y="692"/>
                  </a:moveTo>
                  <a:cubicBezTo>
                    <a:pt x="596" y="692"/>
                    <a:pt x="691" y="787"/>
                    <a:pt x="691" y="882"/>
                  </a:cubicBezTo>
                  <a:cubicBezTo>
                    <a:pt x="691" y="1001"/>
                    <a:pt x="644" y="1049"/>
                    <a:pt x="525" y="1049"/>
                  </a:cubicBezTo>
                  <a:cubicBezTo>
                    <a:pt x="429" y="1049"/>
                    <a:pt x="334" y="977"/>
                    <a:pt x="334" y="882"/>
                  </a:cubicBezTo>
                  <a:cubicBezTo>
                    <a:pt x="334" y="787"/>
                    <a:pt x="429" y="692"/>
                    <a:pt x="525" y="692"/>
                  </a:cubicBezTo>
                  <a:close/>
                  <a:moveTo>
                    <a:pt x="334" y="1"/>
                  </a:moveTo>
                  <a:lnTo>
                    <a:pt x="334" y="406"/>
                  </a:lnTo>
                  <a:cubicBezTo>
                    <a:pt x="167" y="501"/>
                    <a:pt x="1" y="668"/>
                    <a:pt x="1" y="882"/>
                  </a:cubicBezTo>
                  <a:cubicBezTo>
                    <a:pt x="1" y="1096"/>
                    <a:pt x="167" y="1287"/>
                    <a:pt x="334" y="1358"/>
                  </a:cubicBezTo>
                  <a:lnTo>
                    <a:pt x="334" y="3430"/>
                  </a:lnTo>
                  <a:lnTo>
                    <a:pt x="667" y="3430"/>
                  </a:lnTo>
                  <a:lnTo>
                    <a:pt x="667" y="1358"/>
                  </a:lnTo>
                  <a:cubicBezTo>
                    <a:pt x="858" y="1287"/>
                    <a:pt x="977" y="1096"/>
                    <a:pt x="977" y="882"/>
                  </a:cubicBezTo>
                  <a:cubicBezTo>
                    <a:pt x="977" y="668"/>
                    <a:pt x="858" y="453"/>
                    <a:pt x="667" y="406"/>
                  </a:cubicBezTo>
                  <a:lnTo>
                    <a:pt x="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5"/>
            <p:cNvSpPr/>
            <p:nvPr/>
          </p:nvSpPr>
          <p:spPr>
            <a:xfrm>
              <a:off x="1788425" y="2960775"/>
              <a:ext cx="24450" cy="59575"/>
            </a:xfrm>
            <a:custGeom>
              <a:avLst/>
              <a:gdLst/>
              <a:ahLst/>
              <a:cxnLst/>
              <a:rect l="l" t="t" r="r" b="b"/>
              <a:pathLst>
                <a:path w="978" h="2383" extrusionOk="0">
                  <a:moveTo>
                    <a:pt x="501" y="1025"/>
                  </a:moveTo>
                  <a:cubicBezTo>
                    <a:pt x="596" y="1025"/>
                    <a:pt x="692" y="1096"/>
                    <a:pt x="692" y="1192"/>
                  </a:cubicBezTo>
                  <a:cubicBezTo>
                    <a:pt x="692" y="1287"/>
                    <a:pt x="620" y="1382"/>
                    <a:pt x="501" y="1382"/>
                  </a:cubicBezTo>
                  <a:cubicBezTo>
                    <a:pt x="406" y="1382"/>
                    <a:pt x="334" y="1287"/>
                    <a:pt x="334" y="1192"/>
                  </a:cubicBezTo>
                  <a:cubicBezTo>
                    <a:pt x="334" y="1096"/>
                    <a:pt x="406" y="1025"/>
                    <a:pt x="501" y="1025"/>
                  </a:cubicBezTo>
                  <a:close/>
                  <a:moveTo>
                    <a:pt x="334" y="1"/>
                  </a:moveTo>
                  <a:lnTo>
                    <a:pt x="334" y="715"/>
                  </a:lnTo>
                  <a:cubicBezTo>
                    <a:pt x="144" y="787"/>
                    <a:pt x="1" y="977"/>
                    <a:pt x="1" y="1192"/>
                  </a:cubicBezTo>
                  <a:cubicBezTo>
                    <a:pt x="1" y="1406"/>
                    <a:pt x="144" y="1620"/>
                    <a:pt x="334" y="1668"/>
                  </a:cubicBezTo>
                  <a:lnTo>
                    <a:pt x="334" y="2382"/>
                  </a:lnTo>
                  <a:lnTo>
                    <a:pt x="644" y="2382"/>
                  </a:lnTo>
                  <a:lnTo>
                    <a:pt x="644" y="1668"/>
                  </a:lnTo>
                  <a:cubicBezTo>
                    <a:pt x="858" y="1620"/>
                    <a:pt x="977" y="1406"/>
                    <a:pt x="977" y="1192"/>
                  </a:cubicBezTo>
                  <a:cubicBezTo>
                    <a:pt x="977" y="977"/>
                    <a:pt x="858" y="787"/>
                    <a:pt x="644" y="715"/>
                  </a:cubicBez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5"/>
            <p:cNvSpPr/>
            <p:nvPr/>
          </p:nvSpPr>
          <p:spPr>
            <a:xfrm>
              <a:off x="1809875" y="2888750"/>
              <a:ext cx="34550" cy="34550"/>
            </a:xfrm>
            <a:custGeom>
              <a:avLst/>
              <a:gdLst/>
              <a:ahLst/>
              <a:cxnLst/>
              <a:rect l="l" t="t" r="r" b="b"/>
              <a:pathLst>
                <a:path w="1382" h="1382" extrusionOk="0">
                  <a:moveTo>
                    <a:pt x="691" y="310"/>
                  </a:moveTo>
                  <a:cubicBezTo>
                    <a:pt x="905" y="310"/>
                    <a:pt x="1048" y="453"/>
                    <a:pt x="1048" y="667"/>
                  </a:cubicBezTo>
                  <a:cubicBezTo>
                    <a:pt x="1024" y="858"/>
                    <a:pt x="858" y="1024"/>
                    <a:pt x="691" y="1024"/>
                  </a:cubicBezTo>
                  <a:cubicBezTo>
                    <a:pt x="477" y="1024"/>
                    <a:pt x="334" y="858"/>
                    <a:pt x="334" y="667"/>
                  </a:cubicBezTo>
                  <a:cubicBezTo>
                    <a:pt x="334" y="453"/>
                    <a:pt x="477" y="310"/>
                    <a:pt x="691" y="310"/>
                  </a:cubicBezTo>
                  <a:close/>
                  <a:moveTo>
                    <a:pt x="691" y="0"/>
                  </a:moveTo>
                  <a:cubicBezTo>
                    <a:pt x="334" y="0"/>
                    <a:pt x="0" y="286"/>
                    <a:pt x="0" y="691"/>
                  </a:cubicBezTo>
                  <a:cubicBezTo>
                    <a:pt x="0" y="1048"/>
                    <a:pt x="310" y="1381"/>
                    <a:pt x="691" y="1381"/>
                  </a:cubicBezTo>
                  <a:cubicBezTo>
                    <a:pt x="1048" y="1381"/>
                    <a:pt x="1381" y="1072"/>
                    <a:pt x="1381" y="691"/>
                  </a:cubicBezTo>
                  <a:cubicBezTo>
                    <a:pt x="1334" y="286"/>
                    <a:pt x="1048"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5"/>
            <p:cNvSpPr/>
            <p:nvPr/>
          </p:nvSpPr>
          <p:spPr>
            <a:xfrm>
              <a:off x="1771175" y="2850650"/>
              <a:ext cx="110150" cy="110150"/>
            </a:xfrm>
            <a:custGeom>
              <a:avLst/>
              <a:gdLst/>
              <a:ahLst/>
              <a:cxnLst/>
              <a:rect l="l" t="t" r="r" b="b"/>
              <a:pathLst>
                <a:path w="4406" h="4406" extrusionOk="0">
                  <a:moveTo>
                    <a:pt x="2382" y="334"/>
                  </a:moveTo>
                  <a:lnTo>
                    <a:pt x="2382" y="691"/>
                  </a:lnTo>
                  <a:lnTo>
                    <a:pt x="2025" y="691"/>
                  </a:lnTo>
                  <a:lnTo>
                    <a:pt x="2025" y="334"/>
                  </a:lnTo>
                  <a:close/>
                  <a:moveTo>
                    <a:pt x="1024" y="715"/>
                  </a:moveTo>
                  <a:lnTo>
                    <a:pt x="1286" y="1000"/>
                  </a:lnTo>
                  <a:cubicBezTo>
                    <a:pt x="1191" y="1072"/>
                    <a:pt x="1096" y="1143"/>
                    <a:pt x="1024" y="1262"/>
                  </a:cubicBezTo>
                  <a:lnTo>
                    <a:pt x="739" y="1000"/>
                  </a:lnTo>
                  <a:lnTo>
                    <a:pt x="1024" y="715"/>
                  </a:lnTo>
                  <a:close/>
                  <a:moveTo>
                    <a:pt x="3430" y="762"/>
                  </a:moveTo>
                  <a:lnTo>
                    <a:pt x="3692" y="1024"/>
                  </a:lnTo>
                  <a:lnTo>
                    <a:pt x="3430" y="1286"/>
                  </a:lnTo>
                  <a:cubicBezTo>
                    <a:pt x="3334" y="1191"/>
                    <a:pt x="3287" y="1096"/>
                    <a:pt x="3168" y="1024"/>
                  </a:cubicBezTo>
                  <a:lnTo>
                    <a:pt x="3430" y="762"/>
                  </a:lnTo>
                  <a:close/>
                  <a:moveTo>
                    <a:pt x="715" y="2024"/>
                  </a:moveTo>
                  <a:lnTo>
                    <a:pt x="715" y="2215"/>
                  </a:lnTo>
                  <a:lnTo>
                    <a:pt x="715" y="2382"/>
                  </a:lnTo>
                  <a:lnTo>
                    <a:pt x="334" y="2382"/>
                  </a:lnTo>
                  <a:lnTo>
                    <a:pt x="334" y="2024"/>
                  </a:lnTo>
                  <a:close/>
                  <a:moveTo>
                    <a:pt x="4120" y="2024"/>
                  </a:moveTo>
                  <a:lnTo>
                    <a:pt x="4120" y="2382"/>
                  </a:lnTo>
                  <a:lnTo>
                    <a:pt x="3763" y="2382"/>
                  </a:lnTo>
                  <a:lnTo>
                    <a:pt x="3763" y="2215"/>
                  </a:lnTo>
                  <a:lnTo>
                    <a:pt x="3763" y="2024"/>
                  </a:lnTo>
                  <a:close/>
                  <a:moveTo>
                    <a:pt x="2239" y="1024"/>
                  </a:moveTo>
                  <a:cubicBezTo>
                    <a:pt x="2882" y="1024"/>
                    <a:pt x="3430" y="1548"/>
                    <a:pt x="3430" y="2215"/>
                  </a:cubicBezTo>
                  <a:cubicBezTo>
                    <a:pt x="3430" y="2858"/>
                    <a:pt x="2882" y="3406"/>
                    <a:pt x="2239" y="3406"/>
                  </a:cubicBezTo>
                  <a:cubicBezTo>
                    <a:pt x="1572" y="3406"/>
                    <a:pt x="1048" y="2858"/>
                    <a:pt x="1048" y="2215"/>
                  </a:cubicBezTo>
                  <a:cubicBezTo>
                    <a:pt x="1048" y="1548"/>
                    <a:pt x="1572" y="1024"/>
                    <a:pt x="2239" y="1024"/>
                  </a:cubicBezTo>
                  <a:close/>
                  <a:moveTo>
                    <a:pt x="1024" y="3144"/>
                  </a:moveTo>
                  <a:cubicBezTo>
                    <a:pt x="1096" y="3215"/>
                    <a:pt x="1167" y="3310"/>
                    <a:pt x="1286" y="3406"/>
                  </a:cubicBezTo>
                  <a:lnTo>
                    <a:pt x="1024" y="3668"/>
                  </a:lnTo>
                  <a:lnTo>
                    <a:pt x="739" y="3406"/>
                  </a:lnTo>
                  <a:lnTo>
                    <a:pt x="1024" y="3144"/>
                  </a:lnTo>
                  <a:close/>
                  <a:moveTo>
                    <a:pt x="3430" y="3144"/>
                  </a:moveTo>
                  <a:lnTo>
                    <a:pt x="3692" y="3406"/>
                  </a:lnTo>
                  <a:lnTo>
                    <a:pt x="3430" y="3668"/>
                  </a:lnTo>
                  <a:lnTo>
                    <a:pt x="3168" y="3406"/>
                  </a:lnTo>
                  <a:cubicBezTo>
                    <a:pt x="3239" y="3310"/>
                    <a:pt x="3334" y="3263"/>
                    <a:pt x="3430" y="3144"/>
                  </a:cubicBezTo>
                  <a:close/>
                  <a:moveTo>
                    <a:pt x="2382" y="3691"/>
                  </a:moveTo>
                  <a:lnTo>
                    <a:pt x="2382" y="4096"/>
                  </a:lnTo>
                  <a:lnTo>
                    <a:pt x="2025" y="4096"/>
                  </a:lnTo>
                  <a:lnTo>
                    <a:pt x="2025" y="3691"/>
                  </a:lnTo>
                  <a:close/>
                  <a:moveTo>
                    <a:pt x="1691" y="0"/>
                  </a:moveTo>
                  <a:lnTo>
                    <a:pt x="1691" y="762"/>
                  </a:lnTo>
                  <a:cubicBezTo>
                    <a:pt x="1667" y="786"/>
                    <a:pt x="1572" y="786"/>
                    <a:pt x="1548" y="810"/>
                  </a:cubicBezTo>
                  <a:lnTo>
                    <a:pt x="1024" y="286"/>
                  </a:lnTo>
                  <a:lnTo>
                    <a:pt x="310" y="977"/>
                  </a:lnTo>
                  <a:lnTo>
                    <a:pt x="834" y="1524"/>
                  </a:lnTo>
                  <a:cubicBezTo>
                    <a:pt x="810" y="1572"/>
                    <a:pt x="786" y="1620"/>
                    <a:pt x="786" y="1715"/>
                  </a:cubicBezTo>
                  <a:lnTo>
                    <a:pt x="0" y="1715"/>
                  </a:lnTo>
                  <a:lnTo>
                    <a:pt x="0" y="2715"/>
                  </a:lnTo>
                  <a:lnTo>
                    <a:pt x="786" y="2715"/>
                  </a:lnTo>
                  <a:cubicBezTo>
                    <a:pt x="810" y="2739"/>
                    <a:pt x="810" y="2834"/>
                    <a:pt x="834" y="2858"/>
                  </a:cubicBezTo>
                  <a:lnTo>
                    <a:pt x="286" y="3406"/>
                  </a:lnTo>
                  <a:lnTo>
                    <a:pt x="1001" y="4120"/>
                  </a:lnTo>
                  <a:lnTo>
                    <a:pt x="1548" y="3572"/>
                  </a:lnTo>
                  <a:cubicBezTo>
                    <a:pt x="1596" y="3596"/>
                    <a:pt x="1667" y="3644"/>
                    <a:pt x="1691" y="3644"/>
                  </a:cubicBezTo>
                  <a:lnTo>
                    <a:pt x="1691" y="4406"/>
                  </a:lnTo>
                  <a:lnTo>
                    <a:pt x="2715" y="4406"/>
                  </a:lnTo>
                  <a:lnTo>
                    <a:pt x="2715" y="3644"/>
                  </a:lnTo>
                  <a:cubicBezTo>
                    <a:pt x="2763" y="3596"/>
                    <a:pt x="2834" y="3596"/>
                    <a:pt x="2882" y="3572"/>
                  </a:cubicBezTo>
                  <a:lnTo>
                    <a:pt x="3430" y="4120"/>
                  </a:lnTo>
                  <a:lnTo>
                    <a:pt x="4144" y="3406"/>
                  </a:lnTo>
                  <a:lnTo>
                    <a:pt x="3596" y="2858"/>
                  </a:lnTo>
                  <a:cubicBezTo>
                    <a:pt x="3644" y="2810"/>
                    <a:pt x="3668" y="2739"/>
                    <a:pt x="3668" y="2715"/>
                  </a:cubicBezTo>
                  <a:lnTo>
                    <a:pt x="4406" y="2715"/>
                  </a:lnTo>
                  <a:lnTo>
                    <a:pt x="4406" y="1715"/>
                  </a:lnTo>
                  <a:lnTo>
                    <a:pt x="3668" y="1715"/>
                  </a:lnTo>
                  <a:cubicBezTo>
                    <a:pt x="3644" y="1643"/>
                    <a:pt x="3644" y="1596"/>
                    <a:pt x="3596" y="1524"/>
                  </a:cubicBezTo>
                  <a:lnTo>
                    <a:pt x="4144" y="977"/>
                  </a:lnTo>
                  <a:lnTo>
                    <a:pt x="3430" y="286"/>
                  </a:lnTo>
                  <a:lnTo>
                    <a:pt x="2882" y="810"/>
                  </a:lnTo>
                  <a:cubicBezTo>
                    <a:pt x="2834" y="786"/>
                    <a:pt x="2810" y="762"/>
                    <a:pt x="2715" y="762"/>
                  </a:cubicBezTo>
                  <a:lnTo>
                    <a:pt x="2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75"/>
          <p:cNvGrpSpPr/>
          <p:nvPr/>
        </p:nvGrpSpPr>
        <p:grpSpPr>
          <a:xfrm>
            <a:off x="2280399" y="1990955"/>
            <a:ext cx="353417" cy="319161"/>
            <a:chOff x="2136725" y="2850050"/>
            <a:chExt cx="264375" cy="238750"/>
          </a:xfrm>
        </p:grpSpPr>
        <p:sp>
          <p:nvSpPr>
            <p:cNvPr id="1530" name="Google Shape;1530;p75"/>
            <p:cNvSpPr/>
            <p:nvPr/>
          </p:nvSpPr>
          <p:spPr>
            <a:xfrm>
              <a:off x="2152800" y="2933400"/>
              <a:ext cx="8350" cy="7175"/>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5"/>
            <p:cNvSpPr/>
            <p:nvPr/>
          </p:nvSpPr>
          <p:spPr>
            <a:xfrm>
              <a:off x="2152800" y="2982800"/>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5"/>
            <p:cNvSpPr/>
            <p:nvPr/>
          </p:nvSpPr>
          <p:spPr>
            <a:xfrm>
              <a:off x="2152800" y="3032225"/>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5"/>
            <p:cNvSpPr/>
            <p:nvPr/>
          </p:nvSpPr>
          <p:spPr>
            <a:xfrm>
              <a:off x="2157550"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5"/>
            <p:cNvSpPr/>
            <p:nvPr/>
          </p:nvSpPr>
          <p:spPr>
            <a:xfrm>
              <a:off x="2173625"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5"/>
            <p:cNvSpPr/>
            <p:nvPr/>
          </p:nvSpPr>
          <p:spPr>
            <a:xfrm>
              <a:off x="2190300" y="29000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5"/>
            <p:cNvSpPr/>
            <p:nvPr/>
          </p:nvSpPr>
          <p:spPr>
            <a:xfrm>
              <a:off x="2186725" y="2933400"/>
              <a:ext cx="24450" cy="7175"/>
            </a:xfrm>
            <a:custGeom>
              <a:avLst/>
              <a:gdLst/>
              <a:ahLst/>
              <a:cxnLst/>
              <a:rect l="l" t="t" r="r" b="b"/>
              <a:pathLst>
                <a:path w="978" h="287" extrusionOk="0">
                  <a:moveTo>
                    <a:pt x="1" y="0"/>
                  </a:moveTo>
                  <a:lnTo>
                    <a:pt x="1" y="286"/>
                  </a:lnTo>
                  <a:lnTo>
                    <a:pt x="977" y="286"/>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5"/>
            <p:cNvSpPr/>
            <p:nvPr/>
          </p:nvSpPr>
          <p:spPr>
            <a:xfrm>
              <a:off x="2186725" y="2950075"/>
              <a:ext cx="66125" cy="7150"/>
            </a:xfrm>
            <a:custGeom>
              <a:avLst/>
              <a:gdLst/>
              <a:ahLst/>
              <a:cxnLst/>
              <a:rect l="l" t="t" r="r" b="b"/>
              <a:pathLst>
                <a:path w="2645" h="286" extrusionOk="0">
                  <a:moveTo>
                    <a:pt x="1" y="0"/>
                  </a:moveTo>
                  <a:lnTo>
                    <a:pt x="1" y="286"/>
                  </a:lnTo>
                  <a:lnTo>
                    <a:pt x="2644" y="286"/>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5"/>
            <p:cNvSpPr/>
            <p:nvPr/>
          </p:nvSpPr>
          <p:spPr>
            <a:xfrm>
              <a:off x="2261150" y="2950075"/>
              <a:ext cx="12525" cy="7150"/>
            </a:xfrm>
            <a:custGeom>
              <a:avLst/>
              <a:gdLst/>
              <a:ahLst/>
              <a:cxnLst/>
              <a:rect l="l" t="t" r="r" b="b"/>
              <a:pathLst>
                <a:path w="501" h="286" extrusionOk="0">
                  <a:moveTo>
                    <a:pt x="1" y="0"/>
                  </a:moveTo>
                  <a:lnTo>
                    <a:pt x="1" y="286"/>
                  </a:lnTo>
                  <a:lnTo>
                    <a:pt x="501" y="286"/>
                  </a:lnTo>
                  <a:lnTo>
                    <a:pt x="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5"/>
            <p:cNvSpPr/>
            <p:nvPr/>
          </p:nvSpPr>
          <p:spPr>
            <a:xfrm>
              <a:off x="2186725" y="2966150"/>
              <a:ext cx="49450" cy="7750"/>
            </a:xfrm>
            <a:custGeom>
              <a:avLst/>
              <a:gdLst/>
              <a:ahLst/>
              <a:cxnLst/>
              <a:rect l="l" t="t" r="r" b="b"/>
              <a:pathLst>
                <a:path w="1978" h="310" extrusionOk="0">
                  <a:moveTo>
                    <a:pt x="1" y="0"/>
                  </a:moveTo>
                  <a:lnTo>
                    <a:pt x="1" y="310"/>
                  </a:lnTo>
                  <a:lnTo>
                    <a:pt x="1977" y="310"/>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5"/>
            <p:cNvSpPr/>
            <p:nvPr/>
          </p:nvSpPr>
          <p:spPr>
            <a:xfrm>
              <a:off x="2186725" y="2990550"/>
              <a:ext cx="24450" cy="7775"/>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5"/>
            <p:cNvSpPr/>
            <p:nvPr/>
          </p:nvSpPr>
          <p:spPr>
            <a:xfrm>
              <a:off x="2289125" y="3007825"/>
              <a:ext cx="37550" cy="7150"/>
            </a:xfrm>
            <a:custGeom>
              <a:avLst/>
              <a:gdLst/>
              <a:ahLst/>
              <a:cxnLst/>
              <a:rect l="l" t="t" r="r" b="b"/>
              <a:pathLst>
                <a:path w="1502" h="286" extrusionOk="0">
                  <a:moveTo>
                    <a:pt x="1" y="0"/>
                  </a:moveTo>
                  <a:lnTo>
                    <a:pt x="1" y="286"/>
                  </a:lnTo>
                  <a:lnTo>
                    <a:pt x="1501" y="286"/>
                  </a:lnTo>
                  <a:lnTo>
                    <a:pt x="1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5"/>
            <p:cNvSpPr/>
            <p:nvPr/>
          </p:nvSpPr>
          <p:spPr>
            <a:xfrm>
              <a:off x="2186725" y="3007825"/>
              <a:ext cx="95300" cy="7150"/>
            </a:xfrm>
            <a:custGeom>
              <a:avLst/>
              <a:gdLst/>
              <a:ahLst/>
              <a:cxnLst/>
              <a:rect l="l" t="t" r="r" b="b"/>
              <a:pathLst>
                <a:path w="3812" h="286" extrusionOk="0">
                  <a:moveTo>
                    <a:pt x="1" y="0"/>
                  </a:moveTo>
                  <a:lnTo>
                    <a:pt x="1" y="286"/>
                  </a:lnTo>
                  <a:lnTo>
                    <a:pt x="3811" y="286"/>
                  </a:lnTo>
                  <a:lnTo>
                    <a:pt x="38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5"/>
            <p:cNvSpPr/>
            <p:nvPr/>
          </p:nvSpPr>
          <p:spPr>
            <a:xfrm>
              <a:off x="2248050" y="3024475"/>
              <a:ext cx="53600" cy="7175"/>
            </a:xfrm>
            <a:custGeom>
              <a:avLst/>
              <a:gdLst/>
              <a:ahLst/>
              <a:cxnLst/>
              <a:rect l="l" t="t" r="r" b="b"/>
              <a:pathLst>
                <a:path w="2144" h="287" extrusionOk="0">
                  <a:moveTo>
                    <a:pt x="1" y="1"/>
                  </a:moveTo>
                  <a:lnTo>
                    <a:pt x="1" y="287"/>
                  </a:lnTo>
                  <a:lnTo>
                    <a:pt x="2144" y="287"/>
                  </a:lnTo>
                  <a:lnTo>
                    <a:pt x="2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5"/>
            <p:cNvSpPr/>
            <p:nvPr/>
          </p:nvSpPr>
          <p:spPr>
            <a:xfrm>
              <a:off x="2186725" y="3024475"/>
              <a:ext cx="53625" cy="7175"/>
            </a:xfrm>
            <a:custGeom>
              <a:avLst/>
              <a:gdLst/>
              <a:ahLst/>
              <a:cxnLst/>
              <a:rect l="l" t="t" r="r" b="b"/>
              <a:pathLst>
                <a:path w="2145" h="287" extrusionOk="0">
                  <a:moveTo>
                    <a:pt x="1" y="1"/>
                  </a:moveTo>
                  <a:lnTo>
                    <a:pt x="1" y="287"/>
                  </a:lnTo>
                  <a:lnTo>
                    <a:pt x="2144" y="287"/>
                  </a:lnTo>
                  <a:lnTo>
                    <a:pt x="2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5"/>
            <p:cNvSpPr/>
            <p:nvPr/>
          </p:nvSpPr>
          <p:spPr>
            <a:xfrm>
              <a:off x="2186725" y="3040550"/>
              <a:ext cx="40525" cy="7775"/>
            </a:xfrm>
            <a:custGeom>
              <a:avLst/>
              <a:gdLst/>
              <a:ahLst/>
              <a:cxnLst/>
              <a:rect l="l" t="t" r="r" b="b"/>
              <a:pathLst>
                <a:path w="1621" h="311" extrusionOk="0">
                  <a:moveTo>
                    <a:pt x="1" y="1"/>
                  </a:moveTo>
                  <a:lnTo>
                    <a:pt x="1" y="311"/>
                  </a:lnTo>
                  <a:lnTo>
                    <a:pt x="1620" y="311"/>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5"/>
            <p:cNvSpPr/>
            <p:nvPr/>
          </p:nvSpPr>
          <p:spPr>
            <a:xfrm>
              <a:off x="2186725" y="3057225"/>
              <a:ext cx="82200" cy="7175"/>
            </a:xfrm>
            <a:custGeom>
              <a:avLst/>
              <a:gdLst/>
              <a:ahLst/>
              <a:cxnLst/>
              <a:rect l="l" t="t" r="r" b="b"/>
              <a:pathLst>
                <a:path w="3288" h="287" extrusionOk="0">
                  <a:moveTo>
                    <a:pt x="1" y="1"/>
                  </a:moveTo>
                  <a:lnTo>
                    <a:pt x="1" y="286"/>
                  </a:lnTo>
                  <a:lnTo>
                    <a:pt x="3287" y="286"/>
                  </a:lnTo>
                  <a:lnTo>
                    <a:pt x="3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5"/>
            <p:cNvSpPr/>
            <p:nvPr/>
          </p:nvSpPr>
          <p:spPr>
            <a:xfrm>
              <a:off x="2136725" y="2850050"/>
              <a:ext cx="264375" cy="238750"/>
            </a:xfrm>
            <a:custGeom>
              <a:avLst/>
              <a:gdLst/>
              <a:ahLst/>
              <a:cxnLst/>
              <a:rect l="l" t="t" r="r" b="b"/>
              <a:pathLst>
                <a:path w="10575" h="9550" extrusionOk="0">
                  <a:moveTo>
                    <a:pt x="7645" y="1667"/>
                  </a:moveTo>
                  <a:cubicBezTo>
                    <a:pt x="7716" y="1882"/>
                    <a:pt x="7788" y="2096"/>
                    <a:pt x="7954" y="2263"/>
                  </a:cubicBezTo>
                  <a:lnTo>
                    <a:pt x="7954" y="2691"/>
                  </a:lnTo>
                  <a:lnTo>
                    <a:pt x="7264" y="2691"/>
                  </a:lnTo>
                  <a:lnTo>
                    <a:pt x="7264" y="1667"/>
                  </a:lnTo>
                  <a:close/>
                  <a:moveTo>
                    <a:pt x="6811" y="334"/>
                  </a:moveTo>
                  <a:lnTo>
                    <a:pt x="6930" y="834"/>
                  </a:lnTo>
                  <a:lnTo>
                    <a:pt x="6930" y="3620"/>
                  </a:lnTo>
                  <a:lnTo>
                    <a:pt x="6573" y="3620"/>
                  </a:lnTo>
                  <a:lnTo>
                    <a:pt x="6573" y="834"/>
                  </a:lnTo>
                  <a:lnTo>
                    <a:pt x="6716" y="334"/>
                  </a:lnTo>
                  <a:close/>
                  <a:moveTo>
                    <a:pt x="7431" y="3954"/>
                  </a:moveTo>
                  <a:lnTo>
                    <a:pt x="7431" y="4287"/>
                  </a:lnTo>
                  <a:lnTo>
                    <a:pt x="6121" y="4311"/>
                  </a:lnTo>
                  <a:lnTo>
                    <a:pt x="6097" y="4287"/>
                  </a:lnTo>
                  <a:lnTo>
                    <a:pt x="6097" y="3954"/>
                  </a:lnTo>
                  <a:close/>
                  <a:moveTo>
                    <a:pt x="6597" y="4620"/>
                  </a:moveTo>
                  <a:lnTo>
                    <a:pt x="6597" y="5621"/>
                  </a:lnTo>
                  <a:lnTo>
                    <a:pt x="6287" y="5621"/>
                  </a:lnTo>
                  <a:lnTo>
                    <a:pt x="6240" y="5597"/>
                  </a:lnTo>
                  <a:lnTo>
                    <a:pt x="6240" y="4620"/>
                  </a:lnTo>
                  <a:close/>
                  <a:moveTo>
                    <a:pt x="7264" y="4620"/>
                  </a:moveTo>
                  <a:lnTo>
                    <a:pt x="7264" y="5597"/>
                  </a:lnTo>
                  <a:lnTo>
                    <a:pt x="7264" y="5621"/>
                  </a:lnTo>
                  <a:lnTo>
                    <a:pt x="6907" y="5621"/>
                  </a:lnTo>
                  <a:lnTo>
                    <a:pt x="6907" y="4620"/>
                  </a:lnTo>
                  <a:close/>
                  <a:moveTo>
                    <a:pt x="9741" y="358"/>
                  </a:moveTo>
                  <a:cubicBezTo>
                    <a:pt x="10050" y="572"/>
                    <a:pt x="10241" y="929"/>
                    <a:pt x="10241" y="1334"/>
                  </a:cubicBezTo>
                  <a:cubicBezTo>
                    <a:pt x="10241" y="1810"/>
                    <a:pt x="9979" y="2239"/>
                    <a:pt x="9526" y="2406"/>
                  </a:cubicBezTo>
                  <a:lnTo>
                    <a:pt x="9431" y="2453"/>
                  </a:lnTo>
                  <a:lnTo>
                    <a:pt x="9431" y="5621"/>
                  </a:lnTo>
                  <a:lnTo>
                    <a:pt x="9431" y="5668"/>
                  </a:lnTo>
                  <a:lnTo>
                    <a:pt x="8788" y="5668"/>
                  </a:lnTo>
                  <a:lnTo>
                    <a:pt x="8740" y="5621"/>
                  </a:lnTo>
                  <a:lnTo>
                    <a:pt x="8740" y="2453"/>
                  </a:lnTo>
                  <a:lnTo>
                    <a:pt x="8669" y="2406"/>
                  </a:lnTo>
                  <a:cubicBezTo>
                    <a:pt x="8216" y="2239"/>
                    <a:pt x="7907" y="1810"/>
                    <a:pt x="7907" y="1334"/>
                  </a:cubicBezTo>
                  <a:cubicBezTo>
                    <a:pt x="7907" y="953"/>
                    <a:pt x="8121" y="596"/>
                    <a:pt x="8407" y="358"/>
                  </a:cubicBezTo>
                  <a:lnTo>
                    <a:pt x="8407" y="1572"/>
                  </a:lnTo>
                  <a:cubicBezTo>
                    <a:pt x="8407" y="1691"/>
                    <a:pt x="8526" y="1810"/>
                    <a:pt x="8669" y="1810"/>
                  </a:cubicBezTo>
                  <a:lnTo>
                    <a:pt x="9502" y="1810"/>
                  </a:lnTo>
                  <a:cubicBezTo>
                    <a:pt x="9598" y="1810"/>
                    <a:pt x="9741" y="1691"/>
                    <a:pt x="9741" y="1572"/>
                  </a:cubicBezTo>
                  <a:lnTo>
                    <a:pt x="9741" y="358"/>
                  </a:lnTo>
                  <a:close/>
                  <a:moveTo>
                    <a:pt x="6287" y="1667"/>
                  </a:moveTo>
                  <a:lnTo>
                    <a:pt x="6287" y="3668"/>
                  </a:lnTo>
                  <a:lnTo>
                    <a:pt x="5764" y="3668"/>
                  </a:lnTo>
                  <a:lnTo>
                    <a:pt x="5764" y="4287"/>
                  </a:lnTo>
                  <a:cubicBezTo>
                    <a:pt x="5764" y="4406"/>
                    <a:pt x="5859" y="4525"/>
                    <a:pt x="5954" y="4549"/>
                  </a:cubicBezTo>
                  <a:lnTo>
                    <a:pt x="5954" y="5597"/>
                  </a:lnTo>
                  <a:cubicBezTo>
                    <a:pt x="5954" y="5787"/>
                    <a:pt x="6097" y="5930"/>
                    <a:pt x="6287" y="5930"/>
                  </a:cubicBezTo>
                  <a:lnTo>
                    <a:pt x="7264" y="5930"/>
                  </a:lnTo>
                  <a:cubicBezTo>
                    <a:pt x="7431" y="5930"/>
                    <a:pt x="7550" y="5787"/>
                    <a:pt x="7550" y="5597"/>
                  </a:cubicBezTo>
                  <a:lnTo>
                    <a:pt x="7550" y="4549"/>
                  </a:lnTo>
                  <a:cubicBezTo>
                    <a:pt x="7645" y="4501"/>
                    <a:pt x="7740" y="4406"/>
                    <a:pt x="7740" y="4287"/>
                  </a:cubicBezTo>
                  <a:lnTo>
                    <a:pt x="7740" y="3668"/>
                  </a:lnTo>
                  <a:lnTo>
                    <a:pt x="7240" y="3668"/>
                  </a:lnTo>
                  <a:lnTo>
                    <a:pt x="7240" y="2977"/>
                  </a:lnTo>
                  <a:lnTo>
                    <a:pt x="7907" y="2977"/>
                  </a:lnTo>
                  <a:lnTo>
                    <a:pt x="7907" y="9264"/>
                  </a:lnTo>
                  <a:lnTo>
                    <a:pt x="1644" y="9264"/>
                  </a:lnTo>
                  <a:lnTo>
                    <a:pt x="1644" y="2977"/>
                  </a:lnTo>
                  <a:lnTo>
                    <a:pt x="5954" y="2977"/>
                  </a:lnTo>
                  <a:lnTo>
                    <a:pt x="5954" y="2691"/>
                  </a:lnTo>
                  <a:lnTo>
                    <a:pt x="334" y="2691"/>
                  </a:lnTo>
                  <a:lnTo>
                    <a:pt x="334" y="1667"/>
                  </a:lnTo>
                  <a:close/>
                  <a:moveTo>
                    <a:pt x="6478" y="0"/>
                  </a:moveTo>
                  <a:lnTo>
                    <a:pt x="6264" y="786"/>
                  </a:lnTo>
                  <a:lnTo>
                    <a:pt x="6264" y="1310"/>
                  </a:lnTo>
                  <a:lnTo>
                    <a:pt x="0" y="1310"/>
                  </a:lnTo>
                  <a:lnTo>
                    <a:pt x="0" y="2953"/>
                  </a:lnTo>
                  <a:lnTo>
                    <a:pt x="1310" y="2953"/>
                  </a:lnTo>
                  <a:lnTo>
                    <a:pt x="1310" y="9240"/>
                  </a:lnTo>
                  <a:lnTo>
                    <a:pt x="286" y="9240"/>
                  </a:lnTo>
                  <a:lnTo>
                    <a:pt x="286" y="3287"/>
                  </a:lnTo>
                  <a:lnTo>
                    <a:pt x="0" y="3287"/>
                  </a:lnTo>
                  <a:lnTo>
                    <a:pt x="0" y="9550"/>
                  </a:lnTo>
                  <a:lnTo>
                    <a:pt x="8240" y="9550"/>
                  </a:lnTo>
                  <a:lnTo>
                    <a:pt x="8240" y="2525"/>
                  </a:lnTo>
                  <a:cubicBezTo>
                    <a:pt x="8288" y="2572"/>
                    <a:pt x="8359" y="2620"/>
                    <a:pt x="8407" y="2644"/>
                  </a:cubicBezTo>
                  <a:lnTo>
                    <a:pt x="8407" y="5621"/>
                  </a:lnTo>
                  <a:cubicBezTo>
                    <a:pt x="8407" y="5811"/>
                    <a:pt x="8574" y="5954"/>
                    <a:pt x="8740" y="5954"/>
                  </a:cubicBezTo>
                  <a:lnTo>
                    <a:pt x="9407" y="5954"/>
                  </a:lnTo>
                  <a:cubicBezTo>
                    <a:pt x="9574" y="5954"/>
                    <a:pt x="9693" y="5811"/>
                    <a:pt x="9693" y="5621"/>
                  </a:cubicBezTo>
                  <a:lnTo>
                    <a:pt x="9693" y="2644"/>
                  </a:lnTo>
                  <a:cubicBezTo>
                    <a:pt x="10193" y="2406"/>
                    <a:pt x="10526" y="1905"/>
                    <a:pt x="10526" y="1334"/>
                  </a:cubicBezTo>
                  <a:cubicBezTo>
                    <a:pt x="10574" y="810"/>
                    <a:pt x="10264" y="310"/>
                    <a:pt x="9788" y="24"/>
                  </a:cubicBezTo>
                  <a:lnTo>
                    <a:pt x="9407" y="24"/>
                  </a:lnTo>
                  <a:lnTo>
                    <a:pt x="9407" y="1524"/>
                  </a:lnTo>
                  <a:lnTo>
                    <a:pt x="8716" y="1524"/>
                  </a:lnTo>
                  <a:lnTo>
                    <a:pt x="8716" y="24"/>
                  </a:lnTo>
                  <a:lnTo>
                    <a:pt x="8359" y="24"/>
                  </a:lnTo>
                  <a:cubicBezTo>
                    <a:pt x="7883" y="310"/>
                    <a:pt x="7573" y="786"/>
                    <a:pt x="7573" y="1310"/>
                  </a:cubicBezTo>
                  <a:lnTo>
                    <a:pt x="7216" y="1310"/>
                  </a:lnTo>
                  <a:lnTo>
                    <a:pt x="7216" y="786"/>
                  </a:lnTo>
                  <a:lnTo>
                    <a:pt x="7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75"/>
          <p:cNvGrpSpPr/>
          <p:nvPr/>
        </p:nvGrpSpPr>
        <p:grpSpPr>
          <a:xfrm>
            <a:off x="3024608" y="1973900"/>
            <a:ext cx="274618" cy="353390"/>
            <a:chOff x="2919056" y="1934881"/>
            <a:chExt cx="286239" cy="368345"/>
          </a:xfrm>
        </p:grpSpPr>
        <p:sp>
          <p:nvSpPr>
            <p:cNvPr id="1549" name="Google Shape;1549;p75"/>
            <p:cNvSpPr/>
            <p:nvPr/>
          </p:nvSpPr>
          <p:spPr>
            <a:xfrm>
              <a:off x="3034359" y="2245117"/>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5"/>
            <p:cNvSpPr/>
            <p:nvPr/>
          </p:nvSpPr>
          <p:spPr>
            <a:xfrm>
              <a:off x="3056757" y="2245117"/>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5"/>
            <p:cNvSpPr/>
            <p:nvPr/>
          </p:nvSpPr>
          <p:spPr>
            <a:xfrm>
              <a:off x="3079992" y="2245117"/>
              <a:ext cx="11635" cy="10834"/>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5"/>
            <p:cNvSpPr/>
            <p:nvPr/>
          </p:nvSpPr>
          <p:spPr>
            <a:xfrm>
              <a:off x="2919056" y="1934881"/>
              <a:ext cx="286239" cy="368345"/>
            </a:xfrm>
            <a:custGeom>
              <a:avLst/>
              <a:gdLst/>
              <a:ahLst/>
              <a:cxnLst/>
              <a:rect l="l" t="t" r="r" b="b"/>
              <a:pathLst>
                <a:path w="8217" h="10574" extrusionOk="0">
                  <a:moveTo>
                    <a:pt x="2334" y="310"/>
                  </a:moveTo>
                  <a:lnTo>
                    <a:pt x="2334" y="667"/>
                  </a:lnTo>
                  <a:lnTo>
                    <a:pt x="1977" y="667"/>
                  </a:lnTo>
                  <a:lnTo>
                    <a:pt x="1977" y="310"/>
                  </a:lnTo>
                  <a:close/>
                  <a:moveTo>
                    <a:pt x="6287" y="310"/>
                  </a:moveTo>
                  <a:lnTo>
                    <a:pt x="6287" y="667"/>
                  </a:lnTo>
                  <a:lnTo>
                    <a:pt x="5930" y="667"/>
                  </a:lnTo>
                  <a:lnTo>
                    <a:pt x="5930" y="310"/>
                  </a:lnTo>
                  <a:close/>
                  <a:moveTo>
                    <a:pt x="4096" y="3096"/>
                  </a:moveTo>
                  <a:cubicBezTo>
                    <a:pt x="4191" y="3096"/>
                    <a:pt x="4287" y="3191"/>
                    <a:pt x="4287" y="3287"/>
                  </a:cubicBezTo>
                  <a:cubicBezTo>
                    <a:pt x="4287" y="3382"/>
                    <a:pt x="4191" y="3453"/>
                    <a:pt x="4096" y="3453"/>
                  </a:cubicBezTo>
                  <a:cubicBezTo>
                    <a:pt x="4025" y="3453"/>
                    <a:pt x="3929" y="3382"/>
                    <a:pt x="3929" y="3287"/>
                  </a:cubicBezTo>
                  <a:cubicBezTo>
                    <a:pt x="3929" y="3191"/>
                    <a:pt x="4025" y="3096"/>
                    <a:pt x="4096" y="3096"/>
                  </a:cubicBezTo>
                  <a:close/>
                  <a:moveTo>
                    <a:pt x="5620" y="619"/>
                  </a:moveTo>
                  <a:lnTo>
                    <a:pt x="5620" y="953"/>
                  </a:lnTo>
                  <a:lnTo>
                    <a:pt x="5954" y="953"/>
                  </a:lnTo>
                  <a:lnTo>
                    <a:pt x="5954" y="3953"/>
                  </a:lnTo>
                  <a:lnTo>
                    <a:pt x="5620" y="3953"/>
                  </a:lnTo>
                  <a:lnTo>
                    <a:pt x="5620" y="4287"/>
                  </a:lnTo>
                  <a:lnTo>
                    <a:pt x="5120" y="4287"/>
                  </a:lnTo>
                  <a:lnTo>
                    <a:pt x="5620" y="3287"/>
                  </a:lnTo>
                  <a:lnTo>
                    <a:pt x="4120" y="1405"/>
                  </a:lnTo>
                  <a:lnTo>
                    <a:pt x="2596" y="3287"/>
                  </a:lnTo>
                  <a:lnTo>
                    <a:pt x="3096" y="4287"/>
                  </a:lnTo>
                  <a:lnTo>
                    <a:pt x="2620" y="4287"/>
                  </a:lnTo>
                  <a:lnTo>
                    <a:pt x="2620" y="3953"/>
                  </a:lnTo>
                  <a:lnTo>
                    <a:pt x="2286" y="3953"/>
                  </a:lnTo>
                  <a:lnTo>
                    <a:pt x="2286" y="953"/>
                  </a:lnTo>
                  <a:lnTo>
                    <a:pt x="2620" y="953"/>
                  </a:lnTo>
                  <a:lnTo>
                    <a:pt x="2620" y="619"/>
                  </a:lnTo>
                  <a:close/>
                  <a:moveTo>
                    <a:pt x="2334" y="4263"/>
                  </a:moveTo>
                  <a:lnTo>
                    <a:pt x="2334" y="4620"/>
                  </a:lnTo>
                  <a:lnTo>
                    <a:pt x="1977" y="4620"/>
                  </a:lnTo>
                  <a:lnTo>
                    <a:pt x="1977" y="4263"/>
                  </a:lnTo>
                  <a:close/>
                  <a:moveTo>
                    <a:pt x="6287" y="4263"/>
                  </a:moveTo>
                  <a:lnTo>
                    <a:pt x="6287" y="4620"/>
                  </a:lnTo>
                  <a:lnTo>
                    <a:pt x="5930" y="4620"/>
                  </a:lnTo>
                  <a:lnTo>
                    <a:pt x="5930" y="4263"/>
                  </a:lnTo>
                  <a:close/>
                  <a:moveTo>
                    <a:pt x="4263" y="2096"/>
                  </a:moveTo>
                  <a:lnTo>
                    <a:pt x="5239" y="3310"/>
                  </a:lnTo>
                  <a:lnTo>
                    <a:pt x="4525" y="4787"/>
                  </a:lnTo>
                  <a:lnTo>
                    <a:pt x="3715" y="4787"/>
                  </a:lnTo>
                  <a:lnTo>
                    <a:pt x="2977" y="3310"/>
                  </a:lnTo>
                  <a:lnTo>
                    <a:pt x="3953" y="2096"/>
                  </a:lnTo>
                  <a:lnTo>
                    <a:pt x="3953" y="2834"/>
                  </a:lnTo>
                  <a:cubicBezTo>
                    <a:pt x="3787" y="2882"/>
                    <a:pt x="3644" y="3072"/>
                    <a:pt x="3644" y="3287"/>
                  </a:cubicBezTo>
                  <a:cubicBezTo>
                    <a:pt x="3644" y="3548"/>
                    <a:pt x="3834" y="3763"/>
                    <a:pt x="4120" y="3763"/>
                  </a:cubicBezTo>
                  <a:cubicBezTo>
                    <a:pt x="4382" y="3763"/>
                    <a:pt x="4596" y="3548"/>
                    <a:pt x="4596" y="3287"/>
                  </a:cubicBezTo>
                  <a:cubicBezTo>
                    <a:pt x="4596" y="3072"/>
                    <a:pt x="4477" y="2882"/>
                    <a:pt x="4263" y="2834"/>
                  </a:cubicBezTo>
                  <a:lnTo>
                    <a:pt x="4263" y="2096"/>
                  </a:lnTo>
                  <a:close/>
                  <a:moveTo>
                    <a:pt x="4477" y="5096"/>
                  </a:moveTo>
                  <a:lnTo>
                    <a:pt x="4477" y="6954"/>
                  </a:lnTo>
                  <a:lnTo>
                    <a:pt x="3787" y="6954"/>
                  </a:lnTo>
                  <a:lnTo>
                    <a:pt x="3787" y="5096"/>
                  </a:lnTo>
                  <a:close/>
                  <a:moveTo>
                    <a:pt x="7954" y="9883"/>
                  </a:moveTo>
                  <a:lnTo>
                    <a:pt x="7954" y="10240"/>
                  </a:lnTo>
                  <a:cubicBezTo>
                    <a:pt x="7946" y="10232"/>
                    <a:pt x="7941" y="10230"/>
                    <a:pt x="7937" y="10230"/>
                  </a:cubicBezTo>
                  <a:cubicBezTo>
                    <a:pt x="7930" y="10230"/>
                    <a:pt x="7930" y="10240"/>
                    <a:pt x="7930" y="10240"/>
                  </a:cubicBezTo>
                  <a:lnTo>
                    <a:pt x="333" y="10240"/>
                  </a:lnTo>
                  <a:lnTo>
                    <a:pt x="310" y="10216"/>
                  </a:lnTo>
                  <a:lnTo>
                    <a:pt x="310" y="9883"/>
                  </a:lnTo>
                  <a:lnTo>
                    <a:pt x="3215" y="9883"/>
                  </a:lnTo>
                  <a:lnTo>
                    <a:pt x="3405" y="10074"/>
                  </a:lnTo>
                  <a:lnTo>
                    <a:pt x="4858" y="10074"/>
                  </a:lnTo>
                  <a:lnTo>
                    <a:pt x="5025" y="9883"/>
                  </a:lnTo>
                  <a:close/>
                  <a:moveTo>
                    <a:pt x="1619" y="0"/>
                  </a:moveTo>
                  <a:lnTo>
                    <a:pt x="1619" y="977"/>
                  </a:lnTo>
                  <a:lnTo>
                    <a:pt x="1929" y="977"/>
                  </a:lnTo>
                  <a:lnTo>
                    <a:pt x="1929" y="4001"/>
                  </a:lnTo>
                  <a:lnTo>
                    <a:pt x="1619" y="4001"/>
                  </a:lnTo>
                  <a:lnTo>
                    <a:pt x="1619" y="4977"/>
                  </a:lnTo>
                  <a:lnTo>
                    <a:pt x="2596" y="4977"/>
                  </a:lnTo>
                  <a:lnTo>
                    <a:pt x="2596" y="4644"/>
                  </a:lnTo>
                  <a:lnTo>
                    <a:pt x="3239" y="4644"/>
                  </a:lnTo>
                  <a:lnTo>
                    <a:pt x="3334" y="4834"/>
                  </a:lnTo>
                  <a:lnTo>
                    <a:pt x="2977" y="4834"/>
                  </a:lnTo>
                  <a:lnTo>
                    <a:pt x="2977" y="5120"/>
                  </a:lnTo>
                  <a:lnTo>
                    <a:pt x="3477" y="5120"/>
                  </a:lnTo>
                  <a:lnTo>
                    <a:pt x="3477" y="7264"/>
                  </a:lnTo>
                  <a:lnTo>
                    <a:pt x="4787" y="7264"/>
                  </a:lnTo>
                  <a:lnTo>
                    <a:pt x="4787" y="5644"/>
                  </a:lnTo>
                  <a:lnTo>
                    <a:pt x="7621" y="5644"/>
                  </a:lnTo>
                  <a:lnTo>
                    <a:pt x="7621" y="9621"/>
                  </a:lnTo>
                  <a:lnTo>
                    <a:pt x="4906" y="9621"/>
                  </a:lnTo>
                  <a:lnTo>
                    <a:pt x="4739" y="9812"/>
                  </a:lnTo>
                  <a:lnTo>
                    <a:pt x="3548" y="9812"/>
                  </a:lnTo>
                  <a:lnTo>
                    <a:pt x="3358" y="9621"/>
                  </a:lnTo>
                  <a:lnTo>
                    <a:pt x="619" y="9621"/>
                  </a:lnTo>
                  <a:lnTo>
                    <a:pt x="619" y="5644"/>
                  </a:lnTo>
                  <a:lnTo>
                    <a:pt x="3120" y="5644"/>
                  </a:lnTo>
                  <a:lnTo>
                    <a:pt x="3120" y="5335"/>
                  </a:lnTo>
                  <a:lnTo>
                    <a:pt x="643" y="5335"/>
                  </a:lnTo>
                  <a:cubicBezTo>
                    <a:pt x="476" y="5335"/>
                    <a:pt x="333" y="5454"/>
                    <a:pt x="333" y="5644"/>
                  </a:cubicBezTo>
                  <a:lnTo>
                    <a:pt x="333" y="9621"/>
                  </a:lnTo>
                  <a:lnTo>
                    <a:pt x="0" y="9621"/>
                  </a:lnTo>
                  <a:lnTo>
                    <a:pt x="0" y="10240"/>
                  </a:lnTo>
                  <a:cubicBezTo>
                    <a:pt x="0" y="10431"/>
                    <a:pt x="143" y="10574"/>
                    <a:pt x="333" y="10574"/>
                  </a:cubicBezTo>
                  <a:lnTo>
                    <a:pt x="7930" y="10574"/>
                  </a:lnTo>
                  <a:cubicBezTo>
                    <a:pt x="8097" y="10574"/>
                    <a:pt x="8216" y="10431"/>
                    <a:pt x="8216" y="10240"/>
                  </a:cubicBezTo>
                  <a:lnTo>
                    <a:pt x="8216" y="9621"/>
                  </a:lnTo>
                  <a:lnTo>
                    <a:pt x="7883" y="9621"/>
                  </a:lnTo>
                  <a:lnTo>
                    <a:pt x="7883" y="9597"/>
                  </a:lnTo>
                  <a:lnTo>
                    <a:pt x="7883" y="5597"/>
                  </a:lnTo>
                  <a:cubicBezTo>
                    <a:pt x="7883" y="5430"/>
                    <a:pt x="7764" y="5311"/>
                    <a:pt x="7597" y="5311"/>
                  </a:cubicBezTo>
                  <a:lnTo>
                    <a:pt x="4763" y="5311"/>
                  </a:lnTo>
                  <a:lnTo>
                    <a:pt x="4763" y="5120"/>
                  </a:lnTo>
                  <a:lnTo>
                    <a:pt x="5263" y="5120"/>
                  </a:lnTo>
                  <a:lnTo>
                    <a:pt x="5263" y="4834"/>
                  </a:lnTo>
                  <a:lnTo>
                    <a:pt x="4858" y="4834"/>
                  </a:lnTo>
                  <a:lnTo>
                    <a:pt x="4953" y="4644"/>
                  </a:lnTo>
                  <a:lnTo>
                    <a:pt x="5596" y="4644"/>
                  </a:lnTo>
                  <a:lnTo>
                    <a:pt x="5596" y="4977"/>
                  </a:lnTo>
                  <a:lnTo>
                    <a:pt x="6573" y="4977"/>
                  </a:lnTo>
                  <a:lnTo>
                    <a:pt x="6573" y="4001"/>
                  </a:lnTo>
                  <a:lnTo>
                    <a:pt x="6263" y="4001"/>
                  </a:lnTo>
                  <a:lnTo>
                    <a:pt x="6263" y="977"/>
                  </a:lnTo>
                  <a:lnTo>
                    <a:pt x="6573" y="977"/>
                  </a:lnTo>
                  <a:lnTo>
                    <a:pt x="6573" y="0"/>
                  </a:lnTo>
                  <a:lnTo>
                    <a:pt x="5596" y="0"/>
                  </a:lnTo>
                  <a:lnTo>
                    <a:pt x="5596" y="334"/>
                  </a:lnTo>
                  <a:lnTo>
                    <a:pt x="2596" y="334"/>
                  </a:ln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5"/>
            <p:cNvSpPr/>
            <p:nvPr/>
          </p:nvSpPr>
          <p:spPr>
            <a:xfrm>
              <a:off x="3121445" y="2141415"/>
              <a:ext cx="49814" cy="49814"/>
            </a:xfrm>
            <a:custGeom>
              <a:avLst/>
              <a:gdLst/>
              <a:ahLst/>
              <a:cxnLst/>
              <a:rect l="l" t="t" r="r" b="b"/>
              <a:pathLst>
                <a:path w="1430" h="1430" extrusionOk="0">
                  <a:moveTo>
                    <a:pt x="453" y="1"/>
                  </a:moveTo>
                  <a:lnTo>
                    <a:pt x="453" y="311"/>
                  </a:lnTo>
                  <a:lnTo>
                    <a:pt x="882" y="311"/>
                  </a:lnTo>
                  <a:lnTo>
                    <a:pt x="1" y="1192"/>
                  </a:lnTo>
                  <a:lnTo>
                    <a:pt x="239" y="1430"/>
                  </a:lnTo>
                  <a:lnTo>
                    <a:pt x="1120" y="549"/>
                  </a:lnTo>
                  <a:lnTo>
                    <a:pt x="1120" y="977"/>
                  </a:lnTo>
                  <a:lnTo>
                    <a:pt x="1430" y="977"/>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75"/>
          <p:cNvGrpSpPr/>
          <p:nvPr/>
        </p:nvGrpSpPr>
        <p:grpSpPr>
          <a:xfrm>
            <a:off x="3728897" y="1974629"/>
            <a:ext cx="275414" cy="351812"/>
            <a:chOff x="3191100" y="2851225"/>
            <a:chExt cx="206025" cy="263175"/>
          </a:xfrm>
        </p:grpSpPr>
        <p:sp>
          <p:nvSpPr>
            <p:cNvPr id="1555" name="Google Shape;1555;p75"/>
            <p:cNvSpPr/>
            <p:nvPr/>
          </p:nvSpPr>
          <p:spPr>
            <a:xfrm>
              <a:off x="3191700" y="2900050"/>
              <a:ext cx="7775" cy="132200"/>
            </a:xfrm>
            <a:custGeom>
              <a:avLst/>
              <a:gdLst/>
              <a:ahLst/>
              <a:cxnLst/>
              <a:rect l="l" t="t" r="r" b="b"/>
              <a:pathLst>
                <a:path w="311" h="5288" extrusionOk="0">
                  <a:moveTo>
                    <a:pt x="1" y="1"/>
                  </a:moveTo>
                  <a:lnTo>
                    <a:pt x="1" y="5288"/>
                  </a:lnTo>
                  <a:lnTo>
                    <a:pt x="310" y="5288"/>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5"/>
            <p:cNvSpPr/>
            <p:nvPr/>
          </p:nvSpPr>
          <p:spPr>
            <a:xfrm>
              <a:off x="3191700" y="2851225"/>
              <a:ext cx="205425" cy="181025"/>
            </a:xfrm>
            <a:custGeom>
              <a:avLst/>
              <a:gdLst/>
              <a:ahLst/>
              <a:cxnLst/>
              <a:rect l="l" t="t" r="r" b="b"/>
              <a:pathLst>
                <a:path w="8217" h="7241" extrusionOk="0">
                  <a:moveTo>
                    <a:pt x="7931" y="287"/>
                  </a:moveTo>
                  <a:lnTo>
                    <a:pt x="7931" y="1287"/>
                  </a:lnTo>
                  <a:lnTo>
                    <a:pt x="310" y="1287"/>
                  </a:lnTo>
                  <a:lnTo>
                    <a:pt x="310" y="287"/>
                  </a:lnTo>
                  <a:close/>
                  <a:moveTo>
                    <a:pt x="1" y="1"/>
                  </a:moveTo>
                  <a:lnTo>
                    <a:pt x="1" y="1620"/>
                  </a:lnTo>
                  <a:lnTo>
                    <a:pt x="7931" y="1620"/>
                  </a:lnTo>
                  <a:lnTo>
                    <a:pt x="7931" y="7241"/>
                  </a:lnTo>
                  <a:lnTo>
                    <a:pt x="8217" y="7241"/>
                  </a:lnTo>
                  <a:lnTo>
                    <a:pt x="8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5"/>
            <p:cNvSpPr/>
            <p:nvPr/>
          </p:nvSpPr>
          <p:spPr>
            <a:xfrm>
              <a:off x="3211950" y="2867300"/>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5"/>
            <p:cNvSpPr/>
            <p:nvPr/>
          </p:nvSpPr>
          <p:spPr>
            <a:xfrm>
              <a:off x="3228625" y="2867300"/>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5"/>
            <p:cNvSpPr/>
            <p:nvPr/>
          </p:nvSpPr>
          <p:spPr>
            <a:xfrm>
              <a:off x="3245275" y="286730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5"/>
            <p:cNvSpPr/>
            <p:nvPr/>
          </p:nvSpPr>
          <p:spPr>
            <a:xfrm>
              <a:off x="3191100" y="3040550"/>
              <a:ext cx="206025" cy="73850"/>
            </a:xfrm>
            <a:custGeom>
              <a:avLst/>
              <a:gdLst/>
              <a:ahLst/>
              <a:cxnLst/>
              <a:rect l="l" t="t" r="r" b="b"/>
              <a:pathLst>
                <a:path w="8241" h="2954" extrusionOk="0">
                  <a:moveTo>
                    <a:pt x="1025" y="311"/>
                  </a:moveTo>
                  <a:lnTo>
                    <a:pt x="1025" y="668"/>
                  </a:lnTo>
                  <a:lnTo>
                    <a:pt x="334" y="668"/>
                  </a:lnTo>
                  <a:lnTo>
                    <a:pt x="334" y="311"/>
                  </a:lnTo>
                  <a:close/>
                  <a:moveTo>
                    <a:pt x="2001" y="311"/>
                  </a:moveTo>
                  <a:lnTo>
                    <a:pt x="2001" y="668"/>
                  </a:lnTo>
                  <a:lnTo>
                    <a:pt x="1311" y="668"/>
                  </a:lnTo>
                  <a:lnTo>
                    <a:pt x="1311" y="311"/>
                  </a:lnTo>
                  <a:close/>
                  <a:moveTo>
                    <a:pt x="2978" y="311"/>
                  </a:moveTo>
                  <a:lnTo>
                    <a:pt x="2978" y="668"/>
                  </a:lnTo>
                  <a:lnTo>
                    <a:pt x="2287" y="668"/>
                  </a:lnTo>
                  <a:lnTo>
                    <a:pt x="2287" y="311"/>
                  </a:lnTo>
                  <a:close/>
                  <a:moveTo>
                    <a:pt x="4002" y="311"/>
                  </a:moveTo>
                  <a:lnTo>
                    <a:pt x="4002" y="668"/>
                  </a:lnTo>
                  <a:lnTo>
                    <a:pt x="3311" y="668"/>
                  </a:lnTo>
                  <a:lnTo>
                    <a:pt x="3311" y="311"/>
                  </a:lnTo>
                  <a:close/>
                  <a:moveTo>
                    <a:pt x="4978" y="311"/>
                  </a:moveTo>
                  <a:lnTo>
                    <a:pt x="4978" y="668"/>
                  </a:lnTo>
                  <a:lnTo>
                    <a:pt x="4287" y="668"/>
                  </a:lnTo>
                  <a:lnTo>
                    <a:pt x="4287" y="311"/>
                  </a:lnTo>
                  <a:close/>
                  <a:moveTo>
                    <a:pt x="5954" y="311"/>
                  </a:moveTo>
                  <a:lnTo>
                    <a:pt x="5954" y="668"/>
                  </a:lnTo>
                  <a:lnTo>
                    <a:pt x="5264" y="668"/>
                  </a:lnTo>
                  <a:lnTo>
                    <a:pt x="5264" y="311"/>
                  </a:lnTo>
                  <a:close/>
                  <a:moveTo>
                    <a:pt x="6978" y="311"/>
                  </a:moveTo>
                  <a:lnTo>
                    <a:pt x="6978" y="668"/>
                  </a:lnTo>
                  <a:lnTo>
                    <a:pt x="6288" y="668"/>
                  </a:lnTo>
                  <a:lnTo>
                    <a:pt x="6288" y="311"/>
                  </a:lnTo>
                  <a:close/>
                  <a:moveTo>
                    <a:pt x="7955" y="311"/>
                  </a:moveTo>
                  <a:lnTo>
                    <a:pt x="7955" y="668"/>
                  </a:lnTo>
                  <a:lnTo>
                    <a:pt x="7264" y="668"/>
                  </a:lnTo>
                  <a:lnTo>
                    <a:pt x="7264" y="311"/>
                  </a:lnTo>
                  <a:close/>
                  <a:moveTo>
                    <a:pt x="1501" y="953"/>
                  </a:moveTo>
                  <a:lnTo>
                    <a:pt x="1501" y="1311"/>
                  </a:lnTo>
                  <a:lnTo>
                    <a:pt x="977" y="1311"/>
                  </a:lnTo>
                  <a:lnTo>
                    <a:pt x="977" y="953"/>
                  </a:lnTo>
                  <a:close/>
                  <a:moveTo>
                    <a:pt x="2501" y="953"/>
                  </a:moveTo>
                  <a:lnTo>
                    <a:pt x="2501" y="1311"/>
                  </a:lnTo>
                  <a:lnTo>
                    <a:pt x="1811" y="1311"/>
                  </a:lnTo>
                  <a:lnTo>
                    <a:pt x="1811" y="953"/>
                  </a:lnTo>
                  <a:close/>
                  <a:moveTo>
                    <a:pt x="3478" y="953"/>
                  </a:moveTo>
                  <a:lnTo>
                    <a:pt x="3478" y="1311"/>
                  </a:lnTo>
                  <a:lnTo>
                    <a:pt x="2811" y="1311"/>
                  </a:lnTo>
                  <a:lnTo>
                    <a:pt x="2811" y="953"/>
                  </a:lnTo>
                  <a:close/>
                  <a:moveTo>
                    <a:pt x="4478" y="953"/>
                  </a:moveTo>
                  <a:lnTo>
                    <a:pt x="4478" y="1311"/>
                  </a:lnTo>
                  <a:lnTo>
                    <a:pt x="3787" y="1311"/>
                  </a:lnTo>
                  <a:lnTo>
                    <a:pt x="3787" y="953"/>
                  </a:lnTo>
                  <a:close/>
                  <a:moveTo>
                    <a:pt x="5478" y="953"/>
                  </a:moveTo>
                  <a:lnTo>
                    <a:pt x="5478" y="1311"/>
                  </a:lnTo>
                  <a:lnTo>
                    <a:pt x="4788" y="1311"/>
                  </a:lnTo>
                  <a:lnTo>
                    <a:pt x="4788" y="953"/>
                  </a:lnTo>
                  <a:close/>
                  <a:moveTo>
                    <a:pt x="6455" y="953"/>
                  </a:moveTo>
                  <a:lnTo>
                    <a:pt x="6455" y="1311"/>
                  </a:lnTo>
                  <a:lnTo>
                    <a:pt x="5788" y="1311"/>
                  </a:lnTo>
                  <a:lnTo>
                    <a:pt x="5788" y="953"/>
                  </a:lnTo>
                  <a:close/>
                  <a:moveTo>
                    <a:pt x="7264" y="953"/>
                  </a:moveTo>
                  <a:lnTo>
                    <a:pt x="7264" y="1311"/>
                  </a:lnTo>
                  <a:lnTo>
                    <a:pt x="6764" y="1311"/>
                  </a:lnTo>
                  <a:lnTo>
                    <a:pt x="6764" y="953"/>
                  </a:lnTo>
                  <a:close/>
                  <a:moveTo>
                    <a:pt x="7955" y="953"/>
                  </a:moveTo>
                  <a:lnTo>
                    <a:pt x="7955" y="1311"/>
                  </a:lnTo>
                  <a:lnTo>
                    <a:pt x="7598" y="1311"/>
                  </a:lnTo>
                  <a:lnTo>
                    <a:pt x="7598" y="953"/>
                  </a:lnTo>
                  <a:close/>
                  <a:moveTo>
                    <a:pt x="691" y="977"/>
                  </a:moveTo>
                  <a:lnTo>
                    <a:pt x="691" y="1335"/>
                  </a:lnTo>
                  <a:lnTo>
                    <a:pt x="334" y="1335"/>
                  </a:lnTo>
                  <a:lnTo>
                    <a:pt x="334" y="977"/>
                  </a:lnTo>
                  <a:close/>
                  <a:moveTo>
                    <a:pt x="1025" y="1644"/>
                  </a:moveTo>
                  <a:lnTo>
                    <a:pt x="1025" y="2001"/>
                  </a:lnTo>
                  <a:lnTo>
                    <a:pt x="334" y="2001"/>
                  </a:lnTo>
                  <a:lnTo>
                    <a:pt x="334" y="1644"/>
                  </a:lnTo>
                  <a:close/>
                  <a:moveTo>
                    <a:pt x="2001" y="1644"/>
                  </a:moveTo>
                  <a:lnTo>
                    <a:pt x="2001" y="2001"/>
                  </a:lnTo>
                  <a:lnTo>
                    <a:pt x="1311" y="2001"/>
                  </a:lnTo>
                  <a:lnTo>
                    <a:pt x="1311" y="1644"/>
                  </a:lnTo>
                  <a:close/>
                  <a:moveTo>
                    <a:pt x="2978" y="1644"/>
                  </a:moveTo>
                  <a:lnTo>
                    <a:pt x="2978" y="2001"/>
                  </a:lnTo>
                  <a:lnTo>
                    <a:pt x="2287" y="2001"/>
                  </a:lnTo>
                  <a:lnTo>
                    <a:pt x="2287" y="1644"/>
                  </a:lnTo>
                  <a:close/>
                  <a:moveTo>
                    <a:pt x="4978" y="1644"/>
                  </a:moveTo>
                  <a:lnTo>
                    <a:pt x="4978" y="2001"/>
                  </a:lnTo>
                  <a:lnTo>
                    <a:pt x="3311" y="2001"/>
                  </a:lnTo>
                  <a:lnTo>
                    <a:pt x="3311" y="1644"/>
                  </a:lnTo>
                  <a:close/>
                  <a:moveTo>
                    <a:pt x="5954" y="1644"/>
                  </a:moveTo>
                  <a:lnTo>
                    <a:pt x="5954" y="2001"/>
                  </a:lnTo>
                  <a:lnTo>
                    <a:pt x="5264" y="2001"/>
                  </a:lnTo>
                  <a:lnTo>
                    <a:pt x="5264" y="1644"/>
                  </a:lnTo>
                  <a:close/>
                  <a:moveTo>
                    <a:pt x="6978" y="1644"/>
                  </a:moveTo>
                  <a:lnTo>
                    <a:pt x="6978" y="2001"/>
                  </a:lnTo>
                  <a:lnTo>
                    <a:pt x="6288" y="2001"/>
                  </a:lnTo>
                  <a:lnTo>
                    <a:pt x="6288" y="1644"/>
                  </a:lnTo>
                  <a:close/>
                  <a:moveTo>
                    <a:pt x="7955" y="1644"/>
                  </a:moveTo>
                  <a:lnTo>
                    <a:pt x="7955" y="2001"/>
                  </a:lnTo>
                  <a:lnTo>
                    <a:pt x="7264" y="2001"/>
                  </a:lnTo>
                  <a:lnTo>
                    <a:pt x="7264" y="1644"/>
                  </a:lnTo>
                  <a:close/>
                  <a:moveTo>
                    <a:pt x="7955" y="2287"/>
                  </a:moveTo>
                  <a:lnTo>
                    <a:pt x="7955" y="2620"/>
                  </a:lnTo>
                  <a:lnTo>
                    <a:pt x="7955" y="2644"/>
                  </a:lnTo>
                  <a:lnTo>
                    <a:pt x="358" y="2644"/>
                  </a:lnTo>
                  <a:lnTo>
                    <a:pt x="334" y="2620"/>
                  </a:lnTo>
                  <a:lnTo>
                    <a:pt x="334" y="2287"/>
                  </a:lnTo>
                  <a:close/>
                  <a:moveTo>
                    <a:pt x="1" y="1"/>
                  </a:moveTo>
                  <a:lnTo>
                    <a:pt x="1" y="2620"/>
                  </a:lnTo>
                  <a:lnTo>
                    <a:pt x="25" y="2620"/>
                  </a:lnTo>
                  <a:cubicBezTo>
                    <a:pt x="25" y="2811"/>
                    <a:pt x="191" y="2954"/>
                    <a:pt x="358" y="2954"/>
                  </a:cubicBezTo>
                  <a:lnTo>
                    <a:pt x="7955" y="2954"/>
                  </a:lnTo>
                  <a:cubicBezTo>
                    <a:pt x="8122" y="2954"/>
                    <a:pt x="8241" y="2811"/>
                    <a:pt x="8241" y="2620"/>
                  </a:cubicBezTo>
                  <a:lnTo>
                    <a:pt x="8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5"/>
            <p:cNvSpPr/>
            <p:nvPr/>
          </p:nvSpPr>
          <p:spPr>
            <a:xfrm>
              <a:off x="3241125" y="2900050"/>
              <a:ext cx="73850" cy="24450"/>
            </a:xfrm>
            <a:custGeom>
              <a:avLst/>
              <a:gdLst/>
              <a:ahLst/>
              <a:cxnLst/>
              <a:rect l="l" t="t" r="r" b="b"/>
              <a:pathLst>
                <a:path w="2954" h="978" extrusionOk="0">
                  <a:moveTo>
                    <a:pt x="2644" y="334"/>
                  </a:moveTo>
                  <a:lnTo>
                    <a:pt x="2644" y="691"/>
                  </a:lnTo>
                  <a:lnTo>
                    <a:pt x="334" y="691"/>
                  </a:lnTo>
                  <a:lnTo>
                    <a:pt x="334"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5"/>
            <p:cNvSpPr/>
            <p:nvPr/>
          </p:nvSpPr>
          <p:spPr>
            <a:xfrm>
              <a:off x="3241125" y="2998875"/>
              <a:ext cx="73850" cy="24450"/>
            </a:xfrm>
            <a:custGeom>
              <a:avLst/>
              <a:gdLst/>
              <a:ahLst/>
              <a:cxnLst/>
              <a:rect l="l" t="t" r="r" b="b"/>
              <a:pathLst>
                <a:path w="2954" h="978" extrusionOk="0">
                  <a:moveTo>
                    <a:pt x="2620" y="334"/>
                  </a:moveTo>
                  <a:lnTo>
                    <a:pt x="2620" y="692"/>
                  </a:lnTo>
                  <a:lnTo>
                    <a:pt x="286" y="692"/>
                  </a:lnTo>
                  <a:lnTo>
                    <a:pt x="286"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5"/>
            <p:cNvSpPr/>
            <p:nvPr/>
          </p:nvSpPr>
          <p:spPr>
            <a:xfrm>
              <a:off x="3241125" y="2949475"/>
              <a:ext cx="73850" cy="25025"/>
            </a:xfrm>
            <a:custGeom>
              <a:avLst/>
              <a:gdLst/>
              <a:ahLst/>
              <a:cxnLst/>
              <a:rect l="l" t="t" r="r" b="b"/>
              <a:pathLst>
                <a:path w="2954" h="1001" extrusionOk="0">
                  <a:moveTo>
                    <a:pt x="2620" y="310"/>
                  </a:moveTo>
                  <a:lnTo>
                    <a:pt x="2620" y="667"/>
                  </a:lnTo>
                  <a:lnTo>
                    <a:pt x="286" y="667"/>
                  </a:lnTo>
                  <a:lnTo>
                    <a:pt x="286" y="310"/>
                  </a:lnTo>
                  <a:close/>
                  <a:moveTo>
                    <a:pt x="0" y="0"/>
                  </a:moveTo>
                  <a:lnTo>
                    <a:pt x="0" y="1001"/>
                  </a:lnTo>
                  <a:lnTo>
                    <a:pt x="2953" y="1001"/>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5"/>
            <p:cNvSpPr/>
            <p:nvPr/>
          </p:nvSpPr>
          <p:spPr>
            <a:xfrm>
              <a:off x="3323875" y="2908400"/>
              <a:ext cx="57175" cy="65500"/>
            </a:xfrm>
            <a:custGeom>
              <a:avLst/>
              <a:gdLst/>
              <a:ahLst/>
              <a:cxnLst/>
              <a:rect l="l" t="t" r="r" b="b"/>
              <a:pathLst>
                <a:path w="2287" h="2620" extrusionOk="0">
                  <a:moveTo>
                    <a:pt x="1977" y="1953"/>
                  </a:moveTo>
                  <a:lnTo>
                    <a:pt x="1977" y="2310"/>
                  </a:lnTo>
                  <a:lnTo>
                    <a:pt x="1310" y="2310"/>
                  </a:lnTo>
                  <a:lnTo>
                    <a:pt x="1310" y="1953"/>
                  </a:lnTo>
                  <a:close/>
                  <a:moveTo>
                    <a:pt x="0" y="0"/>
                  </a:moveTo>
                  <a:lnTo>
                    <a:pt x="0" y="286"/>
                  </a:lnTo>
                  <a:lnTo>
                    <a:pt x="1477" y="286"/>
                  </a:lnTo>
                  <a:lnTo>
                    <a:pt x="1477" y="1620"/>
                  </a:lnTo>
                  <a:lnTo>
                    <a:pt x="977" y="1620"/>
                  </a:lnTo>
                  <a:lnTo>
                    <a:pt x="977" y="1667"/>
                  </a:lnTo>
                  <a:lnTo>
                    <a:pt x="977" y="1977"/>
                  </a:lnTo>
                  <a:lnTo>
                    <a:pt x="0" y="1977"/>
                  </a:lnTo>
                  <a:lnTo>
                    <a:pt x="0" y="2286"/>
                  </a:lnTo>
                  <a:lnTo>
                    <a:pt x="977" y="2286"/>
                  </a:lnTo>
                  <a:lnTo>
                    <a:pt x="977" y="2620"/>
                  </a:lnTo>
                  <a:lnTo>
                    <a:pt x="2287" y="2620"/>
                  </a:lnTo>
                  <a:lnTo>
                    <a:pt x="2287" y="1620"/>
                  </a:lnTo>
                  <a:lnTo>
                    <a:pt x="1787" y="1620"/>
                  </a:lnTo>
                  <a:lnTo>
                    <a:pt x="17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5"/>
            <p:cNvSpPr/>
            <p:nvPr/>
          </p:nvSpPr>
          <p:spPr>
            <a:xfrm>
              <a:off x="3208375" y="2908975"/>
              <a:ext cx="24425" cy="107200"/>
            </a:xfrm>
            <a:custGeom>
              <a:avLst/>
              <a:gdLst/>
              <a:ahLst/>
              <a:cxnLst/>
              <a:rect l="l" t="t" r="r" b="b"/>
              <a:pathLst>
                <a:path w="977" h="4288" extrusionOk="0">
                  <a:moveTo>
                    <a:pt x="0" y="1"/>
                  </a:moveTo>
                  <a:lnTo>
                    <a:pt x="0" y="4288"/>
                  </a:lnTo>
                  <a:lnTo>
                    <a:pt x="977" y="4288"/>
                  </a:lnTo>
                  <a:lnTo>
                    <a:pt x="977" y="3978"/>
                  </a:lnTo>
                  <a:lnTo>
                    <a:pt x="286" y="3978"/>
                  </a:lnTo>
                  <a:lnTo>
                    <a:pt x="286" y="2311"/>
                  </a:lnTo>
                  <a:lnTo>
                    <a:pt x="977" y="2311"/>
                  </a:lnTo>
                  <a:lnTo>
                    <a:pt x="977" y="2025"/>
                  </a:lnTo>
                  <a:lnTo>
                    <a:pt x="286" y="2025"/>
                  </a:lnTo>
                  <a:lnTo>
                    <a:pt x="286" y="358"/>
                  </a:lnTo>
                  <a:lnTo>
                    <a:pt x="977" y="358"/>
                  </a:lnTo>
                  <a:lnTo>
                    <a:pt x="977" y="287"/>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75"/>
          <p:cNvGrpSpPr/>
          <p:nvPr/>
        </p:nvGrpSpPr>
        <p:grpSpPr>
          <a:xfrm>
            <a:off x="4395066" y="2012444"/>
            <a:ext cx="351812" cy="276183"/>
            <a:chOff x="3719200" y="2850650"/>
            <a:chExt cx="263175" cy="206600"/>
          </a:xfrm>
        </p:grpSpPr>
        <p:sp>
          <p:nvSpPr>
            <p:cNvPr id="1567" name="Google Shape;1567;p75"/>
            <p:cNvSpPr/>
            <p:nvPr/>
          </p:nvSpPr>
          <p:spPr>
            <a:xfrm>
              <a:off x="3776950" y="2896475"/>
              <a:ext cx="41100" cy="60750"/>
            </a:xfrm>
            <a:custGeom>
              <a:avLst/>
              <a:gdLst/>
              <a:ahLst/>
              <a:cxnLst/>
              <a:rect l="l" t="t" r="r" b="b"/>
              <a:pathLst>
                <a:path w="1644" h="2430" extrusionOk="0">
                  <a:moveTo>
                    <a:pt x="1310" y="287"/>
                  </a:moveTo>
                  <a:lnTo>
                    <a:pt x="1310" y="1311"/>
                  </a:lnTo>
                  <a:lnTo>
                    <a:pt x="286" y="1311"/>
                  </a:lnTo>
                  <a:lnTo>
                    <a:pt x="286" y="287"/>
                  </a:lnTo>
                  <a:close/>
                  <a:moveTo>
                    <a:pt x="0" y="1"/>
                  </a:moveTo>
                  <a:lnTo>
                    <a:pt x="0" y="2430"/>
                  </a:lnTo>
                  <a:lnTo>
                    <a:pt x="286" y="2430"/>
                  </a:lnTo>
                  <a:lnTo>
                    <a:pt x="286" y="1596"/>
                  </a:lnTo>
                  <a:lnTo>
                    <a:pt x="1310" y="1596"/>
                  </a:lnTo>
                  <a:lnTo>
                    <a:pt x="1310" y="2430"/>
                  </a:lnTo>
                  <a:lnTo>
                    <a:pt x="1644" y="2430"/>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5"/>
            <p:cNvSpPr/>
            <p:nvPr/>
          </p:nvSpPr>
          <p:spPr>
            <a:xfrm>
              <a:off x="3825775" y="2895900"/>
              <a:ext cx="40500" cy="61325"/>
            </a:xfrm>
            <a:custGeom>
              <a:avLst/>
              <a:gdLst/>
              <a:ahLst/>
              <a:cxnLst/>
              <a:rect l="l" t="t" r="r" b="b"/>
              <a:pathLst>
                <a:path w="1620" h="2453" extrusionOk="0">
                  <a:moveTo>
                    <a:pt x="1358" y="310"/>
                  </a:moveTo>
                  <a:lnTo>
                    <a:pt x="1358" y="1334"/>
                  </a:lnTo>
                  <a:lnTo>
                    <a:pt x="333" y="1334"/>
                  </a:lnTo>
                  <a:lnTo>
                    <a:pt x="333" y="310"/>
                  </a:lnTo>
                  <a:close/>
                  <a:moveTo>
                    <a:pt x="0" y="0"/>
                  </a:moveTo>
                  <a:lnTo>
                    <a:pt x="0" y="2453"/>
                  </a:lnTo>
                  <a:lnTo>
                    <a:pt x="310" y="2453"/>
                  </a:lnTo>
                  <a:lnTo>
                    <a:pt x="310" y="1619"/>
                  </a:lnTo>
                  <a:lnTo>
                    <a:pt x="1619" y="1619"/>
                  </a:lnTo>
                  <a:lnTo>
                    <a:pt x="16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5"/>
            <p:cNvSpPr/>
            <p:nvPr/>
          </p:nvSpPr>
          <p:spPr>
            <a:xfrm>
              <a:off x="3872200" y="2895900"/>
              <a:ext cx="24425" cy="61325"/>
            </a:xfrm>
            <a:custGeom>
              <a:avLst/>
              <a:gdLst/>
              <a:ahLst/>
              <a:cxnLst/>
              <a:rect l="l" t="t" r="r" b="b"/>
              <a:pathLst>
                <a:path w="977" h="2453" extrusionOk="0">
                  <a:moveTo>
                    <a:pt x="1" y="0"/>
                  </a:moveTo>
                  <a:lnTo>
                    <a:pt x="1" y="310"/>
                  </a:lnTo>
                  <a:lnTo>
                    <a:pt x="334" y="310"/>
                  </a:lnTo>
                  <a:lnTo>
                    <a:pt x="334" y="2143"/>
                  </a:lnTo>
                  <a:lnTo>
                    <a:pt x="1" y="2143"/>
                  </a:lnTo>
                  <a:lnTo>
                    <a:pt x="1" y="2453"/>
                  </a:lnTo>
                  <a:lnTo>
                    <a:pt x="977" y="2453"/>
                  </a:lnTo>
                  <a:lnTo>
                    <a:pt x="977" y="2143"/>
                  </a:lnTo>
                  <a:lnTo>
                    <a:pt x="620" y="2143"/>
                  </a:lnTo>
                  <a:lnTo>
                    <a:pt x="620"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5"/>
            <p:cNvSpPr/>
            <p:nvPr/>
          </p:nvSpPr>
          <p:spPr>
            <a:xfrm>
              <a:off x="3818025" y="2974475"/>
              <a:ext cx="7775" cy="7175"/>
            </a:xfrm>
            <a:custGeom>
              <a:avLst/>
              <a:gdLst/>
              <a:ahLst/>
              <a:cxnLst/>
              <a:rect l="l" t="t" r="r" b="b"/>
              <a:pathLst>
                <a:path w="311" h="287" extrusionOk="0">
                  <a:moveTo>
                    <a:pt x="1" y="1"/>
                  </a:moveTo>
                  <a:lnTo>
                    <a:pt x="1"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5"/>
            <p:cNvSpPr/>
            <p:nvPr/>
          </p:nvSpPr>
          <p:spPr>
            <a:xfrm>
              <a:off x="3834100" y="2974475"/>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5"/>
            <p:cNvSpPr/>
            <p:nvPr/>
          </p:nvSpPr>
          <p:spPr>
            <a:xfrm>
              <a:off x="3851375" y="2974475"/>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5"/>
            <p:cNvSpPr/>
            <p:nvPr/>
          </p:nvSpPr>
          <p:spPr>
            <a:xfrm>
              <a:off x="3719200" y="2850650"/>
              <a:ext cx="263175" cy="206600"/>
            </a:xfrm>
            <a:custGeom>
              <a:avLst/>
              <a:gdLst/>
              <a:ahLst/>
              <a:cxnLst/>
              <a:rect l="l" t="t" r="r" b="b"/>
              <a:pathLst>
                <a:path w="10527" h="8264" extrusionOk="0">
                  <a:moveTo>
                    <a:pt x="5430" y="6906"/>
                  </a:moveTo>
                  <a:lnTo>
                    <a:pt x="5430" y="7930"/>
                  </a:lnTo>
                  <a:lnTo>
                    <a:pt x="4096" y="7930"/>
                  </a:lnTo>
                  <a:lnTo>
                    <a:pt x="4096" y="6906"/>
                  </a:lnTo>
                  <a:close/>
                  <a:moveTo>
                    <a:pt x="9717" y="2667"/>
                  </a:moveTo>
                  <a:cubicBezTo>
                    <a:pt x="10050" y="2858"/>
                    <a:pt x="10217" y="3215"/>
                    <a:pt x="10217" y="3644"/>
                  </a:cubicBezTo>
                  <a:cubicBezTo>
                    <a:pt x="10217" y="4096"/>
                    <a:pt x="9931" y="4501"/>
                    <a:pt x="9502" y="4715"/>
                  </a:cubicBezTo>
                  <a:lnTo>
                    <a:pt x="9431" y="4739"/>
                  </a:lnTo>
                  <a:lnTo>
                    <a:pt x="9431" y="7930"/>
                  </a:lnTo>
                  <a:lnTo>
                    <a:pt x="9431" y="7954"/>
                  </a:lnTo>
                  <a:lnTo>
                    <a:pt x="8764" y="7954"/>
                  </a:lnTo>
                  <a:cubicBezTo>
                    <a:pt x="8764" y="7954"/>
                    <a:pt x="8740" y="7954"/>
                    <a:pt x="8740" y="7930"/>
                  </a:cubicBezTo>
                  <a:lnTo>
                    <a:pt x="8740" y="4739"/>
                  </a:lnTo>
                  <a:lnTo>
                    <a:pt x="8645" y="4715"/>
                  </a:lnTo>
                  <a:cubicBezTo>
                    <a:pt x="8192" y="4525"/>
                    <a:pt x="7907" y="4120"/>
                    <a:pt x="7907" y="3644"/>
                  </a:cubicBezTo>
                  <a:cubicBezTo>
                    <a:pt x="7907" y="3263"/>
                    <a:pt x="8097" y="2905"/>
                    <a:pt x="8407" y="2667"/>
                  </a:cubicBezTo>
                  <a:lnTo>
                    <a:pt x="8407" y="3882"/>
                  </a:lnTo>
                  <a:cubicBezTo>
                    <a:pt x="8407" y="4001"/>
                    <a:pt x="8526" y="4120"/>
                    <a:pt x="8645" y="4120"/>
                  </a:cubicBezTo>
                  <a:lnTo>
                    <a:pt x="9478" y="4120"/>
                  </a:lnTo>
                  <a:cubicBezTo>
                    <a:pt x="9598" y="4120"/>
                    <a:pt x="9717" y="4001"/>
                    <a:pt x="9717" y="3882"/>
                  </a:cubicBezTo>
                  <a:lnTo>
                    <a:pt x="9717" y="2667"/>
                  </a:lnTo>
                  <a:close/>
                  <a:moveTo>
                    <a:pt x="334" y="0"/>
                  </a:moveTo>
                  <a:cubicBezTo>
                    <a:pt x="167" y="0"/>
                    <a:pt x="0" y="119"/>
                    <a:pt x="0" y="310"/>
                  </a:cubicBezTo>
                  <a:lnTo>
                    <a:pt x="0" y="6597"/>
                  </a:lnTo>
                  <a:cubicBezTo>
                    <a:pt x="0" y="6763"/>
                    <a:pt x="167" y="6906"/>
                    <a:pt x="334" y="6906"/>
                  </a:cubicBezTo>
                  <a:lnTo>
                    <a:pt x="3787" y="6906"/>
                  </a:lnTo>
                  <a:lnTo>
                    <a:pt x="3787" y="7930"/>
                  </a:lnTo>
                  <a:lnTo>
                    <a:pt x="3144" y="7930"/>
                  </a:lnTo>
                  <a:lnTo>
                    <a:pt x="3144" y="8216"/>
                  </a:lnTo>
                  <a:lnTo>
                    <a:pt x="6454" y="8216"/>
                  </a:lnTo>
                  <a:lnTo>
                    <a:pt x="6454" y="7930"/>
                  </a:lnTo>
                  <a:lnTo>
                    <a:pt x="5763" y="7930"/>
                  </a:lnTo>
                  <a:lnTo>
                    <a:pt x="5763" y="6906"/>
                  </a:lnTo>
                  <a:lnTo>
                    <a:pt x="8073" y="6906"/>
                  </a:lnTo>
                  <a:lnTo>
                    <a:pt x="8073" y="6621"/>
                  </a:lnTo>
                  <a:lnTo>
                    <a:pt x="310" y="6621"/>
                  </a:lnTo>
                  <a:lnTo>
                    <a:pt x="286" y="6597"/>
                  </a:lnTo>
                  <a:lnTo>
                    <a:pt x="286" y="5930"/>
                  </a:lnTo>
                  <a:lnTo>
                    <a:pt x="8407" y="5930"/>
                  </a:lnTo>
                  <a:lnTo>
                    <a:pt x="8407" y="7930"/>
                  </a:lnTo>
                  <a:cubicBezTo>
                    <a:pt x="8407" y="8097"/>
                    <a:pt x="8550" y="8264"/>
                    <a:pt x="8740" y="8264"/>
                  </a:cubicBezTo>
                  <a:lnTo>
                    <a:pt x="9383" y="8264"/>
                  </a:lnTo>
                  <a:cubicBezTo>
                    <a:pt x="9574" y="8264"/>
                    <a:pt x="9693" y="8097"/>
                    <a:pt x="9693" y="7930"/>
                  </a:cubicBezTo>
                  <a:lnTo>
                    <a:pt x="9693" y="4954"/>
                  </a:lnTo>
                  <a:cubicBezTo>
                    <a:pt x="10193" y="4715"/>
                    <a:pt x="10526" y="4215"/>
                    <a:pt x="10526" y="3644"/>
                  </a:cubicBezTo>
                  <a:cubicBezTo>
                    <a:pt x="10526" y="3072"/>
                    <a:pt x="10264" y="2596"/>
                    <a:pt x="9788" y="2334"/>
                  </a:cubicBezTo>
                  <a:lnTo>
                    <a:pt x="9383" y="2334"/>
                  </a:lnTo>
                  <a:lnTo>
                    <a:pt x="9383" y="3810"/>
                  </a:lnTo>
                  <a:lnTo>
                    <a:pt x="8716" y="3810"/>
                  </a:lnTo>
                  <a:lnTo>
                    <a:pt x="8716" y="2334"/>
                  </a:lnTo>
                  <a:lnTo>
                    <a:pt x="8335" y="2334"/>
                  </a:lnTo>
                  <a:cubicBezTo>
                    <a:pt x="7859" y="2596"/>
                    <a:pt x="7573" y="3072"/>
                    <a:pt x="7573" y="3620"/>
                  </a:cubicBezTo>
                  <a:cubicBezTo>
                    <a:pt x="7573" y="4168"/>
                    <a:pt x="7907" y="4692"/>
                    <a:pt x="8407" y="4930"/>
                  </a:cubicBezTo>
                  <a:lnTo>
                    <a:pt x="8407" y="5597"/>
                  </a:lnTo>
                  <a:lnTo>
                    <a:pt x="310" y="5597"/>
                  </a:lnTo>
                  <a:lnTo>
                    <a:pt x="310" y="310"/>
                  </a:lnTo>
                  <a:lnTo>
                    <a:pt x="9240" y="310"/>
                  </a:lnTo>
                  <a:lnTo>
                    <a:pt x="9240" y="1953"/>
                  </a:lnTo>
                  <a:lnTo>
                    <a:pt x="9526" y="1953"/>
                  </a:lnTo>
                  <a:lnTo>
                    <a:pt x="9526" y="310"/>
                  </a:lnTo>
                  <a:cubicBezTo>
                    <a:pt x="9526" y="119"/>
                    <a:pt x="9431" y="0"/>
                    <a:pt x="9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75"/>
          <p:cNvGrpSpPr/>
          <p:nvPr/>
        </p:nvGrpSpPr>
        <p:grpSpPr>
          <a:xfrm>
            <a:off x="5100178" y="1973844"/>
            <a:ext cx="351812" cy="353383"/>
            <a:chOff x="4246675" y="2850650"/>
            <a:chExt cx="263175" cy="264350"/>
          </a:xfrm>
        </p:grpSpPr>
        <p:sp>
          <p:nvSpPr>
            <p:cNvPr id="1575" name="Google Shape;1575;p75"/>
            <p:cNvSpPr/>
            <p:nvPr/>
          </p:nvSpPr>
          <p:spPr>
            <a:xfrm>
              <a:off x="4262750" y="3048900"/>
              <a:ext cx="49450" cy="48850"/>
            </a:xfrm>
            <a:custGeom>
              <a:avLst/>
              <a:gdLst/>
              <a:ahLst/>
              <a:cxnLst/>
              <a:rect l="l" t="t" r="r" b="b"/>
              <a:pathLst>
                <a:path w="1978" h="1954" extrusionOk="0">
                  <a:moveTo>
                    <a:pt x="1644" y="334"/>
                  </a:moveTo>
                  <a:lnTo>
                    <a:pt x="1644" y="1667"/>
                  </a:lnTo>
                  <a:lnTo>
                    <a:pt x="287" y="1667"/>
                  </a:lnTo>
                  <a:lnTo>
                    <a:pt x="287" y="334"/>
                  </a:lnTo>
                  <a:close/>
                  <a:moveTo>
                    <a:pt x="1" y="0"/>
                  </a:moveTo>
                  <a:lnTo>
                    <a:pt x="1" y="1953"/>
                  </a:lnTo>
                  <a:lnTo>
                    <a:pt x="1978" y="1953"/>
                  </a:lnTo>
                  <a:lnTo>
                    <a:pt x="1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5"/>
            <p:cNvSpPr/>
            <p:nvPr/>
          </p:nvSpPr>
          <p:spPr>
            <a:xfrm>
              <a:off x="4246675" y="2957800"/>
              <a:ext cx="206025" cy="157200"/>
            </a:xfrm>
            <a:custGeom>
              <a:avLst/>
              <a:gdLst/>
              <a:ahLst/>
              <a:cxnLst/>
              <a:rect l="l" t="t" r="r" b="b"/>
              <a:pathLst>
                <a:path w="8241" h="6288" extrusionOk="0">
                  <a:moveTo>
                    <a:pt x="1" y="1"/>
                  </a:moveTo>
                  <a:lnTo>
                    <a:pt x="1" y="6288"/>
                  </a:lnTo>
                  <a:lnTo>
                    <a:pt x="8241" y="6288"/>
                  </a:lnTo>
                  <a:lnTo>
                    <a:pt x="8241" y="1001"/>
                  </a:lnTo>
                  <a:lnTo>
                    <a:pt x="7931" y="1001"/>
                  </a:lnTo>
                  <a:lnTo>
                    <a:pt x="7931" y="5954"/>
                  </a:lnTo>
                  <a:lnTo>
                    <a:pt x="287" y="5954"/>
                  </a:lnTo>
                  <a:lnTo>
                    <a:pt x="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5"/>
            <p:cNvSpPr/>
            <p:nvPr/>
          </p:nvSpPr>
          <p:spPr>
            <a:xfrm>
              <a:off x="4267525" y="2925050"/>
              <a:ext cx="7775" cy="7775"/>
            </a:xfrm>
            <a:custGeom>
              <a:avLst/>
              <a:gdLst/>
              <a:ahLst/>
              <a:cxnLst/>
              <a:rect l="l" t="t" r="r" b="b"/>
              <a:pathLst>
                <a:path w="311" h="311" extrusionOk="0">
                  <a:moveTo>
                    <a:pt x="0" y="1"/>
                  </a:moveTo>
                  <a:lnTo>
                    <a:pt x="0" y="311"/>
                  </a:lnTo>
                  <a:lnTo>
                    <a:pt x="310" y="311"/>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5"/>
            <p:cNvSpPr/>
            <p:nvPr/>
          </p:nvSpPr>
          <p:spPr>
            <a:xfrm>
              <a:off x="4283600" y="2925050"/>
              <a:ext cx="8350" cy="7775"/>
            </a:xfrm>
            <a:custGeom>
              <a:avLst/>
              <a:gdLst/>
              <a:ahLst/>
              <a:cxnLst/>
              <a:rect l="l" t="t" r="r" b="b"/>
              <a:pathLst>
                <a:path w="334" h="311" extrusionOk="0">
                  <a:moveTo>
                    <a:pt x="0" y="1"/>
                  </a:moveTo>
                  <a:lnTo>
                    <a:pt x="0"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5"/>
            <p:cNvSpPr/>
            <p:nvPr/>
          </p:nvSpPr>
          <p:spPr>
            <a:xfrm>
              <a:off x="4299675" y="2925050"/>
              <a:ext cx="8350" cy="7775"/>
            </a:xfrm>
            <a:custGeom>
              <a:avLst/>
              <a:gdLst/>
              <a:ahLst/>
              <a:cxnLst/>
              <a:rect l="l" t="t" r="r" b="b"/>
              <a:pathLst>
                <a:path w="334" h="311" extrusionOk="0">
                  <a:moveTo>
                    <a:pt x="0" y="1"/>
                  </a:moveTo>
                  <a:lnTo>
                    <a:pt x="0"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5"/>
            <p:cNvSpPr/>
            <p:nvPr/>
          </p:nvSpPr>
          <p:spPr>
            <a:xfrm>
              <a:off x="4262750" y="3028050"/>
              <a:ext cx="173275" cy="7175"/>
            </a:xfrm>
            <a:custGeom>
              <a:avLst/>
              <a:gdLst/>
              <a:ahLst/>
              <a:cxnLst/>
              <a:rect l="l" t="t" r="r" b="b"/>
              <a:pathLst>
                <a:path w="6931" h="287" extrusionOk="0">
                  <a:moveTo>
                    <a:pt x="1" y="1"/>
                  </a:moveTo>
                  <a:lnTo>
                    <a:pt x="1" y="287"/>
                  </a:lnTo>
                  <a:lnTo>
                    <a:pt x="6931" y="287"/>
                  </a:lnTo>
                  <a:lnTo>
                    <a:pt x="6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5"/>
            <p:cNvSpPr/>
            <p:nvPr/>
          </p:nvSpPr>
          <p:spPr>
            <a:xfrm>
              <a:off x="4321100" y="3069725"/>
              <a:ext cx="114925" cy="7175"/>
            </a:xfrm>
            <a:custGeom>
              <a:avLst/>
              <a:gdLst/>
              <a:ahLst/>
              <a:cxnLst/>
              <a:rect l="l" t="t" r="r" b="b"/>
              <a:pathLst>
                <a:path w="4597" h="287" extrusionOk="0">
                  <a:moveTo>
                    <a:pt x="1" y="1"/>
                  </a:moveTo>
                  <a:lnTo>
                    <a:pt x="1" y="287"/>
                  </a:lnTo>
                  <a:lnTo>
                    <a:pt x="4597" y="287"/>
                  </a:lnTo>
                  <a:lnTo>
                    <a:pt x="45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5"/>
            <p:cNvSpPr/>
            <p:nvPr/>
          </p:nvSpPr>
          <p:spPr>
            <a:xfrm>
              <a:off x="4321100" y="3048900"/>
              <a:ext cx="114925" cy="7175"/>
            </a:xfrm>
            <a:custGeom>
              <a:avLst/>
              <a:gdLst/>
              <a:ahLst/>
              <a:cxnLst/>
              <a:rect l="l" t="t" r="r" b="b"/>
              <a:pathLst>
                <a:path w="4597" h="287" extrusionOk="0">
                  <a:moveTo>
                    <a:pt x="1" y="0"/>
                  </a:moveTo>
                  <a:lnTo>
                    <a:pt x="1" y="286"/>
                  </a:lnTo>
                  <a:lnTo>
                    <a:pt x="4597" y="286"/>
                  </a:lnTo>
                  <a:lnTo>
                    <a:pt x="4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5"/>
            <p:cNvSpPr/>
            <p:nvPr/>
          </p:nvSpPr>
          <p:spPr>
            <a:xfrm>
              <a:off x="4321100" y="3090575"/>
              <a:ext cx="114925" cy="7175"/>
            </a:xfrm>
            <a:custGeom>
              <a:avLst/>
              <a:gdLst/>
              <a:ahLst/>
              <a:cxnLst/>
              <a:rect l="l" t="t" r="r" b="b"/>
              <a:pathLst>
                <a:path w="4597" h="287" extrusionOk="0">
                  <a:moveTo>
                    <a:pt x="1" y="0"/>
                  </a:moveTo>
                  <a:lnTo>
                    <a:pt x="1" y="286"/>
                  </a:lnTo>
                  <a:lnTo>
                    <a:pt x="4597" y="286"/>
                  </a:lnTo>
                  <a:lnTo>
                    <a:pt x="4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5"/>
            <p:cNvSpPr/>
            <p:nvPr/>
          </p:nvSpPr>
          <p:spPr>
            <a:xfrm>
              <a:off x="4246675" y="2850650"/>
              <a:ext cx="263175" cy="165525"/>
            </a:xfrm>
            <a:custGeom>
              <a:avLst/>
              <a:gdLst/>
              <a:ahLst/>
              <a:cxnLst/>
              <a:rect l="l" t="t" r="r" b="b"/>
              <a:pathLst>
                <a:path w="10527" h="6621" extrusionOk="0">
                  <a:moveTo>
                    <a:pt x="7931" y="310"/>
                  </a:moveTo>
                  <a:lnTo>
                    <a:pt x="7931" y="1143"/>
                  </a:lnTo>
                  <a:lnTo>
                    <a:pt x="7098" y="1143"/>
                  </a:lnTo>
                  <a:lnTo>
                    <a:pt x="7098" y="643"/>
                  </a:lnTo>
                  <a:lnTo>
                    <a:pt x="6812" y="643"/>
                  </a:lnTo>
                  <a:lnTo>
                    <a:pt x="6812" y="1143"/>
                  </a:lnTo>
                  <a:lnTo>
                    <a:pt x="5978" y="1143"/>
                  </a:lnTo>
                  <a:lnTo>
                    <a:pt x="5955" y="310"/>
                  </a:lnTo>
                  <a:close/>
                  <a:moveTo>
                    <a:pt x="10241" y="310"/>
                  </a:moveTo>
                  <a:lnTo>
                    <a:pt x="10241" y="1143"/>
                  </a:lnTo>
                  <a:lnTo>
                    <a:pt x="9408" y="1143"/>
                  </a:lnTo>
                  <a:lnTo>
                    <a:pt x="9408" y="310"/>
                  </a:lnTo>
                  <a:close/>
                  <a:moveTo>
                    <a:pt x="9050" y="334"/>
                  </a:moveTo>
                  <a:lnTo>
                    <a:pt x="9050" y="1167"/>
                  </a:lnTo>
                  <a:lnTo>
                    <a:pt x="8217" y="1167"/>
                  </a:lnTo>
                  <a:lnTo>
                    <a:pt x="8217" y="334"/>
                  </a:lnTo>
                  <a:close/>
                  <a:moveTo>
                    <a:pt x="9074" y="1477"/>
                  </a:moveTo>
                  <a:lnTo>
                    <a:pt x="9074" y="2310"/>
                  </a:lnTo>
                  <a:lnTo>
                    <a:pt x="8241" y="2310"/>
                  </a:lnTo>
                  <a:lnTo>
                    <a:pt x="8241" y="1477"/>
                  </a:lnTo>
                  <a:close/>
                  <a:moveTo>
                    <a:pt x="6740" y="1500"/>
                  </a:moveTo>
                  <a:lnTo>
                    <a:pt x="6740" y="2334"/>
                  </a:lnTo>
                  <a:lnTo>
                    <a:pt x="5907" y="2334"/>
                  </a:lnTo>
                  <a:lnTo>
                    <a:pt x="5907" y="1500"/>
                  </a:lnTo>
                  <a:close/>
                  <a:moveTo>
                    <a:pt x="7907" y="1500"/>
                  </a:moveTo>
                  <a:lnTo>
                    <a:pt x="7907" y="2334"/>
                  </a:lnTo>
                  <a:lnTo>
                    <a:pt x="7074" y="2334"/>
                  </a:lnTo>
                  <a:lnTo>
                    <a:pt x="7074" y="1500"/>
                  </a:lnTo>
                  <a:close/>
                  <a:moveTo>
                    <a:pt x="10194" y="1500"/>
                  </a:moveTo>
                  <a:lnTo>
                    <a:pt x="10194" y="2334"/>
                  </a:lnTo>
                  <a:lnTo>
                    <a:pt x="9360" y="2334"/>
                  </a:lnTo>
                  <a:lnTo>
                    <a:pt x="9360" y="1500"/>
                  </a:lnTo>
                  <a:close/>
                  <a:moveTo>
                    <a:pt x="6740" y="2620"/>
                  </a:moveTo>
                  <a:lnTo>
                    <a:pt x="6740" y="3453"/>
                  </a:lnTo>
                  <a:lnTo>
                    <a:pt x="5907" y="3453"/>
                  </a:lnTo>
                  <a:lnTo>
                    <a:pt x="5907" y="2620"/>
                  </a:lnTo>
                  <a:close/>
                  <a:moveTo>
                    <a:pt x="7907" y="2620"/>
                  </a:moveTo>
                  <a:lnTo>
                    <a:pt x="7907" y="3453"/>
                  </a:lnTo>
                  <a:lnTo>
                    <a:pt x="7074" y="3453"/>
                  </a:lnTo>
                  <a:lnTo>
                    <a:pt x="7074" y="2620"/>
                  </a:lnTo>
                  <a:close/>
                  <a:moveTo>
                    <a:pt x="10194" y="2620"/>
                  </a:moveTo>
                  <a:lnTo>
                    <a:pt x="10194" y="3453"/>
                  </a:lnTo>
                  <a:lnTo>
                    <a:pt x="9360" y="3453"/>
                  </a:lnTo>
                  <a:lnTo>
                    <a:pt x="9360" y="2620"/>
                  </a:lnTo>
                  <a:close/>
                  <a:moveTo>
                    <a:pt x="6740" y="3787"/>
                  </a:moveTo>
                  <a:lnTo>
                    <a:pt x="6740" y="4620"/>
                  </a:lnTo>
                  <a:lnTo>
                    <a:pt x="5907" y="4620"/>
                  </a:lnTo>
                  <a:lnTo>
                    <a:pt x="5883" y="4596"/>
                  </a:lnTo>
                  <a:lnTo>
                    <a:pt x="5883" y="3787"/>
                  </a:lnTo>
                  <a:close/>
                  <a:moveTo>
                    <a:pt x="7907" y="3787"/>
                  </a:moveTo>
                  <a:lnTo>
                    <a:pt x="7907" y="4620"/>
                  </a:lnTo>
                  <a:lnTo>
                    <a:pt x="7074" y="4620"/>
                  </a:lnTo>
                  <a:lnTo>
                    <a:pt x="7074" y="3787"/>
                  </a:lnTo>
                  <a:close/>
                  <a:moveTo>
                    <a:pt x="10241" y="3787"/>
                  </a:moveTo>
                  <a:lnTo>
                    <a:pt x="10241" y="4620"/>
                  </a:lnTo>
                  <a:lnTo>
                    <a:pt x="9408" y="4620"/>
                  </a:lnTo>
                  <a:lnTo>
                    <a:pt x="9408" y="3787"/>
                  </a:lnTo>
                  <a:close/>
                  <a:moveTo>
                    <a:pt x="9050" y="2667"/>
                  </a:moveTo>
                  <a:lnTo>
                    <a:pt x="9050" y="4644"/>
                  </a:lnTo>
                  <a:lnTo>
                    <a:pt x="8217" y="4644"/>
                  </a:lnTo>
                  <a:lnTo>
                    <a:pt x="8217" y="3787"/>
                  </a:lnTo>
                  <a:lnTo>
                    <a:pt x="8717" y="3787"/>
                  </a:lnTo>
                  <a:lnTo>
                    <a:pt x="8717" y="3501"/>
                  </a:lnTo>
                  <a:lnTo>
                    <a:pt x="8217" y="3501"/>
                  </a:lnTo>
                  <a:lnTo>
                    <a:pt x="8217" y="2667"/>
                  </a:lnTo>
                  <a:close/>
                  <a:moveTo>
                    <a:pt x="5621" y="4620"/>
                  </a:moveTo>
                  <a:cubicBezTo>
                    <a:pt x="5621" y="4787"/>
                    <a:pt x="5764" y="4954"/>
                    <a:pt x="5955" y="4954"/>
                  </a:cubicBezTo>
                  <a:lnTo>
                    <a:pt x="7264" y="4954"/>
                  </a:lnTo>
                  <a:lnTo>
                    <a:pt x="7264" y="6287"/>
                  </a:lnTo>
                  <a:lnTo>
                    <a:pt x="977" y="6287"/>
                  </a:lnTo>
                  <a:lnTo>
                    <a:pt x="977" y="4620"/>
                  </a:lnTo>
                  <a:close/>
                  <a:moveTo>
                    <a:pt x="5955" y="0"/>
                  </a:moveTo>
                  <a:cubicBezTo>
                    <a:pt x="5764" y="0"/>
                    <a:pt x="5621" y="119"/>
                    <a:pt x="5621" y="310"/>
                  </a:cubicBezTo>
                  <a:lnTo>
                    <a:pt x="5621" y="3644"/>
                  </a:lnTo>
                  <a:lnTo>
                    <a:pt x="311" y="3644"/>
                  </a:lnTo>
                  <a:lnTo>
                    <a:pt x="311" y="2620"/>
                  </a:lnTo>
                  <a:lnTo>
                    <a:pt x="5288" y="2620"/>
                  </a:lnTo>
                  <a:lnTo>
                    <a:pt x="5288" y="2334"/>
                  </a:lnTo>
                  <a:lnTo>
                    <a:pt x="1" y="2334"/>
                  </a:lnTo>
                  <a:lnTo>
                    <a:pt x="1" y="3977"/>
                  </a:lnTo>
                  <a:lnTo>
                    <a:pt x="5621" y="3977"/>
                  </a:lnTo>
                  <a:lnTo>
                    <a:pt x="5621" y="4334"/>
                  </a:lnTo>
                  <a:lnTo>
                    <a:pt x="668" y="4334"/>
                  </a:lnTo>
                  <a:lnTo>
                    <a:pt x="668" y="6621"/>
                  </a:lnTo>
                  <a:lnTo>
                    <a:pt x="7550" y="6621"/>
                  </a:lnTo>
                  <a:lnTo>
                    <a:pt x="7550" y="4977"/>
                  </a:lnTo>
                  <a:lnTo>
                    <a:pt x="10194" y="4977"/>
                  </a:lnTo>
                  <a:cubicBezTo>
                    <a:pt x="10384" y="4977"/>
                    <a:pt x="10503" y="4834"/>
                    <a:pt x="10503" y="4644"/>
                  </a:cubicBezTo>
                  <a:lnTo>
                    <a:pt x="10503" y="357"/>
                  </a:lnTo>
                  <a:cubicBezTo>
                    <a:pt x="10527" y="119"/>
                    <a:pt x="10408" y="0"/>
                    <a:pt x="10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75"/>
          <p:cNvGrpSpPr/>
          <p:nvPr/>
        </p:nvGrpSpPr>
        <p:grpSpPr>
          <a:xfrm>
            <a:off x="5865514" y="1974301"/>
            <a:ext cx="230837" cy="352588"/>
            <a:chOff x="5859026" y="1934881"/>
            <a:chExt cx="240605" cy="367509"/>
          </a:xfrm>
        </p:grpSpPr>
        <p:sp>
          <p:nvSpPr>
            <p:cNvPr id="1586" name="Google Shape;1586;p75"/>
            <p:cNvSpPr/>
            <p:nvPr/>
          </p:nvSpPr>
          <p:spPr>
            <a:xfrm>
              <a:off x="5888078" y="2256752"/>
              <a:ext cx="29052" cy="29052"/>
            </a:xfrm>
            <a:custGeom>
              <a:avLst/>
              <a:gdLst/>
              <a:ahLst/>
              <a:cxnLst/>
              <a:rect l="l" t="t" r="r" b="b"/>
              <a:pathLst>
                <a:path w="834" h="834" extrusionOk="0">
                  <a:moveTo>
                    <a:pt x="0" y="0"/>
                  </a:moveTo>
                  <a:lnTo>
                    <a:pt x="0" y="834"/>
                  </a:lnTo>
                  <a:lnTo>
                    <a:pt x="834" y="834"/>
                  </a:lnTo>
                  <a:lnTo>
                    <a:pt x="834" y="524"/>
                  </a:lnTo>
                  <a:lnTo>
                    <a:pt x="310" y="524"/>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5"/>
            <p:cNvSpPr/>
            <p:nvPr/>
          </p:nvSpPr>
          <p:spPr>
            <a:xfrm>
              <a:off x="5950293" y="2211119"/>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5"/>
            <p:cNvSpPr/>
            <p:nvPr/>
          </p:nvSpPr>
          <p:spPr>
            <a:xfrm>
              <a:off x="5972691" y="2211119"/>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5"/>
            <p:cNvSpPr/>
            <p:nvPr/>
          </p:nvSpPr>
          <p:spPr>
            <a:xfrm>
              <a:off x="5996727" y="2211119"/>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5"/>
            <p:cNvSpPr/>
            <p:nvPr/>
          </p:nvSpPr>
          <p:spPr>
            <a:xfrm>
              <a:off x="5898006" y="1987132"/>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5"/>
            <p:cNvSpPr/>
            <p:nvPr/>
          </p:nvSpPr>
          <p:spPr>
            <a:xfrm>
              <a:off x="5933677" y="2009531"/>
              <a:ext cx="57304" cy="10834"/>
            </a:xfrm>
            <a:custGeom>
              <a:avLst/>
              <a:gdLst/>
              <a:ahLst/>
              <a:cxnLst/>
              <a:rect l="l" t="t" r="r" b="b"/>
              <a:pathLst>
                <a:path w="1645" h="311"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5"/>
            <p:cNvSpPr/>
            <p:nvPr/>
          </p:nvSpPr>
          <p:spPr>
            <a:xfrm>
              <a:off x="5898006" y="2009531"/>
              <a:ext cx="11670" cy="10834"/>
            </a:xfrm>
            <a:custGeom>
              <a:avLst/>
              <a:gdLst/>
              <a:ahLst/>
              <a:cxnLst/>
              <a:rect l="l" t="t" r="r" b="b"/>
              <a:pathLst>
                <a:path w="335" h="311"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5"/>
            <p:cNvSpPr/>
            <p:nvPr/>
          </p:nvSpPr>
          <p:spPr>
            <a:xfrm>
              <a:off x="6001709" y="2009531"/>
              <a:ext cx="23270" cy="10834"/>
            </a:xfrm>
            <a:custGeom>
              <a:avLst/>
              <a:gdLst/>
              <a:ahLst/>
              <a:cxnLst/>
              <a:rect l="l" t="t" r="r" b="b"/>
              <a:pathLst>
                <a:path w="668" h="311" extrusionOk="0">
                  <a:moveTo>
                    <a:pt x="1" y="0"/>
                  </a:moveTo>
                  <a:lnTo>
                    <a:pt x="1" y="310"/>
                  </a:lnTo>
                  <a:lnTo>
                    <a:pt x="667" y="310"/>
                  </a:lnTo>
                  <a:lnTo>
                    <a:pt x="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5"/>
            <p:cNvSpPr/>
            <p:nvPr/>
          </p:nvSpPr>
          <p:spPr>
            <a:xfrm>
              <a:off x="5972691" y="2032766"/>
              <a:ext cx="52287" cy="9963"/>
            </a:xfrm>
            <a:custGeom>
              <a:avLst/>
              <a:gdLst/>
              <a:ahLst/>
              <a:cxnLst/>
              <a:rect l="l" t="t" r="r" b="b"/>
              <a:pathLst>
                <a:path w="1501" h="286" extrusionOk="0">
                  <a:moveTo>
                    <a:pt x="0" y="0"/>
                  </a:moveTo>
                  <a:lnTo>
                    <a:pt x="0" y="286"/>
                  </a:lnTo>
                  <a:lnTo>
                    <a:pt x="1500" y="286"/>
                  </a:lnTo>
                  <a:lnTo>
                    <a:pt x="1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5"/>
            <p:cNvSpPr/>
            <p:nvPr/>
          </p:nvSpPr>
          <p:spPr>
            <a:xfrm>
              <a:off x="5933677" y="2032766"/>
              <a:ext cx="29087" cy="9963"/>
            </a:xfrm>
            <a:custGeom>
              <a:avLst/>
              <a:gdLst/>
              <a:ahLst/>
              <a:cxnLst/>
              <a:rect l="l" t="t" r="r" b="b"/>
              <a:pathLst>
                <a:path w="835" h="286" extrusionOk="0">
                  <a:moveTo>
                    <a:pt x="1" y="0"/>
                  </a:moveTo>
                  <a:lnTo>
                    <a:pt x="1" y="286"/>
                  </a:lnTo>
                  <a:lnTo>
                    <a:pt x="834" y="286"/>
                  </a:ln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5"/>
            <p:cNvSpPr/>
            <p:nvPr/>
          </p:nvSpPr>
          <p:spPr>
            <a:xfrm>
              <a:off x="5898006" y="2032766"/>
              <a:ext cx="11670" cy="9963"/>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5"/>
            <p:cNvSpPr/>
            <p:nvPr/>
          </p:nvSpPr>
          <p:spPr>
            <a:xfrm>
              <a:off x="5933677" y="1987132"/>
              <a:ext cx="45669" cy="9998"/>
            </a:xfrm>
            <a:custGeom>
              <a:avLst/>
              <a:gdLst/>
              <a:ahLst/>
              <a:cxnLst/>
              <a:rect l="l" t="t" r="r" b="b"/>
              <a:pathLst>
                <a:path w="1311" h="287" extrusionOk="0">
                  <a:moveTo>
                    <a:pt x="1" y="0"/>
                  </a:moveTo>
                  <a:lnTo>
                    <a:pt x="1" y="286"/>
                  </a:lnTo>
                  <a:lnTo>
                    <a:pt x="1311" y="286"/>
                  </a:lnTo>
                  <a:lnTo>
                    <a:pt x="1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5"/>
            <p:cNvSpPr/>
            <p:nvPr/>
          </p:nvSpPr>
          <p:spPr>
            <a:xfrm>
              <a:off x="5933677" y="2055164"/>
              <a:ext cx="57304" cy="10799"/>
            </a:xfrm>
            <a:custGeom>
              <a:avLst/>
              <a:gdLst/>
              <a:ahLst/>
              <a:cxnLst/>
              <a:rect l="l" t="t" r="r" b="b"/>
              <a:pathLst>
                <a:path w="1645"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5"/>
            <p:cNvSpPr/>
            <p:nvPr/>
          </p:nvSpPr>
          <p:spPr>
            <a:xfrm>
              <a:off x="5898006" y="2055164"/>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5"/>
            <p:cNvSpPr/>
            <p:nvPr/>
          </p:nvSpPr>
          <p:spPr>
            <a:xfrm>
              <a:off x="6001709" y="2055164"/>
              <a:ext cx="23270" cy="10799"/>
            </a:xfrm>
            <a:custGeom>
              <a:avLst/>
              <a:gdLst/>
              <a:ahLst/>
              <a:cxnLst/>
              <a:rect l="l" t="t" r="r" b="b"/>
              <a:pathLst>
                <a:path w="668" h="310" extrusionOk="0">
                  <a:moveTo>
                    <a:pt x="1" y="0"/>
                  </a:moveTo>
                  <a:lnTo>
                    <a:pt x="1" y="310"/>
                  </a:lnTo>
                  <a:lnTo>
                    <a:pt x="667" y="310"/>
                  </a:lnTo>
                  <a:lnTo>
                    <a:pt x="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5"/>
            <p:cNvSpPr/>
            <p:nvPr/>
          </p:nvSpPr>
          <p:spPr>
            <a:xfrm>
              <a:off x="5933677" y="2079200"/>
              <a:ext cx="22434" cy="10834"/>
            </a:xfrm>
            <a:custGeom>
              <a:avLst/>
              <a:gdLst/>
              <a:ahLst/>
              <a:cxnLst/>
              <a:rect l="l" t="t" r="r" b="b"/>
              <a:pathLst>
                <a:path w="644" h="311" extrusionOk="0">
                  <a:moveTo>
                    <a:pt x="1" y="1"/>
                  </a:moveTo>
                  <a:lnTo>
                    <a:pt x="1" y="310"/>
                  </a:lnTo>
                  <a:lnTo>
                    <a:pt x="644" y="310"/>
                  </a:ln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5"/>
            <p:cNvSpPr/>
            <p:nvPr/>
          </p:nvSpPr>
          <p:spPr>
            <a:xfrm>
              <a:off x="5898006" y="2079200"/>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5"/>
            <p:cNvSpPr/>
            <p:nvPr/>
          </p:nvSpPr>
          <p:spPr>
            <a:xfrm>
              <a:off x="5967710" y="2079200"/>
              <a:ext cx="34034" cy="10834"/>
            </a:xfrm>
            <a:custGeom>
              <a:avLst/>
              <a:gdLst/>
              <a:ahLst/>
              <a:cxnLst/>
              <a:rect l="l" t="t" r="r" b="b"/>
              <a:pathLst>
                <a:path w="977" h="311" extrusionOk="0">
                  <a:moveTo>
                    <a:pt x="0" y="1"/>
                  </a:moveTo>
                  <a:lnTo>
                    <a:pt x="0"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5"/>
            <p:cNvSpPr/>
            <p:nvPr/>
          </p:nvSpPr>
          <p:spPr>
            <a:xfrm>
              <a:off x="5933677" y="2101599"/>
              <a:ext cx="34069" cy="10834"/>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5"/>
            <p:cNvSpPr/>
            <p:nvPr/>
          </p:nvSpPr>
          <p:spPr>
            <a:xfrm>
              <a:off x="5898006" y="2101599"/>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5"/>
            <p:cNvSpPr/>
            <p:nvPr/>
          </p:nvSpPr>
          <p:spPr>
            <a:xfrm>
              <a:off x="5979310" y="2101599"/>
              <a:ext cx="45669" cy="10834"/>
            </a:xfrm>
            <a:custGeom>
              <a:avLst/>
              <a:gdLst/>
              <a:ahLst/>
              <a:cxnLst/>
              <a:rect l="l" t="t" r="r" b="b"/>
              <a:pathLst>
                <a:path w="1311" h="311" extrusionOk="0">
                  <a:moveTo>
                    <a:pt x="1" y="1"/>
                  </a:moveTo>
                  <a:lnTo>
                    <a:pt x="1" y="310"/>
                  </a:lnTo>
                  <a:lnTo>
                    <a:pt x="1310" y="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5"/>
            <p:cNvSpPr/>
            <p:nvPr/>
          </p:nvSpPr>
          <p:spPr>
            <a:xfrm>
              <a:off x="5859026" y="1934881"/>
              <a:ext cx="240605" cy="367509"/>
            </a:xfrm>
            <a:custGeom>
              <a:avLst/>
              <a:gdLst/>
              <a:ahLst/>
              <a:cxnLst/>
              <a:rect l="l" t="t" r="r" b="b"/>
              <a:pathLst>
                <a:path w="6907" h="10550" extrusionOk="0">
                  <a:moveTo>
                    <a:pt x="1644" y="1000"/>
                  </a:moveTo>
                  <a:lnTo>
                    <a:pt x="1644" y="5644"/>
                  </a:lnTo>
                  <a:lnTo>
                    <a:pt x="953" y="5644"/>
                  </a:lnTo>
                  <a:lnTo>
                    <a:pt x="953" y="1000"/>
                  </a:lnTo>
                  <a:close/>
                  <a:moveTo>
                    <a:pt x="5930" y="310"/>
                  </a:moveTo>
                  <a:lnTo>
                    <a:pt x="5930" y="6263"/>
                  </a:lnTo>
                  <a:lnTo>
                    <a:pt x="2858" y="6263"/>
                  </a:lnTo>
                  <a:lnTo>
                    <a:pt x="2191" y="5597"/>
                  </a:lnTo>
                  <a:lnTo>
                    <a:pt x="1930" y="5597"/>
                  </a:lnTo>
                  <a:lnTo>
                    <a:pt x="1930" y="953"/>
                  </a:lnTo>
                  <a:lnTo>
                    <a:pt x="5264" y="953"/>
                  </a:lnTo>
                  <a:lnTo>
                    <a:pt x="5264" y="5906"/>
                  </a:lnTo>
                  <a:lnTo>
                    <a:pt x="5573" y="5906"/>
                  </a:lnTo>
                  <a:lnTo>
                    <a:pt x="5573" y="643"/>
                  </a:lnTo>
                  <a:lnTo>
                    <a:pt x="1596" y="643"/>
                  </a:lnTo>
                  <a:lnTo>
                    <a:pt x="1596" y="310"/>
                  </a:lnTo>
                  <a:close/>
                  <a:moveTo>
                    <a:pt x="6573" y="5930"/>
                  </a:moveTo>
                  <a:lnTo>
                    <a:pt x="6573" y="6287"/>
                  </a:lnTo>
                  <a:lnTo>
                    <a:pt x="6216" y="6287"/>
                  </a:lnTo>
                  <a:lnTo>
                    <a:pt x="6216" y="5930"/>
                  </a:lnTo>
                  <a:close/>
                  <a:moveTo>
                    <a:pt x="2072" y="5930"/>
                  </a:moveTo>
                  <a:lnTo>
                    <a:pt x="2739" y="6573"/>
                  </a:lnTo>
                  <a:lnTo>
                    <a:pt x="6597" y="6573"/>
                  </a:lnTo>
                  <a:lnTo>
                    <a:pt x="6597" y="10240"/>
                  </a:lnTo>
                  <a:lnTo>
                    <a:pt x="286" y="10240"/>
                  </a:lnTo>
                  <a:lnTo>
                    <a:pt x="286" y="5930"/>
                  </a:lnTo>
                  <a:close/>
                  <a:moveTo>
                    <a:pt x="1310" y="0"/>
                  </a:moveTo>
                  <a:lnTo>
                    <a:pt x="1310" y="667"/>
                  </a:lnTo>
                  <a:lnTo>
                    <a:pt x="644" y="667"/>
                  </a:lnTo>
                  <a:lnTo>
                    <a:pt x="644" y="5597"/>
                  </a:lnTo>
                  <a:lnTo>
                    <a:pt x="1" y="5597"/>
                  </a:lnTo>
                  <a:lnTo>
                    <a:pt x="1" y="10550"/>
                  </a:lnTo>
                  <a:lnTo>
                    <a:pt x="6907" y="10550"/>
                  </a:lnTo>
                  <a:lnTo>
                    <a:pt x="6907" y="5597"/>
                  </a:lnTo>
                  <a:lnTo>
                    <a:pt x="6240" y="5597"/>
                  </a:lnTo>
                  <a:lnTo>
                    <a:pt x="6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75"/>
          <p:cNvGrpSpPr/>
          <p:nvPr/>
        </p:nvGrpSpPr>
        <p:grpSpPr>
          <a:xfrm>
            <a:off x="6510576" y="2002073"/>
            <a:ext cx="353388" cy="291394"/>
            <a:chOff x="6510576" y="2002073"/>
            <a:chExt cx="353388" cy="291394"/>
          </a:xfrm>
        </p:grpSpPr>
        <p:sp>
          <p:nvSpPr>
            <p:cNvPr id="1609" name="Google Shape;1609;p75"/>
            <p:cNvSpPr/>
            <p:nvPr/>
          </p:nvSpPr>
          <p:spPr>
            <a:xfrm>
              <a:off x="6681622" y="2002073"/>
              <a:ext cx="11162" cy="1039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5"/>
            <p:cNvSpPr/>
            <p:nvPr/>
          </p:nvSpPr>
          <p:spPr>
            <a:xfrm>
              <a:off x="6681622" y="2024364"/>
              <a:ext cx="11162" cy="9592"/>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5"/>
            <p:cNvSpPr/>
            <p:nvPr/>
          </p:nvSpPr>
          <p:spPr>
            <a:xfrm>
              <a:off x="6681622" y="2145374"/>
              <a:ext cx="11162" cy="10394"/>
            </a:xfrm>
            <a:custGeom>
              <a:avLst/>
              <a:gdLst/>
              <a:ahLst/>
              <a:cxnLst/>
              <a:rect l="l" t="t" r="r" b="b"/>
              <a:pathLst>
                <a:path w="334" h="311"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5"/>
            <p:cNvSpPr/>
            <p:nvPr/>
          </p:nvSpPr>
          <p:spPr>
            <a:xfrm>
              <a:off x="6681622" y="2145792"/>
              <a:ext cx="11162" cy="9558"/>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5"/>
            <p:cNvSpPr/>
            <p:nvPr/>
          </p:nvSpPr>
          <p:spPr>
            <a:xfrm>
              <a:off x="6681622" y="2145390"/>
              <a:ext cx="11162" cy="1036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5"/>
            <p:cNvSpPr/>
            <p:nvPr/>
          </p:nvSpPr>
          <p:spPr>
            <a:xfrm>
              <a:off x="6681622" y="2145374"/>
              <a:ext cx="11162" cy="1039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75"/>
            <p:cNvGrpSpPr/>
            <p:nvPr/>
          </p:nvGrpSpPr>
          <p:grpSpPr>
            <a:xfrm>
              <a:off x="6510576" y="2007722"/>
              <a:ext cx="353388" cy="285746"/>
              <a:chOff x="6593200" y="1934881"/>
              <a:chExt cx="368343" cy="297838"/>
            </a:xfrm>
          </p:grpSpPr>
          <p:sp>
            <p:nvSpPr>
              <p:cNvPr id="1616" name="Google Shape;1616;p75"/>
              <p:cNvSpPr/>
              <p:nvPr/>
            </p:nvSpPr>
            <p:spPr>
              <a:xfrm>
                <a:off x="6593200" y="1934881"/>
                <a:ext cx="171737" cy="184173"/>
              </a:xfrm>
              <a:custGeom>
                <a:avLst/>
                <a:gdLst/>
                <a:ahLst/>
                <a:cxnLst/>
                <a:rect l="l" t="t" r="r" b="b"/>
                <a:pathLst>
                  <a:path w="4930" h="5287" extrusionOk="0">
                    <a:moveTo>
                      <a:pt x="977" y="310"/>
                    </a:moveTo>
                    <a:lnTo>
                      <a:pt x="977" y="4954"/>
                    </a:lnTo>
                    <a:lnTo>
                      <a:pt x="286" y="4954"/>
                    </a:lnTo>
                    <a:lnTo>
                      <a:pt x="286" y="310"/>
                    </a:lnTo>
                    <a:close/>
                    <a:moveTo>
                      <a:pt x="4620" y="310"/>
                    </a:moveTo>
                    <a:lnTo>
                      <a:pt x="4620" y="4954"/>
                    </a:lnTo>
                    <a:lnTo>
                      <a:pt x="1263" y="4954"/>
                    </a:lnTo>
                    <a:lnTo>
                      <a:pt x="1263" y="310"/>
                    </a:lnTo>
                    <a:close/>
                    <a:moveTo>
                      <a:pt x="0" y="0"/>
                    </a:moveTo>
                    <a:lnTo>
                      <a:pt x="0" y="5287"/>
                    </a:lnTo>
                    <a:lnTo>
                      <a:pt x="4930" y="5287"/>
                    </a:lnTo>
                    <a:lnTo>
                      <a:pt x="4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5"/>
              <p:cNvSpPr/>
              <p:nvPr/>
            </p:nvSpPr>
            <p:spPr>
              <a:xfrm>
                <a:off x="6644616" y="1987132"/>
                <a:ext cx="57304" cy="9998"/>
              </a:xfrm>
              <a:custGeom>
                <a:avLst/>
                <a:gdLst/>
                <a:ahLst/>
                <a:cxnLst/>
                <a:rect l="l" t="t" r="r" b="b"/>
                <a:pathLst>
                  <a:path w="1645" h="287" extrusionOk="0">
                    <a:moveTo>
                      <a:pt x="1" y="0"/>
                    </a:moveTo>
                    <a:lnTo>
                      <a:pt x="1" y="286"/>
                    </a:lnTo>
                    <a:lnTo>
                      <a:pt x="1644" y="286"/>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5"/>
              <p:cNvSpPr/>
              <p:nvPr/>
            </p:nvSpPr>
            <p:spPr>
              <a:xfrm>
                <a:off x="6714320" y="1987132"/>
                <a:ext cx="23270" cy="9998"/>
              </a:xfrm>
              <a:custGeom>
                <a:avLst/>
                <a:gdLst/>
                <a:ahLst/>
                <a:cxnLst/>
                <a:rect l="l" t="t" r="r" b="b"/>
                <a:pathLst>
                  <a:path w="668" h="287" extrusionOk="0">
                    <a:moveTo>
                      <a:pt x="0" y="0"/>
                    </a:moveTo>
                    <a:lnTo>
                      <a:pt x="0" y="286"/>
                    </a:lnTo>
                    <a:lnTo>
                      <a:pt x="667" y="286"/>
                    </a:lnTo>
                    <a:lnTo>
                      <a:pt x="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5"/>
              <p:cNvSpPr/>
              <p:nvPr/>
            </p:nvSpPr>
            <p:spPr>
              <a:xfrm>
                <a:off x="6685268" y="2009531"/>
                <a:ext cx="52322" cy="10834"/>
              </a:xfrm>
              <a:custGeom>
                <a:avLst/>
                <a:gdLst/>
                <a:ahLst/>
                <a:cxnLst/>
                <a:rect l="l" t="t" r="r" b="b"/>
                <a:pathLst>
                  <a:path w="1502" h="311" extrusionOk="0">
                    <a:moveTo>
                      <a:pt x="1" y="0"/>
                    </a:moveTo>
                    <a:lnTo>
                      <a:pt x="1" y="310"/>
                    </a:lnTo>
                    <a:lnTo>
                      <a:pt x="1501" y="310"/>
                    </a:lnTo>
                    <a:lnTo>
                      <a:pt x="1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5"/>
              <p:cNvSpPr/>
              <p:nvPr/>
            </p:nvSpPr>
            <p:spPr>
              <a:xfrm>
                <a:off x="6644616" y="2009531"/>
                <a:ext cx="29087" cy="10834"/>
              </a:xfrm>
              <a:custGeom>
                <a:avLst/>
                <a:gdLst/>
                <a:ahLst/>
                <a:cxnLst/>
                <a:rect l="l" t="t" r="r" b="b"/>
                <a:pathLst>
                  <a:path w="835" h="311" extrusionOk="0">
                    <a:moveTo>
                      <a:pt x="1" y="0"/>
                    </a:moveTo>
                    <a:lnTo>
                      <a:pt x="1" y="310"/>
                    </a:lnTo>
                    <a:lnTo>
                      <a:pt x="834" y="310"/>
                    </a:ln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5"/>
              <p:cNvSpPr/>
              <p:nvPr/>
            </p:nvSpPr>
            <p:spPr>
              <a:xfrm>
                <a:off x="6644616" y="1963898"/>
                <a:ext cx="45669" cy="10834"/>
              </a:xfrm>
              <a:custGeom>
                <a:avLst/>
                <a:gdLst/>
                <a:ahLst/>
                <a:cxnLst/>
                <a:rect l="l" t="t" r="r" b="b"/>
                <a:pathLst>
                  <a:path w="1311" h="311" extrusionOk="0">
                    <a:moveTo>
                      <a:pt x="1" y="1"/>
                    </a:moveTo>
                    <a:lnTo>
                      <a:pt x="1" y="310"/>
                    </a:lnTo>
                    <a:lnTo>
                      <a:pt x="1311" y="310"/>
                    </a:lnTo>
                    <a:lnTo>
                      <a:pt x="1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5"/>
              <p:cNvSpPr/>
              <p:nvPr/>
            </p:nvSpPr>
            <p:spPr>
              <a:xfrm>
                <a:off x="6644616" y="2032766"/>
                <a:ext cx="57304" cy="9963"/>
              </a:xfrm>
              <a:custGeom>
                <a:avLst/>
                <a:gdLst/>
                <a:ahLst/>
                <a:cxnLst/>
                <a:rect l="l" t="t" r="r" b="b"/>
                <a:pathLst>
                  <a:path w="1645" h="286" extrusionOk="0">
                    <a:moveTo>
                      <a:pt x="1" y="0"/>
                    </a:moveTo>
                    <a:lnTo>
                      <a:pt x="1" y="286"/>
                    </a:lnTo>
                    <a:lnTo>
                      <a:pt x="1644" y="286"/>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5"/>
              <p:cNvSpPr/>
              <p:nvPr/>
            </p:nvSpPr>
            <p:spPr>
              <a:xfrm>
                <a:off x="6714320" y="2032766"/>
                <a:ext cx="23270" cy="9963"/>
              </a:xfrm>
              <a:custGeom>
                <a:avLst/>
                <a:gdLst/>
                <a:ahLst/>
                <a:cxnLst/>
                <a:rect l="l" t="t" r="r" b="b"/>
                <a:pathLst>
                  <a:path w="668" h="286" extrusionOk="0">
                    <a:moveTo>
                      <a:pt x="0" y="0"/>
                    </a:moveTo>
                    <a:lnTo>
                      <a:pt x="0" y="286"/>
                    </a:lnTo>
                    <a:lnTo>
                      <a:pt x="667" y="286"/>
                    </a:lnTo>
                    <a:lnTo>
                      <a:pt x="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5"/>
              <p:cNvSpPr/>
              <p:nvPr/>
            </p:nvSpPr>
            <p:spPr>
              <a:xfrm>
                <a:off x="6644616" y="2055164"/>
                <a:ext cx="23270" cy="10799"/>
              </a:xfrm>
              <a:custGeom>
                <a:avLst/>
                <a:gdLst/>
                <a:ahLst/>
                <a:cxnLst/>
                <a:rect l="l" t="t" r="r" b="b"/>
                <a:pathLst>
                  <a:path w="668" h="310" extrusionOk="0">
                    <a:moveTo>
                      <a:pt x="1" y="0"/>
                    </a:moveTo>
                    <a:lnTo>
                      <a:pt x="1" y="310"/>
                    </a:lnTo>
                    <a:lnTo>
                      <a:pt x="668" y="310"/>
                    </a:lnTo>
                    <a:lnTo>
                      <a:pt x="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5"/>
              <p:cNvSpPr/>
              <p:nvPr/>
            </p:nvSpPr>
            <p:spPr>
              <a:xfrm>
                <a:off x="6679485" y="2055164"/>
                <a:ext cx="34034" cy="10799"/>
              </a:xfrm>
              <a:custGeom>
                <a:avLst/>
                <a:gdLst/>
                <a:ahLst/>
                <a:cxnLst/>
                <a:rect l="l" t="t" r="r" b="b"/>
                <a:pathLst>
                  <a:path w="977" h="310" extrusionOk="0">
                    <a:moveTo>
                      <a:pt x="0" y="0"/>
                    </a:moveTo>
                    <a:lnTo>
                      <a:pt x="0" y="310"/>
                    </a:lnTo>
                    <a:lnTo>
                      <a:pt x="976" y="310"/>
                    </a:lnTo>
                    <a:lnTo>
                      <a:pt x="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5"/>
              <p:cNvSpPr/>
              <p:nvPr/>
            </p:nvSpPr>
            <p:spPr>
              <a:xfrm>
                <a:off x="6644616" y="2079200"/>
                <a:ext cx="34069" cy="10834"/>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5"/>
              <p:cNvSpPr/>
              <p:nvPr/>
            </p:nvSpPr>
            <p:spPr>
              <a:xfrm>
                <a:off x="6690249" y="2079200"/>
                <a:ext cx="45669" cy="10834"/>
              </a:xfrm>
              <a:custGeom>
                <a:avLst/>
                <a:gdLst/>
                <a:ahLst/>
                <a:cxnLst/>
                <a:rect l="l" t="t" r="r" b="b"/>
                <a:pathLst>
                  <a:path w="1311" h="311" extrusionOk="0">
                    <a:moveTo>
                      <a:pt x="1" y="1"/>
                    </a:moveTo>
                    <a:lnTo>
                      <a:pt x="1" y="310"/>
                    </a:lnTo>
                    <a:lnTo>
                      <a:pt x="1310" y="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5"/>
              <p:cNvSpPr/>
              <p:nvPr/>
            </p:nvSpPr>
            <p:spPr>
              <a:xfrm>
                <a:off x="6788971" y="2049347"/>
                <a:ext cx="172573" cy="183371"/>
              </a:xfrm>
              <a:custGeom>
                <a:avLst/>
                <a:gdLst/>
                <a:ahLst/>
                <a:cxnLst/>
                <a:rect l="l" t="t" r="r" b="b"/>
                <a:pathLst>
                  <a:path w="4954" h="5264" extrusionOk="0">
                    <a:moveTo>
                      <a:pt x="4621" y="310"/>
                    </a:moveTo>
                    <a:lnTo>
                      <a:pt x="4621" y="1001"/>
                    </a:lnTo>
                    <a:lnTo>
                      <a:pt x="310" y="1001"/>
                    </a:lnTo>
                    <a:lnTo>
                      <a:pt x="310" y="310"/>
                    </a:lnTo>
                    <a:close/>
                    <a:moveTo>
                      <a:pt x="1" y="1"/>
                    </a:moveTo>
                    <a:lnTo>
                      <a:pt x="1" y="24"/>
                    </a:lnTo>
                    <a:lnTo>
                      <a:pt x="1" y="1334"/>
                    </a:lnTo>
                    <a:lnTo>
                      <a:pt x="4621" y="1334"/>
                    </a:lnTo>
                    <a:lnTo>
                      <a:pt x="4621" y="4978"/>
                    </a:lnTo>
                    <a:lnTo>
                      <a:pt x="310" y="4978"/>
                    </a:lnTo>
                    <a:lnTo>
                      <a:pt x="310" y="1644"/>
                    </a:lnTo>
                    <a:lnTo>
                      <a:pt x="1" y="1644"/>
                    </a:lnTo>
                    <a:lnTo>
                      <a:pt x="1" y="5263"/>
                    </a:lnTo>
                    <a:lnTo>
                      <a:pt x="4954" y="5263"/>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5"/>
              <p:cNvSpPr/>
              <p:nvPr/>
            </p:nvSpPr>
            <p:spPr>
              <a:xfrm>
                <a:off x="6817187" y="2066764"/>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5"/>
              <p:cNvSpPr/>
              <p:nvPr/>
            </p:nvSpPr>
            <p:spPr>
              <a:xfrm>
                <a:off x="6841222" y="2066764"/>
                <a:ext cx="10834" cy="10834"/>
              </a:xfrm>
              <a:custGeom>
                <a:avLst/>
                <a:gdLst/>
                <a:ahLst/>
                <a:cxnLst/>
                <a:rect l="l" t="t" r="r" b="b"/>
                <a:pathLst>
                  <a:path w="311" h="311" extrusionOk="0">
                    <a:moveTo>
                      <a:pt x="1" y="1"/>
                    </a:moveTo>
                    <a:lnTo>
                      <a:pt x="1" y="310"/>
                    </a:lnTo>
                    <a:lnTo>
                      <a:pt x="311" y="310"/>
                    </a:lnTo>
                    <a:lnTo>
                      <a:pt x="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5"/>
              <p:cNvSpPr/>
              <p:nvPr/>
            </p:nvSpPr>
            <p:spPr>
              <a:xfrm>
                <a:off x="6863621" y="2066764"/>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5"/>
              <p:cNvSpPr/>
              <p:nvPr/>
            </p:nvSpPr>
            <p:spPr>
              <a:xfrm>
                <a:off x="6812205" y="2107416"/>
                <a:ext cx="125301" cy="45669"/>
              </a:xfrm>
              <a:custGeom>
                <a:avLst/>
                <a:gdLst/>
                <a:ahLst/>
                <a:cxnLst/>
                <a:rect l="l" t="t" r="r" b="b"/>
                <a:pathLst>
                  <a:path w="3597" h="1311" extrusionOk="0">
                    <a:moveTo>
                      <a:pt x="3263" y="334"/>
                    </a:moveTo>
                    <a:lnTo>
                      <a:pt x="3263" y="1001"/>
                    </a:lnTo>
                    <a:lnTo>
                      <a:pt x="286" y="1001"/>
                    </a:lnTo>
                    <a:lnTo>
                      <a:pt x="286" y="334"/>
                    </a:lnTo>
                    <a:close/>
                    <a:moveTo>
                      <a:pt x="0" y="1"/>
                    </a:moveTo>
                    <a:lnTo>
                      <a:pt x="0" y="1310"/>
                    </a:lnTo>
                    <a:lnTo>
                      <a:pt x="3596" y="1310"/>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5"/>
              <p:cNvSpPr/>
              <p:nvPr/>
            </p:nvSpPr>
            <p:spPr>
              <a:xfrm>
                <a:off x="6812205" y="2164649"/>
                <a:ext cx="45669" cy="45669"/>
              </a:xfrm>
              <a:custGeom>
                <a:avLst/>
                <a:gdLst/>
                <a:ahLst/>
                <a:cxnLst/>
                <a:rect l="l" t="t" r="r" b="b"/>
                <a:pathLst>
                  <a:path w="1311" h="1311" extrusionOk="0">
                    <a:moveTo>
                      <a:pt x="977" y="310"/>
                    </a:moveTo>
                    <a:lnTo>
                      <a:pt x="977" y="1001"/>
                    </a:lnTo>
                    <a:lnTo>
                      <a:pt x="286" y="1001"/>
                    </a:lnTo>
                    <a:lnTo>
                      <a:pt x="286" y="310"/>
                    </a:lnTo>
                    <a:close/>
                    <a:moveTo>
                      <a:pt x="0" y="1"/>
                    </a:moveTo>
                    <a:lnTo>
                      <a:pt x="0" y="1311"/>
                    </a:lnTo>
                    <a:lnTo>
                      <a:pt x="1310" y="1311"/>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5"/>
              <p:cNvSpPr/>
              <p:nvPr/>
            </p:nvSpPr>
            <p:spPr>
              <a:xfrm>
                <a:off x="6868602" y="2165486"/>
                <a:ext cx="69740" cy="9998"/>
              </a:xfrm>
              <a:custGeom>
                <a:avLst/>
                <a:gdLst/>
                <a:ahLst/>
                <a:cxnLst/>
                <a:rect l="l" t="t" r="r" b="b"/>
                <a:pathLst>
                  <a:path w="2002" h="287" extrusionOk="0">
                    <a:moveTo>
                      <a:pt x="1" y="1"/>
                    </a:moveTo>
                    <a:lnTo>
                      <a:pt x="1" y="286"/>
                    </a:lnTo>
                    <a:lnTo>
                      <a:pt x="2001" y="286"/>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5"/>
              <p:cNvSpPr/>
              <p:nvPr/>
            </p:nvSpPr>
            <p:spPr>
              <a:xfrm>
                <a:off x="6868602" y="2182067"/>
                <a:ext cx="69740" cy="9998"/>
              </a:xfrm>
              <a:custGeom>
                <a:avLst/>
                <a:gdLst/>
                <a:ahLst/>
                <a:cxnLst/>
                <a:rect l="l" t="t" r="r" b="b"/>
                <a:pathLst>
                  <a:path w="2002" h="287" extrusionOk="0">
                    <a:moveTo>
                      <a:pt x="1" y="1"/>
                    </a:moveTo>
                    <a:lnTo>
                      <a:pt x="1" y="287"/>
                    </a:lnTo>
                    <a:lnTo>
                      <a:pt x="2001" y="287"/>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5"/>
              <p:cNvSpPr/>
              <p:nvPr/>
            </p:nvSpPr>
            <p:spPr>
              <a:xfrm>
                <a:off x="6868602" y="2199484"/>
                <a:ext cx="69740" cy="10834"/>
              </a:xfrm>
              <a:custGeom>
                <a:avLst/>
                <a:gdLst/>
                <a:ahLst/>
                <a:cxnLst/>
                <a:rect l="l" t="t" r="r" b="b"/>
                <a:pathLst>
                  <a:path w="2002" h="311" extrusionOk="0">
                    <a:moveTo>
                      <a:pt x="1" y="1"/>
                    </a:moveTo>
                    <a:lnTo>
                      <a:pt x="1" y="311"/>
                    </a:lnTo>
                    <a:lnTo>
                      <a:pt x="2001" y="311"/>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5"/>
              <p:cNvSpPr/>
              <p:nvPr/>
            </p:nvSpPr>
            <p:spPr>
              <a:xfrm>
                <a:off x="6773225" y="1941499"/>
                <a:ext cx="97921" cy="96284"/>
              </a:xfrm>
              <a:custGeom>
                <a:avLst/>
                <a:gdLst/>
                <a:ahLst/>
                <a:cxnLst/>
                <a:rect l="l" t="t" r="r" b="b"/>
                <a:pathLst>
                  <a:path w="2811" h="2764" extrusionOk="0">
                    <a:moveTo>
                      <a:pt x="595" y="1"/>
                    </a:moveTo>
                    <a:lnTo>
                      <a:pt x="0" y="596"/>
                    </a:lnTo>
                    <a:lnTo>
                      <a:pt x="595" y="1191"/>
                    </a:lnTo>
                    <a:lnTo>
                      <a:pt x="881" y="1001"/>
                    </a:lnTo>
                    <a:lnTo>
                      <a:pt x="643" y="763"/>
                    </a:lnTo>
                    <a:lnTo>
                      <a:pt x="2072" y="763"/>
                    </a:lnTo>
                    <a:lnTo>
                      <a:pt x="2072" y="2192"/>
                    </a:lnTo>
                    <a:lnTo>
                      <a:pt x="1834" y="1953"/>
                    </a:lnTo>
                    <a:lnTo>
                      <a:pt x="1620" y="2168"/>
                    </a:lnTo>
                    <a:lnTo>
                      <a:pt x="2215" y="2763"/>
                    </a:lnTo>
                    <a:lnTo>
                      <a:pt x="2810" y="2168"/>
                    </a:lnTo>
                    <a:lnTo>
                      <a:pt x="2572" y="1953"/>
                    </a:lnTo>
                    <a:lnTo>
                      <a:pt x="2334" y="2192"/>
                    </a:lnTo>
                    <a:lnTo>
                      <a:pt x="2334" y="453"/>
                    </a:lnTo>
                    <a:lnTo>
                      <a:pt x="572" y="453"/>
                    </a:lnTo>
                    <a:lnTo>
                      <a:pt x="810" y="215"/>
                    </a:lnTo>
                    <a:lnTo>
                      <a:pt x="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5"/>
              <p:cNvSpPr/>
              <p:nvPr/>
            </p:nvSpPr>
            <p:spPr>
              <a:xfrm>
                <a:off x="6681959" y="2128979"/>
                <a:ext cx="97921" cy="97921"/>
              </a:xfrm>
              <a:custGeom>
                <a:avLst/>
                <a:gdLst/>
                <a:ahLst/>
                <a:cxnLst/>
                <a:rect l="l" t="t" r="r" b="b"/>
                <a:pathLst>
                  <a:path w="2811" h="2811" extrusionOk="0">
                    <a:moveTo>
                      <a:pt x="596" y="1"/>
                    </a:moveTo>
                    <a:lnTo>
                      <a:pt x="1" y="596"/>
                    </a:lnTo>
                    <a:lnTo>
                      <a:pt x="215" y="810"/>
                    </a:lnTo>
                    <a:lnTo>
                      <a:pt x="453" y="572"/>
                    </a:lnTo>
                    <a:lnTo>
                      <a:pt x="453" y="2358"/>
                    </a:lnTo>
                    <a:lnTo>
                      <a:pt x="2239" y="2358"/>
                    </a:lnTo>
                    <a:lnTo>
                      <a:pt x="2001" y="2596"/>
                    </a:lnTo>
                    <a:lnTo>
                      <a:pt x="2215" y="2811"/>
                    </a:lnTo>
                    <a:lnTo>
                      <a:pt x="2811" y="2215"/>
                    </a:lnTo>
                    <a:lnTo>
                      <a:pt x="2215" y="1620"/>
                    </a:lnTo>
                    <a:lnTo>
                      <a:pt x="1977" y="1787"/>
                    </a:lnTo>
                    <a:lnTo>
                      <a:pt x="2215" y="2025"/>
                    </a:lnTo>
                    <a:lnTo>
                      <a:pt x="763" y="2025"/>
                    </a:lnTo>
                    <a:lnTo>
                      <a:pt x="763" y="572"/>
                    </a:lnTo>
                    <a:lnTo>
                      <a:pt x="1001" y="810"/>
                    </a:lnTo>
                    <a:lnTo>
                      <a:pt x="1191" y="596"/>
                    </a:lnTo>
                    <a:lnTo>
                      <a:pt x="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9" name="Google Shape;1639;p75"/>
          <p:cNvGrpSpPr/>
          <p:nvPr/>
        </p:nvGrpSpPr>
        <p:grpSpPr>
          <a:xfrm>
            <a:off x="7216174" y="2012502"/>
            <a:ext cx="351820" cy="276186"/>
            <a:chOff x="7329011" y="1934881"/>
            <a:chExt cx="366708" cy="287873"/>
          </a:xfrm>
        </p:grpSpPr>
        <p:sp>
          <p:nvSpPr>
            <p:cNvPr id="1640" name="Google Shape;1640;p75"/>
            <p:cNvSpPr/>
            <p:nvPr/>
          </p:nvSpPr>
          <p:spPr>
            <a:xfrm>
              <a:off x="7329011" y="1934881"/>
              <a:ext cx="366708" cy="263840"/>
            </a:xfrm>
            <a:custGeom>
              <a:avLst/>
              <a:gdLst/>
              <a:ahLst/>
              <a:cxnLst/>
              <a:rect l="l" t="t" r="r" b="b"/>
              <a:pathLst>
                <a:path w="10527" h="7574" extrusionOk="0">
                  <a:moveTo>
                    <a:pt x="10217" y="3287"/>
                  </a:moveTo>
                  <a:lnTo>
                    <a:pt x="10217" y="3644"/>
                  </a:lnTo>
                  <a:lnTo>
                    <a:pt x="9122" y="3644"/>
                  </a:lnTo>
                  <a:lnTo>
                    <a:pt x="9455" y="3287"/>
                  </a:lnTo>
                  <a:close/>
                  <a:moveTo>
                    <a:pt x="10193" y="3930"/>
                  </a:moveTo>
                  <a:lnTo>
                    <a:pt x="10193" y="4287"/>
                  </a:lnTo>
                  <a:lnTo>
                    <a:pt x="9455" y="4287"/>
                  </a:lnTo>
                  <a:lnTo>
                    <a:pt x="9098" y="3930"/>
                  </a:lnTo>
                  <a:close/>
                  <a:moveTo>
                    <a:pt x="3764" y="3310"/>
                  </a:moveTo>
                  <a:cubicBezTo>
                    <a:pt x="4002" y="3310"/>
                    <a:pt x="4168" y="3453"/>
                    <a:pt x="4240" y="3668"/>
                  </a:cubicBezTo>
                  <a:lnTo>
                    <a:pt x="3764" y="3668"/>
                  </a:lnTo>
                  <a:lnTo>
                    <a:pt x="3764" y="3977"/>
                  </a:lnTo>
                  <a:lnTo>
                    <a:pt x="4240" y="3977"/>
                  </a:lnTo>
                  <a:cubicBezTo>
                    <a:pt x="4168" y="4144"/>
                    <a:pt x="3978" y="4334"/>
                    <a:pt x="3764" y="4334"/>
                  </a:cubicBezTo>
                  <a:cubicBezTo>
                    <a:pt x="3502" y="4334"/>
                    <a:pt x="3263" y="4096"/>
                    <a:pt x="3263" y="3810"/>
                  </a:cubicBezTo>
                  <a:cubicBezTo>
                    <a:pt x="3263" y="3548"/>
                    <a:pt x="3478" y="3310"/>
                    <a:pt x="3764" y="3310"/>
                  </a:cubicBezTo>
                  <a:close/>
                  <a:moveTo>
                    <a:pt x="3787" y="1310"/>
                  </a:moveTo>
                  <a:cubicBezTo>
                    <a:pt x="5097" y="1310"/>
                    <a:pt x="6193" y="2358"/>
                    <a:pt x="6264" y="3668"/>
                  </a:cubicBezTo>
                  <a:lnTo>
                    <a:pt x="4573" y="3668"/>
                  </a:lnTo>
                  <a:lnTo>
                    <a:pt x="4573" y="3644"/>
                  </a:lnTo>
                  <a:cubicBezTo>
                    <a:pt x="4502" y="3263"/>
                    <a:pt x="4145" y="2977"/>
                    <a:pt x="3764" y="2977"/>
                  </a:cubicBezTo>
                  <a:cubicBezTo>
                    <a:pt x="3311" y="2977"/>
                    <a:pt x="2954" y="3334"/>
                    <a:pt x="2954" y="3787"/>
                  </a:cubicBezTo>
                  <a:cubicBezTo>
                    <a:pt x="2954" y="4239"/>
                    <a:pt x="3311" y="4620"/>
                    <a:pt x="3764" y="4620"/>
                  </a:cubicBezTo>
                  <a:cubicBezTo>
                    <a:pt x="4145" y="4620"/>
                    <a:pt x="4478" y="4334"/>
                    <a:pt x="4573" y="3977"/>
                  </a:cubicBezTo>
                  <a:lnTo>
                    <a:pt x="5240" y="3977"/>
                  </a:lnTo>
                  <a:cubicBezTo>
                    <a:pt x="5169" y="4715"/>
                    <a:pt x="4526" y="5311"/>
                    <a:pt x="3764" y="5311"/>
                  </a:cubicBezTo>
                  <a:cubicBezTo>
                    <a:pt x="2930" y="5311"/>
                    <a:pt x="2263" y="4620"/>
                    <a:pt x="2263" y="3810"/>
                  </a:cubicBezTo>
                  <a:cubicBezTo>
                    <a:pt x="2263" y="2977"/>
                    <a:pt x="2954" y="2334"/>
                    <a:pt x="3764" y="2334"/>
                  </a:cubicBezTo>
                  <a:cubicBezTo>
                    <a:pt x="4407" y="2334"/>
                    <a:pt x="4978" y="2739"/>
                    <a:pt x="5192" y="3382"/>
                  </a:cubicBezTo>
                  <a:lnTo>
                    <a:pt x="5478" y="3287"/>
                  </a:lnTo>
                  <a:cubicBezTo>
                    <a:pt x="5240" y="2548"/>
                    <a:pt x="4549" y="2001"/>
                    <a:pt x="3764" y="2001"/>
                  </a:cubicBezTo>
                  <a:cubicBezTo>
                    <a:pt x="2787" y="2001"/>
                    <a:pt x="1954" y="2810"/>
                    <a:pt x="1954" y="3810"/>
                  </a:cubicBezTo>
                  <a:cubicBezTo>
                    <a:pt x="1954" y="4811"/>
                    <a:pt x="2739" y="5644"/>
                    <a:pt x="3764" y="5644"/>
                  </a:cubicBezTo>
                  <a:cubicBezTo>
                    <a:pt x="4716" y="5644"/>
                    <a:pt x="5478" y="4882"/>
                    <a:pt x="5573" y="4001"/>
                  </a:cubicBezTo>
                  <a:lnTo>
                    <a:pt x="6264" y="4001"/>
                  </a:lnTo>
                  <a:cubicBezTo>
                    <a:pt x="6169" y="5287"/>
                    <a:pt x="5097" y="6311"/>
                    <a:pt x="3787" y="6311"/>
                  </a:cubicBezTo>
                  <a:cubicBezTo>
                    <a:pt x="2430" y="6311"/>
                    <a:pt x="1287" y="5192"/>
                    <a:pt x="1287" y="3810"/>
                  </a:cubicBezTo>
                  <a:cubicBezTo>
                    <a:pt x="1287" y="2453"/>
                    <a:pt x="2430" y="1310"/>
                    <a:pt x="3787" y="1310"/>
                  </a:cubicBezTo>
                  <a:close/>
                  <a:moveTo>
                    <a:pt x="3764" y="310"/>
                  </a:moveTo>
                  <a:cubicBezTo>
                    <a:pt x="5645" y="310"/>
                    <a:pt x="7145" y="1762"/>
                    <a:pt x="7240" y="3644"/>
                  </a:cubicBezTo>
                  <a:lnTo>
                    <a:pt x="6550" y="3644"/>
                  </a:lnTo>
                  <a:cubicBezTo>
                    <a:pt x="6478" y="2143"/>
                    <a:pt x="5240" y="1000"/>
                    <a:pt x="3764" y="1000"/>
                  </a:cubicBezTo>
                  <a:cubicBezTo>
                    <a:pt x="2216" y="1000"/>
                    <a:pt x="953" y="2239"/>
                    <a:pt x="953" y="3787"/>
                  </a:cubicBezTo>
                  <a:cubicBezTo>
                    <a:pt x="953" y="5335"/>
                    <a:pt x="2216" y="6573"/>
                    <a:pt x="3764" y="6573"/>
                  </a:cubicBezTo>
                  <a:cubicBezTo>
                    <a:pt x="5240" y="6573"/>
                    <a:pt x="6478" y="5430"/>
                    <a:pt x="6550" y="3930"/>
                  </a:cubicBezTo>
                  <a:lnTo>
                    <a:pt x="7240" y="3930"/>
                  </a:lnTo>
                  <a:cubicBezTo>
                    <a:pt x="7145" y="5787"/>
                    <a:pt x="5645" y="7264"/>
                    <a:pt x="3764" y="7264"/>
                  </a:cubicBezTo>
                  <a:cubicBezTo>
                    <a:pt x="1858" y="7264"/>
                    <a:pt x="287" y="5692"/>
                    <a:pt x="287" y="3787"/>
                  </a:cubicBezTo>
                  <a:cubicBezTo>
                    <a:pt x="287" y="1881"/>
                    <a:pt x="1835" y="310"/>
                    <a:pt x="3764" y="310"/>
                  </a:cubicBezTo>
                  <a:close/>
                  <a:moveTo>
                    <a:pt x="3787" y="0"/>
                  </a:moveTo>
                  <a:cubicBezTo>
                    <a:pt x="1692" y="0"/>
                    <a:pt x="1" y="1715"/>
                    <a:pt x="1" y="3787"/>
                  </a:cubicBezTo>
                  <a:cubicBezTo>
                    <a:pt x="1" y="5882"/>
                    <a:pt x="1692" y="7573"/>
                    <a:pt x="3787" y="7573"/>
                  </a:cubicBezTo>
                  <a:cubicBezTo>
                    <a:pt x="5812" y="7573"/>
                    <a:pt x="7502" y="5930"/>
                    <a:pt x="7574" y="3930"/>
                  </a:cubicBezTo>
                  <a:lnTo>
                    <a:pt x="8669" y="3930"/>
                  </a:lnTo>
                  <a:lnTo>
                    <a:pt x="9336" y="4596"/>
                  </a:lnTo>
                  <a:lnTo>
                    <a:pt x="10527" y="4596"/>
                  </a:lnTo>
                  <a:lnTo>
                    <a:pt x="10527" y="2953"/>
                  </a:lnTo>
                  <a:lnTo>
                    <a:pt x="9336" y="2953"/>
                  </a:lnTo>
                  <a:lnTo>
                    <a:pt x="9336" y="2977"/>
                  </a:lnTo>
                  <a:lnTo>
                    <a:pt x="8669" y="3644"/>
                  </a:lnTo>
                  <a:lnTo>
                    <a:pt x="7574" y="3644"/>
                  </a:lnTo>
                  <a:cubicBezTo>
                    <a:pt x="7479" y="1620"/>
                    <a:pt x="5812"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5"/>
            <p:cNvSpPr/>
            <p:nvPr/>
          </p:nvSpPr>
          <p:spPr>
            <a:xfrm>
              <a:off x="7431077" y="2211955"/>
              <a:ext cx="11635" cy="10799"/>
            </a:xfrm>
            <a:custGeom>
              <a:avLst/>
              <a:gdLst/>
              <a:ahLst/>
              <a:cxnLst/>
              <a:rect l="l" t="t" r="r" b="b"/>
              <a:pathLst>
                <a:path w="334" h="310" extrusionOk="0">
                  <a:moveTo>
                    <a:pt x="0" y="0"/>
                  </a:moveTo>
                  <a:lnTo>
                    <a:pt x="0" y="310"/>
                  </a:lnTo>
                  <a:lnTo>
                    <a:pt x="333" y="310"/>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5"/>
            <p:cNvSpPr/>
            <p:nvPr/>
          </p:nvSpPr>
          <p:spPr>
            <a:xfrm>
              <a:off x="7455113" y="2211955"/>
              <a:ext cx="10834" cy="10799"/>
            </a:xfrm>
            <a:custGeom>
              <a:avLst/>
              <a:gdLst/>
              <a:ahLst/>
              <a:cxnLst/>
              <a:rect l="l" t="t" r="r" b="b"/>
              <a:pathLst>
                <a:path w="311" h="310" extrusionOk="0">
                  <a:moveTo>
                    <a:pt x="1" y="0"/>
                  </a:moveTo>
                  <a:lnTo>
                    <a:pt x="1"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5"/>
            <p:cNvSpPr/>
            <p:nvPr/>
          </p:nvSpPr>
          <p:spPr>
            <a:xfrm>
              <a:off x="7477511" y="2211955"/>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75"/>
          <p:cNvGrpSpPr/>
          <p:nvPr/>
        </p:nvGrpSpPr>
        <p:grpSpPr>
          <a:xfrm>
            <a:off x="7955717" y="1977420"/>
            <a:ext cx="281797" cy="346231"/>
            <a:chOff x="6355450" y="2855400"/>
            <a:chExt cx="210800" cy="259000"/>
          </a:xfrm>
        </p:grpSpPr>
        <p:sp>
          <p:nvSpPr>
            <p:cNvPr id="1645" name="Google Shape;1645;p75"/>
            <p:cNvSpPr/>
            <p:nvPr/>
          </p:nvSpPr>
          <p:spPr>
            <a:xfrm>
              <a:off x="6355450" y="2855400"/>
              <a:ext cx="153625" cy="201850"/>
            </a:xfrm>
            <a:custGeom>
              <a:avLst/>
              <a:gdLst/>
              <a:ahLst/>
              <a:cxnLst/>
              <a:rect l="l" t="t" r="r" b="b"/>
              <a:pathLst>
                <a:path w="6145" h="8074" extrusionOk="0">
                  <a:moveTo>
                    <a:pt x="4526" y="525"/>
                  </a:moveTo>
                  <a:lnTo>
                    <a:pt x="5621" y="1620"/>
                  </a:lnTo>
                  <a:lnTo>
                    <a:pt x="4526" y="1620"/>
                  </a:lnTo>
                  <a:lnTo>
                    <a:pt x="4526" y="525"/>
                  </a:lnTo>
                  <a:close/>
                  <a:moveTo>
                    <a:pt x="1" y="1"/>
                  </a:moveTo>
                  <a:lnTo>
                    <a:pt x="1" y="8074"/>
                  </a:lnTo>
                  <a:lnTo>
                    <a:pt x="5026" y="8074"/>
                  </a:lnTo>
                  <a:lnTo>
                    <a:pt x="5026" y="7788"/>
                  </a:lnTo>
                  <a:lnTo>
                    <a:pt x="334" y="7788"/>
                  </a:lnTo>
                  <a:lnTo>
                    <a:pt x="334" y="334"/>
                  </a:lnTo>
                  <a:lnTo>
                    <a:pt x="4240" y="334"/>
                  </a:lnTo>
                  <a:lnTo>
                    <a:pt x="4240" y="1930"/>
                  </a:lnTo>
                  <a:lnTo>
                    <a:pt x="5835" y="1930"/>
                  </a:lnTo>
                  <a:lnTo>
                    <a:pt x="5835" y="5788"/>
                  </a:lnTo>
                  <a:lnTo>
                    <a:pt x="6145" y="5788"/>
                  </a:lnTo>
                  <a:lnTo>
                    <a:pt x="6145" y="1691"/>
                  </a:lnTo>
                  <a:lnTo>
                    <a:pt x="4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5"/>
            <p:cNvSpPr/>
            <p:nvPr/>
          </p:nvSpPr>
          <p:spPr>
            <a:xfrm>
              <a:off x="6376300" y="3013775"/>
              <a:ext cx="61350" cy="7750"/>
            </a:xfrm>
            <a:custGeom>
              <a:avLst/>
              <a:gdLst/>
              <a:ahLst/>
              <a:cxnLst/>
              <a:rect l="l" t="t" r="r" b="b"/>
              <a:pathLst>
                <a:path w="2454" h="310" extrusionOk="0">
                  <a:moveTo>
                    <a:pt x="0" y="0"/>
                  </a:moveTo>
                  <a:lnTo>
                    <a:pt x="0" y="310"/>
                  </a:lnTo>
                  <a:lnTo>
                    <a:pt x="2453" y="310"/>
                  </a:lnTo>
                  <a:lnTo>
                    <a:pt x="2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5"/>
            <p:cNvSpPr/>
            <p:nvPr/>
          </p:nvSpPr>
          <p:spPr>
            <a:xfrm>
              <a:off x="6376300" y="2917325"/>
              <a:ext cx="113150" cy="7175"/>
            </a:xfrm>
            <a:custGeom>
              <a:avLst/>
              <a:gdLst/>
              <a:ahLst/>
              <a:cxnLst/>
              <a:rect l="l" t="t" r="r" b="b"/>
              <a:pathLst>
                <a:path w="4526" h="287" extrusionOk="0">
                  <a:moveTo>
                    <a:pt x="0" y="0"/>
                  </a:moveTo>
                  <a:lnTo>
                    <a:pt x="0" y="286"/>
                  </a:lnTo>
                  <a:lnTo>
                    <a:pt x="4525" y="286"/>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5"/>
            <p:cNvSpPr/>
            <p:nvPr/>
          </p:nvSpPr>
          <p:spPr>
            <a:xfrm>
              <a:off x="6376300" y="2989350"/>
              <a:ext cx="113150" cy="7175"/>
            </a:xfrm>
            <a:custGeom>
              <a:avLst/>
              <a:gdLst/>
              <a:ahLst/>
              <a:cxnLst/>
              <a:rect l="l" t="t" r="r" b="b"/>
              <a:pathLst>
                <a:path w="4526" h="287" extrusionOk="0">
                  <a:moveTo>
                    <a:pt x="0" y="1"/>
                  </a:moveTo>
                  <a:lnTo>
                    <a:pt x="0" y="287"/>
                  </a:lnTo>
                  <a:lnTo>
                    <a:pt x="4525" y="287"/>
                  </a:lnTo>
                  <a:lnTo>
                    <a:pt x="4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5"/>
            <p:cNvSpPr/>
            <p:nvPr/>
          </p:nvSpPr>
          <p:spPr>
            <a:xfrm>
              <a:off x="6376300" y="2965550"/>
              <a:ext cx="113150" cy="7175"/>
            </a:xfrm>
            <a:custGeom>
              <a:avLst/>
              <a:gdLst/>
              <a:ahLst/>
              <a:cxnLst/>
              <a:rect l="l" t="t" r="r" b="b"/>
              <a:pathLst>
                <a:path w="4526" h="287" extrusionOk="0">
                  <a:moveTo>
                    <a:pt x="0" y="0"/>
                  </a:moveTo>
                  <a:lnTo>
                    <a:pt x="0" y="286"/>
                  </a:lnTo>
                  <a:lnTo>
                    <a:pt x="4525" y="286"/>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5"/>
            <p:cNvSpPr/>
            <p:nvPr/>
          </p:nvSpPr>
          <p:spPr>
            <a:xfrm>
              <a:off x="6376300" y="2940550"/>
              <a:ext cx="113150" cy="7750"/>
            </a:xfrm>
            <a:custGeom>
              <a:avLst/>
              <a:gdLst/>
              <a:ahLst/>
              <a:cxnLst/>
              <a:rect l="l" t="t" r="r" b="b"/>
              <a:pathLst>
                <a:path w="4526" h="310" extrusionOk="0">
                  <a:moveTo>
                    <a:pt x="0" y="0"/>
                  </a:moveTo>
                  <a:lnTo>
                    <a:pt x="0" y="310"/>
                  </a:lnTo>
                  <a:lnTo>
                    <a:pt x="4525" y="310"/>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5"/>
            <p:cNvSpPr/>
            <p:nvPr/>
          </p:nvSpPr>
          <p:spPr>
            <a:xfrm>
              <a:off x="6376300" y="289232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5"/>
            <p:cNvSpPr/>
            <p:nvPr/>
          </p:nvSpPr>
          <p:spPr>
            <a:xfrm>
              <a:off x="6391775" y="2892325"/>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5"/>
            <p:cNvSpPr/>
            <p:nvPr/>
          </p:nvSpPr>
          <p:spPr>
            <a:xfrm>
              <a:off x="6408450" y="289232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5"/>
            <p:cNvSpPr/>
            <p:nvPr/>
          </p:nvSpPr>
          <p:spPr>
            <a:xfrm>
              <a:off x="6444775" y="3010200"/>
              <a:ext cx="121475" cy="104200"/>
            </a:xfrm>
            <a:custGeom>
              <a:avLst/>
              <a:gdLst/>
              <a:ahLst/>
              <a:cxnLst/>
              <a:rect l="l" t="t" r="r" b="b"/>
              <a:pathLst>
                <a:path w="4859" h="4168" extrusionOk="0">
                  <a:moveTo>
                    <a:pt x="2739" y="286"/>
                  </a:moveTo>
                  <a:lnTo>
                    <a:pt x="2739" y="3858"/>
                  </a:lnTo>
                  <a:lnTo>
                    <a:pt x="2096" y="3858"/>
                  </a:lnTo>
                  <a:lnTo>
                    <a:pt x="2096" y="286"/>
                  </a:lnTo>
                  <a:close/>
                  <a:moveTo>
                    <a:pt x="333" y="0"/>
                  </a:moveTo>
                  <a:cubicBezTo>
                    <a:pt x="143" y="0"/>
                    <a:pt x="0" y="119"/>
                    <a:pt x="0" y="286"/>
                  </a:cubicBezTo>
                  <a:lnTo>
                    <a:pt x="0" y="762"/>
                  </a:lnTo>
                  <a:lnTo>
                    <a:pt x="310" y="762"/>
                  </a:lnTo>
                  <a:lnTo>
                    <a:pt x="310" y="286"/>
                  </a:lnTo>
                  <a:lnTo>
                    <a:pt x="1786" y="286"/>
                  </a:lnTo>
                  <a:lnTo>
                    <a:pt x="1786" y="3858"/>
                  </a:lnTo>
                  <a:lnTo>
                    <a:pt x="1310" y="3858"/>
                  </a:lnTo>
                  <a:cubicBezTo>
                    <a:pt x="1310" y="3858"/>
                    <a:pt x="1286" y="3858"/>
                    <a:pt x="1286" y="3834"/>
                  </a:cubicBezTo>
                  <a:lnTo>
                    <a:pt x="1286" y="3692"/>
                  </a:lnTo>
                  <a:lnTo>
                    <a:pt x="976" y="3692"/>
                  </a:lnTo>
                  <a:lnTo>
                    <a:pt x="976" y="3834"/>
                  </a:lnTo>
                  <a:cubicBezTo>
                    <a:pt x="976" y="4025"/>
                    <a:pt x="1143" y="4168"/>
                    <a:pt x="1310" y="4168"/>
                  </a:cubicBezTo>
                  <a:lnTo>
                    <a:pt x="3572" y="4168"/>
                  </a:lnTo>
                  <a:cubicBezTo>
                    <a:pt x="3763" y="4168"/>
                    <a:pt x="3882" y="4025"/>
                    <a:pt x="3882" y="3834"/>
                  </a:cubicBezTo>
                  <a:lnTo>
                    <a:pt x="3882" y="3692"/>
                  </a:lnTo>
                  <a:lnTo>
                    <a:pt x="3572" y="3692"/>
                  </a:lnTo>
                  <a:lnTo>
                    <a:pt x="3572" y="3834"/>
                  </a:lnTo>
                  <a:lnTo>
                    <a:pt x="3572" y="3858"/>
                  </a:lnTo>
                  <a:lnTo>
                    <a:pt x="3072" y="3858"/>
                  </a:lnTo>
                  <a:lnTo>
                    <a:pt x="3072" y="286"/>
                  </a:lnTo>
                  <a:lnTo>
                    <a:pt x="4549" y="286"/>
                  </a:lnTo>
                  <a:lnTo>
                    <a:pt x="4549" y="762"/>
                  </a:lnTo>
                  <a:lnTo>
                    <a:pt x="4858" y="762"/>
                  </a:lnTo>
                  <a:lnTo>
                    <a:pt x="4858" y="286"/>
                  </a:lnTo>
                  <a:cubicBezTo>
                    <a:pt x="4834" y="119"/>
                    <a:pt x="4715" y="0"/>
                    <a:pt x="4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75"/>
          <p:cNvGrpSpPr/>
          <p:nvPr/>
        </p:nvGrpSpPr>
        <p:grpSpPr>
          <a:xfrm>
            <a:off x="870501" y="2718750"/>
            <a:ext cx="351812" cy="274612"/>
            <a:chOff x="1082325" y="3378125"/>
            <a:chExt cx="263175" cy="205425"/>
          </a:xfrm>
        </p:grpSpPr>
        <p:sp>
          <p:nvSpPr>
            <p:cNvPr id="1656" name="Google Shape;1656;p75"/>
            <p:cNvSpPr/>
            <p:nvPr/>
          </p:nvSpPr>
          <p:spPr>
            <a:xfrm>
              <a:off x="1082325" y="3378125"/>
              <a:ext cx="263175" cy="205425"/>
            </a:xfrm>
            <a:custGeom>
              <a:avLst/>
              <a:gdLst/>
              <a:ahLst/>
              <a:cxnLst/>
              <a:rect l="l" t="t" r="r" b="b"/>
              <a:pathLst>
                <a:path w="10527" h="8217" extrusionOk="0">
                  <a:moveTo>
                    <a:pt x="10194" y="2454"/>
                  </a:moveTo>
                  <a:lnTo>
                    <a:pt x="10194" y="2811"/>
                  </a:lnTo>
                  <a:lnTo>
                    <a:pt x="8527" y="2811"/>
                  </a:lnTo>
                  <a:lnTo>
                    <a:pt x="8550" y="2454"/>
                  </a:lnTo>
                  <a:close/>
                  <a:moveTo>
                    <a:pt x="10217" y="3120"/>
                  </a:moveTo>
                  <a:lnTo>
                    <a:pt x="10217" y="5097"/>
                  </a:lnTo>
                  <a:lnTo>
                    <a:pt x="8550" y="5097"/>
                  </a:lnTo>
                  <a:lnTo>
                    <a:pt x="8550" y="3120"/>
                  </a:lnTo>
                  <a:close/>
                  <a:moveTo>
                    <a:pt x="10241" y="5430"/>
                  </a:moveTo>
                  <a:lnTo>
                    <a:pt x="10241" y="5788"/>
                  </a:lnTo>
                  <a:lnTo>
                    <a:pt x="8598" y="5788"/>
                  </a:lnTo>
                  <a:lnTo>
                    <a:pt x="8574" y="5764"/>
                  </a:lnTo>
                  <a:lnTo>
                    <a:pt x="8574" y="5430"/>
                  </a:lnTo>
                  <a:close/>
                  <a:moveTo>
                    <a:pt x="8265" y="3120"/>
                  </a:moveTo>
                  <a:lnTo>
                    <a:pt x="8265" y="5764"/>
                  </a:lnTo>
                  <a:cubicBezTo>
                    <a:pt x="8265" y="5930"/>
                    <a:pt x="8407" y="6097"/>
                    <a:pt x="8598" y="6097"/>
                  </a:cubicBezTo>
                  <a:lnTo>
                    <a:pt x="9241" y="6097"/>
                  </a:lnTo>
                  <a:lnTo>
                    <a:pt x="9241" y="6597"/>
                  </a:lnTo>
                  <a:lnTo>
                    <a:pt x="6431" y="6597"/>
                  </a:lnTo>
                  <a:lnTo>
                    <a:pt x="6431" y="3120"/>
                  </a:lnTo>
                  <a:close/>
                  <a:moveTo>
                    <a:pt x="9217" y="6931"/>
                  </a:moveTo>
                  <a:lnTo>
                    <a:pt x="9217" y="7288"/>
                  </a:lnTo>
                  <a:lnTo>
                    <a:pt x="6431" y="7288"/>
                  </a:lnTo>
                  <a:lnTo>
                    <a:pt x="6383" y="7240"/>
                  </a:lnTo>
                  <a:lnTo>
                    <a:pt x="6383" y="6931"/>
                  </a:lnTo>
                  <a:close/>
                  <a:moveTo>
                    <a:pt x="9234" y="7267"/>
                  </a:moveTo>
                  <a:cubicBezTo>
                    <a:pt x="9241" y="7267"/>
                    <a:pt x="9241" y="7288"/>
                    <a:pt x="9241" y="7288"/>
                  </a:cubicBezTo>
                  <a:lnTo>
                    <a:pt x="9217" y="7288"/>
                  </a:lnTo>
                  <a:cubicBezTo>
                    <a:pt x="9225" y="7272"/>
                    <a:pt x="9230" y="7267"/>
                    <a:pt x="9234" y="7267"/>
                  </a:cubicBezTo>
                  <a:close/>
                  <a:moveTo>
                    <a:pt x="5431" y="6931"/>
                  </a:moveTo>
                  <a:lnTo>
                    <a:pt x="5431" y="7931"/>
                  </a:lnTo>
                  <a:lnTo>
                    <a:pt x="4097" y="7931"/>
                  </a:lnTo>
                  <a:lnTo>
                    <a:pt x="4097" y="6931"/>
                  </a:lnTo>
                  <a:close/>
                  <a:moveTo>
                    <a:pt x="311" y="1"/>
                  </a:moveTo>
                  <a:cubicBezTo>
                    <a:pt x="144" y="1"/>
                    <a:pt x="1" y="120"/>
                    <a:pt x="1" y="310"/>
                  </a:cubicBezTo>
                  <a:lnTo>
                    <a:pt x="1" y="6597"/>
                  </a:lnTo>
                  <a:cubicBezTo>
                    <a:pt x="1" y="6764"/>
                    <a:pt x="144" y="6931"/>
                    <a:pt x="311" y="6931"/>
                  </a:cubicBezTo>
                  <a:lnTo>
                    <a:pt x="3764" y="6931"/>
                  </a:lnTo>
                  <a:lnTo>
                    <a:pt x="3764" y="7931"/>
                  </a:lnTo>
                  <a:lnTo>
                    <a:pt x="3121" y="7931"/>
                  </a:lnTo>
                  <a:lnTo>
                    <a:pt x="3121" y="8217"/>
                  </a:lnTo>
                  <a:lnTo>
                    <a:pt x="6431" y="8217"/>
                  </a:lnTo>
                  <a:lnTo>
                    <a:pt x="6431" y="7931"/>
                  </a:lnTo>
                  <a:lnTo>
                    <a:pt x="5740" y="7931"/>
                  </a:lnTo>
                  <a:lnTo>
                    <a:pt x="5740" y="6931"/>
                  </a:lnTo>
                  <a:lnTo>
                    <a:pt x="6097" y="6931"/>
                  </a:lnTo>
                  <a:lnTo>
                    <a:pt x="6097" y="7240"/>
                  </a:lnTo>
                  <a:cubicBezTo>
                    <a:pt x="6097" y="7431"/>
                    <a:pt x="6240" y="7574"/>
                    <a:pt x="6407" y="7574"/>
                  </a:cubicBezTo>
                  <a:lnTo>
                    <a:pt x="9217" y="7574"/>
                  </a:lnTo>
                  <a:cubicBezTo>
                    <a:pt x="9384" y="7574"/>
                    <a:pt x="9503" y="7431"/>
                    <a:pt x="9503" y="7240"/>
                  </a:cubicBezTo>
                  <a:lnTo>
                    <a:pt x="9503" y="6097"/>
                  </a:lnTo>
                  <a:lnTo>
                    <a:pt x="10194" y="6097"/>
                  </a:lnTo>
                  <a:cubicBezTo>
                    <a:pt x="10384" y="6097"/>
                    <a:pt x="10503" y="5930"/>
                    <a:pt x="10503" y="5764"/>
                  </a:cubicBezTo>
                  <a:lnTo>
                    <a:pt x="10503" y="2454"/>
                  </a:lnTo>
                  <a:cubicBezTo>
                    <a:pt x="10527" y="2287"/>
                    <a:pt x="10408" y="2168"/>
                    <a:pt x="10241" y="2168"/>
                  </a:cubicBezTo>
                  <a:lnTo>
                    <a:pt x="8598" y="2168"/>
                  </a:lnTo>
                  <a:cubicBezTo>
                    <a:pt x="8407" y="2168"/>
                    <a:pt x="8265" y="2263"/>
                    <a:pt x="8265" y="2454"/>
                  </a:cubicBezTo>
                  <a:lnTo>
                    <a:pt x="8265" y="2811"/>
                  </a:lnTo>
                  <a:lnTo>
                    <a:pt x="6431" y="2811"/>
                  </a:lnTo>
                  <a:cubicBezTo>
                    <a:pt x="6240" y="2811"/>
                    <a:pt x="6097" y="2930"/>
                    <a:pt x="6097" y="3120"/>
                  </a:cubicBezTo>
                  <a:lnTo>
                    <a:pt x="6097" y="6597"/>
                  </a:lnTo>
                  <a:lnTo>
                    <a:pt x="311" y="6597"/>
                  </a:lnTo>
                  <a:lnTo>
                    <a:pt x="287" y="6550"/>
                  </a:lnTo>
                  <a:lnTo>
                    <a:pt x="287" y="5907"/>
                  </a:lnTo>
                  <a:lnTo>
                    <a:pt x="5764" y="5907"/>
                  </a:lnTo>
                  <a:lnTo>
                    <a:pt x="5764" y="5597"/>
                  </a:lnTo>
                  <a:lnTo>
                    <a:pt x="287" y="5597"/>
                  </a:lnTo>
                  <a:lnTo>
                    <a:pt x="287" y="310"/>
                  </a:lnTo>
                  <a:lnTo>
                    <a:pt x="9241" y="310"/>
                  </a:lnTo>
                  <a:lnTo>
                    <a:pt x="9241" y="1787"/>
                  </a:lnTo>
                  <a:lnTo>
                    <a:pt x="9551" y="1787"/>
                  </a:lnTo>
                  <a:lnTo>
                    <a:pt x="9551" y="310"/>
                  </a:lnTo>
                  <a:cubicBezTo>
                    <a:pt x="9551" y="120"/>
                    <a:pt x="943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5"/>
            <p:cNvSpPr/>
            <p:nvPr/>
          </p:nvSpPr>
          <p:spPr>
            <a:xfrm>
              <a:off x="1181175" y="350197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5"/>
            <p:cNvSpPr/>
            <p:nvPr/>
          </p:nvSpPr>
          <p:spPr>
            <a:xfrm>
              <a:off x="1197250" y="3501975"/>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5"/>
            <p:cNvSpPr/>
            <p:nvPr/>
          </p:nvSpPr>
          <p:spPr>
            <a:xfrm>
              <a:off x="1213900" y="3501975"/>
              <a:ext cx="7775" cy="7750"/>
            </a:xfrm>
            <a:custGeom>
              <a:avLst/>
              <a:gdLst/>
              <a:ahLst/>
              <a:cxnLst/>
              <a:rect l="l" t="t" r="r" b="b"/>
              <a:pathLst>
                <a:path w="311" h="310" extrusionOk="0">
                  <a:moveTo>
                    <a:pt x="1" y="0"/>
                  </a:moveTo>
                  <a:lnTo>
                    <a:pt x="1" y="310"/>
                  </a:lnTo>
                  <a:lnTo>
                    <a:pt x="311" y="310"/>
                  </a:lnTo>
                  <a:lnTo>
                    <a:pt x="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5"/>
            <p:cNvSpPr/>
            <p:nvPr/>
          </p:nvSpPr>
          <p:spPr>
            <a:xfrm>
              <a:off x="1097825" y="3394800"/>
              <a:ext cx="20850" cy="20275"/>
            </a:xfrm>
            <a:custGeom>
              <a:avLst/>
              <a:gdLst/>
              <a:ahLst/>
              <a:cxnLst/>
              <a:rect l="l" t="t" r="r" b="b"/>
              <a:pathLst>
                <a:path w="834" h="811" extrusionOk="0">
                  <a:moveTo>
                    <a:pt x="0" y="0"/>
                  </a:moveTo>
                  <a:lnTo>
                    <a:pt x="0" y="810"/>
                  </a:lnTo>
                  <a:lnTo>
                    <a:pt x="334" y="810"/>
                  </a:lnTo>
                  <a:lnTo>
                    <a:pt x="334" y="310"/>
                  </a:lnTo>
                  <a:lnTo>
                    <a:pt x="834" y="310"/>
                  </a:ln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5"/>
            <p:cNvSpPr/>
            <p:nvPr/>
          </p:nvSpPr>
          <p:spPr>
            <a:xfrm>
              <a:off x="1247250" y="3460875"/>
              <a:ext cx="16100" cy="16100"/>
            </a:xfrm>
            <a:custGeom>
              <a:avLst/>
              <a:gdLst/>
              <a:ahLst/>
              <a:cxnLst/>
              <a:rect l="l" t="t" r="r" b="b"/>
              <a:pathLst>
                <a:path w="644" h="644" extrusionOk="0">
                  <a:moveTo>
                    <a:pt x="1" y="1"/>
                  </a:moveTo>
                  <a:lnTo>
                    <a:pt x="1" y="644"/>
                  </a:lnTo>
                  <a:lnTo>
                    <a:pt x="310" y="644"/>
                  </a:lnTo>
                  <a:lnTo>
                    <a:pt x="310" y="310"/>
                  </a:lnTo>
                  <a:lnTo>
                    <a:pt x="644" y="310"/>
                  </a:lnTo>
                  <a:lnTo>
                    <a:pt x="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5"/>
            <p:cNvSpPr/>
            <p:nvPr/>
          </p:nvSpPr>
          <p:spPr>
            <a:xfrm>
              <a:off x="1300825" y="3460875"/>
              <a:ext cx="16700" cy="16100"/>
            </a:xfrm>
            <a:custGeom>
              <a:avLst/>
              <a:gdLst/>
              <a:ahLst/>
              <a:cxnLst/>
              <a:rect l="l" t="t" r="r" b="b"/>
              <a:pathLst>
                <a:path w="668" h="644" extrusionOk="0">
                  <a:moveTo>
                    <a:pt x="1" y="1"/>
                  </a:moveTo>
                  <a:lnTo>
                    <a:pt x="1" y="644"/>
                  </a:lnTo>
                  <a:lnTo>
                    <a:pt x="310" y="644"/>
                  </a:lnTo>
                  <a:lnTo>
                    <a:pt x="310" y="310"/>
                  </a:lnTo>
                  <a:lnTo>
                    <a:pt x="668" y="310"/>
                  </a:lnTo>
                  <a:lnTo>
                    <a:pt x="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75"/>
          <p:cNvGrpSpPr/>
          <p:nvPr/>
        </p:nvGrpSpPr>
        <p:grpSpPr>
          <a:xfrm>
            <a:off x="1640895" y="2679748"/>
            <a:ext cx="232436" cy="352614"/>
            <a:chOff x="1609825" y="3378725"/>
            <a:chExt cx="173875" cy="263775"/>
          </a:xfrm>
        </p:grpSpPr>
        <p:sp>
          <p:nvSpPr>
            <p:cNvPr id="1664" name="Google Shape;1664;p75"/>
            <p:cNvSpPr/>
            <p:nvPr/>
          </p:nvSpPr>
          <p:spPr>
            <a:xfrm>
              <a:off x="1709250" y="3378725"/>
              <a:ext cx="74450" cy="144100"/>
            </a:xfrm>
            <a:custGeom>
              <a:avLst/>
              <a:gdLst/>
              <a:ahLst/>
              <a:cxnLst/>
              <a:rect l="l" t="t" r="r" b="b"/>
              <a:pathLst>
                <a:path w="2978" h="5764" extrusionOk="0">
                  <a:moveTo>
                    <a:pt x="1953" y="286"/>
                  </a:moveTo>
                  <a:lnTo>
                    <a:pt x="1953" y="1310"/>
                  </a:lnTo>
                  <a:lnTo>
                    <a:pt x="929" y="1310"/>
                  </a:lnTo>
                  <a:lnTo>
                    <a:pt x="929" y="286"/>
                  </a:lnTo>
                  <a:close/>
                  <a:moveTo>
                    <a:pt x="2596" y="1596"/>
                  </a:moveTo>
                  <a:lnTo>
                    <a:pt x="2596" y="1953"/>
                  </a:lnTo>
                  <a:lnTo>
                    <a:pt x="286" y="1953"/>
                  </a:lnTo>
                  <a:lnTo>
                    <a:pt x="286" y="1596"/>
                  </a:lnTo>
                  <a:close/>
                  <a:moveTo>
                    <a:pt x="1953" y="3596"/>
                  </a:moveTo>
                  <a:lnTo>
                    <a:pt x="1953" y="4549"/>
                  </a:lnTo>
                  <a:lnTo>
                    <a:pt x="1525" y="5430"/>
                  </a:lnTo>
                  <a:lnTo>
                    <a:pt x="1382" y="5430"/>
                  </a:lnTo>
                  <a:lnTo>
                    <a:pt x="929" y="4549"/>
                  </a:lnTo>
                  <a:lnTo>
                    <a:pt x="929" y="3596"/>
                  </a:lnTo>
                  <a:close/>
                  <a:moveTo>
                    <a:pt x="1001" y="0"/>
                  </a:moveTo>
                  <a:cubicBezTo>
                    <a:pt x="810" y="0"/>
                    <a:pt x="667" y="120"/>
                    <a:pt x="667" y="286"/>
                  </a:cubicBezTo>
                  <a:lnTo>
                    <a:pt x="667" y="1310"/>
                  </a:lnTo>
                  <a:lnTo>
                    <a:pt x="1" y="1310"/>
                  </a:lnTo>
                  <a:lnTo>
                    <a:pt x="1" y="2287"/>
                  </a:lnTo>
                  <a:lnTo>
                    <a:pt x="2001" y="2287"/>
                  </a:lnTo>
                  <a:lnTo>
                    <a:pt x="2001" y="3287"/>
                  </a:lnTo>
                  <a:lnTo>
                    <a:pt x="1001" y="3287"/>
                  </a:lnTo>
                  <a:lnTo>
                    <a:pt x="1001" y="2620"/>
                  </a:lnTo>
                  <a:lnTo>
                    <a:pt x="691" y="2620"/>
                  </a:lnTo>
                  <a:lnTo>
                    <a:pt x="691" y="4644"/>
                  </a:lnTo>
                  <a:lnTo>
                    <a:pt x="1263" y="5764"/>
                  </a:lnTo>
                  <a:lnTo>
                    <a:pt x="1787" y="5764"/>
                  </a:lnTo>
                  <a:lnTo>
                    <a:pt x="2334" y="4644"/>
                  </a:lnTo>
                  <a:lnTo>
                    <a:pt x="2334" y="2287"/>
                  </a:lnTo>
                  <a:lnTo>
                    <a:pt x="2977" y="2287"/>
                  </a:lnTo>
                  <a:lnTo>
                    <a:pt x="2977" y="1310"/>
                  </a:lnTo>
                  <a:lnTo>
                    <a:pt x="2263" y="1310"/>
                  </a:lnTo>
                  <a:lnTo>
                    <a:pt x="2263" y="286"/>
                  </a:lnTo>
                  <a:cubicBezTo>
                    <a:pt x="2263" y="120"/>
                    <a:pt x="2144" y="0"/>
                    <a:pt x="1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5"/>
            <p:cNvSpPr/>
            <p:nvPr/>
          </p:nvSpPr>
          <p:spPr>
            <a:xfrm>
              <a:off x="1642575" y="3530550"/>
              <a:ext cx="114325" cy="111950"/>
            </a:xfrm>
            <a:custGeom>
              <a:avLst/>
              <a:gdLst/>
              <a:ahLst/>
              <a:cxnLst/>
              <a:rect l="l" t="t" r="r" b="b"/>
              <a:pathLst>
                <a:path w="4573" h="4478" extrusionOk="0">
                  <a:moveTo>
                    <a:pt x="4144" y="667"/>
                  </a:moveTo>
                  <a:cubicBezTo>
                    <a:pt x="4216" y="881"/>
                    <a:pt x="4311" y="1096"/>
                    <a:pt x="4311" y="1143"/>
                  </a:cubicBezTo>
                  <a:cubicBezTo>
                    <a:pt x="4287" y="1238"/>
                    <a:pt x="4216" y="1334"/>
                    <a:pt x="4144" y="1334"/>
                  </a:cubicBezTo>
                  <a:cubicBezTo>
                    <a:pt x="4049" y="1334"/>
                    <a:pt x="3954" y="1238"/>
                    <a:pt x="3954" y="1143"/>
                  </a:cubicBezTo>
                  <a:cubicBezTo>
                    <a:pt x="3954" y="1096"/>
                    <a:pt x="4049" y="881"/>
                    <a:pt x="4144" y="667"/>
                  </a:cubicBezTo>
                  <a:close/>
                  <a:moveTo>
                    <a:pt x="1953" y="500"/>
                  </a:moveTo>
                  <a:lnTo>
                    <a:pt x="1953" y="2167"/>
                  </a:lnTo>
                  <a:lnTo>
                    <a:pt x="286" y="2167"/>
                  </a:lnTo>
                  <a:lnTo>
                    <a:pt x="286" y="500"/>
                  </a:lnTo>
                  <a:close/>
                  <a:moveTo>
                    <a:pt x="1953" y="2453"/>
                  </a:moveTo>
                  <a:lnTo>
                    <a:pt x="1953" y="4120"/>
                  </a:lnTo>
                  <a:lnTo>
                    <a:pt x="286" y="4120"/>
                  </a:lnTo>
                  <a:lnTo>
                    <a:pt x="286" y="2453"/>
                  </a:lnTo>
                  <a:close/>
                  <a:moveTo>
                    <a:pt x="3954" y="2501"/>
                  </a:moveTo>
                  <a:lnTo>
                    <a:pt x="3954" y="4168"/>
                  </a:lnTo>
                  <a:lnTo>
                    <a:pt x="2287" y="4168"/>
                  </a:lnTo>
                  <a:lnTo>
                    <a:pt x="2287" y="2501"/>
                  </a:lnTo>
                  <a:close/>
                  <a:moveTo>
                    <a:pt x="4144" y="0"/>
                  </a:moveTo>
                  <a:lnTo>
                    <a:pt x="3977" y="262"/>
                  </a:lnTo>
                  <a:cubicBezTo>
                    <a:pt x="3906" y="405"/>
                    <a:pt x="3620" y="953"/>
                    <a:pt x="3620" y="1143"/>
                  </a:cubicBezTo>
                  <a:cubicBezTo>
                    <a:pt x="3620" y="1358"/>
                    <a:pt x="3787" y="1548"/>
                    <a:pt x="3954" y="1596"/>
                  </a:cubicBezTo>
                  <a:lnTo>
                    <a:pt x="3954" y="2167"/>
                  </a:lnTo>
                  <a:lnTo>
                    <a:pt x="2287" y="2167"/>
                  </a:lnTo>
                  <a:lnTo>
                    <a:pt x="2287" y="500"/>
                  </a:lnTo>
                  <a:lnTo>
                    <a:pt x="3620" y="500"/>
                  </a:lnTo>
                  <a:lnTo>
                    <a:pt x="3620" y="191"/>
                  </a:lnTo>
                  <a:lnTo>
                    <a:pt x="0" y="191"/>
                  </a:lnTo>
                  <a:lnTo>
                    <a:pt x="0" y="4477"/>
                  </a:lnTo>
                  <a:lnTo>
                    <a:pt x="4263" y="4477"/>
                  </a:lnTo>
                  <a:lnTo>
                    <a:pt x="4263" y="1596"/>
                  </a:lnTo>
                  <a:cubicBezTo>
                    <a:pt x="4454" y="1548"/>
                    <a:pt x="4573" y="1358"/>
                    <a:pt x="4573" y="1143"/>
                  </a:cubicBezTo>
                  <a:cubicBezTo>
                    <a:pt x="4573" y="953"/>
                    <a:pt x="4311" y="405"/>
                    <a:pt x="4216" y="262"/>
                  </a:cubicBezTo>
                  <a:lnTo>
                    <a:pt x="4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5"/>
            <p:cNvSpPr/>
            <p:nvPr/>
          </p:nvSpPr>
          <p:spPr>
            <a:xfrm>
              <a:off x="1666975" y="356030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5"/>
            <p:cNvSpPr/>
            <p:nvPr/>
          </p:nvSpPr>
          <p:spPr>
            <a:xfrm>
              <a:off x="1717000" y="3609125"/>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5"/>
            <p:cNvSpPr/>
            <p:nvPr/>
          </p:nvSpPr>
          <p:spPr>
            <a:xfrm>
              <a:off x="1609825" y="3440050"/>
              <a:ext cx="73850" cy="73850"/>
            </a:xfrm>
            <a:custGeom>
              <a:avLst/>
              <a:gdLst/>
              <a:ahLst/>
              <a:cxnLst/>
              <a:rect l="l" t="t" r="r" b="b"/>
              <a:pathLst>
                <a:path w="2954" h="2954" extrusionOk="0">
                  <a:moveTo>
                    <a:pt x="1096" y="310"/>
                  </a:moveTo>
                  <a:lnTo>
                    <a:pt x="286" y="1072"/>
                  </a:lnTo>
                  <a:lnTo>
                    <a:pt x="286" y="310"/>
                  </a:lnTo>
                  <a:close/>
                  <a:moveTo>
                    <a:pt x="1310" y="524"/>
                  </a:moveTo>
                  <a:lnTo>
                    <a:pt x="1310" y="1310"/>
                  </a:lnTo>
                  <a:lnTo>
                    <a:pt x="524" y="1310"/>
                  </a:lnTo>
                  <a:lnTo>
                    <a:pt x="1310" y="524"/>
                  </a:lnTo>
                  <a:close/>
                  <a:moveTo>
                    <a:pt x="2620" y="1644"/>
                  </a:moveTo>
                  <a:lnTo>
                    <a:pt x="2620" y="2668"/>
                  </a:lnTo>
                  <a:lnTo>
                    <a:pt x="1596" y="2668"/>
                  </a:lnTo>
                  <a:lnTo>
                    <a:pt x="1596" y="1644"/>
                  </a:lnTo>
                  <a:close/>
                  <a:moveTo>
                    <a:pt x="1" y="0"/>
                  </a:moveTo>
                  <a:lnTo>
                    <a:pt x="1" y="1644"/>
                  </a:lnTo>
                  <a:lnTo>
                    <a:pt x="1310" y="1644"/>
                  </a:lnTo>
                  <a:lnTo>
                    <a:pt x="1310" y="2953"/>
                  </a:lnTo>
                  <a:lnTo>
                    <a:pt x="2954" y="2953"/>
                  </a:lnTo>
                  <a:lnTo>
                    <a:pt x="2954" y="1310"/>
                  </a:lnTo>
                  <a:lnTo>
                    <a:pt x="1644" y="1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75"/>
          <p:cNvGrpSpPr/>
          <p:nvPr/>
        </p:nvGrpSpPr>
        <p:grpSpPr>
          <a:xfrm>
            <a:off x="2330197" y="2693755"/>
            <a:ext cx="253930" cy="324749"/>
            <a:chOff x="2184046" y="2670692"/>
            <a:chExt cx="264676" cy="338492"/>
          </a:xfrm>
        </p:grpSpPr>
        <p:sp>
          <p:nvSpPr>
            <p:cNvPr id="1670" name="Google Shape;1670;p75"/>
            <p:cNvSpPr/>
            <p:nvPr/>
          </p:nvSpPr>
          <p:spPr>
            <a:xfrm>
              <a:off x="2210590" y="2786830"/>
              <a:ext cx="84649" cy="30724"/>
            </a:xfrm>
            <a:custGeom>
              <a:avLst/>
              <a:gdLst/>
              <a:ahLst/>
              <a:cxnLst/>
              <a:rect l="l" t="t" r="r" b="b"/>
              <a:pathLst>
                <a:path w="2430" h="882" extrusionOk="0">
                  <a:moveTo>
                    <a:pt x="2120" y="286"/>
                  </a:moveTo>
                  <a:lnTo>
                    <a:pt x="2120" y="620"/>
                  </a:lnTo>
                  <a:lnTo>
                    <a:pt x="286" y="620"/>
                  </a:lnTo>
                  <a:lnTo>
                    <a:pt x="286" y="286"/>
                  </a:lnTo>
                  <a:close/>
                  <a:moveTo>
                    <a:pt x="0" y="0"/>
                  </a:moveTo>
                  <a:lnTo>
                    <a:pt x="0" y="882"/>
                  </a:lnTo>
                  <a:lnTo>
                    <a:pt x="2430" y="882"/>
                  </a:lnTo>
                  <a:lnTo>
                    <a:pt x="2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5"/>
            <p:cNvSpPr/>
            <p:nvPr/>
          </p:nvSpPr>
          <p:spPr>
            <a:xfrm>
              <a:off x="2369854" y="2796793"/>
              <a:ext cx="9998" cy="10799"/>
            </a:xfrm>
            <a:custGeom>
              <a:avLst/>
              <a:gdLst/>
              <a:ahLst/>
              <a:cxnLst/>
              <a:rect l="l" t="t" r="r" b="b"/>
              <a:pathLst>
                <a:path w="287" h="310" extrusionOk="0">
                  <a:moveTo>
                    <a:pt x="1" y="0"/>
                  </a:moveTo>
                  <a:lnTo>
                    <a:pt x="1" y="310"/>
                  </a:lnTo>
                  <a:lnTo>
                    <a:pt x="287" y="310"/>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5"/>
            <p:cNvSpPr/>
            <p:nvPr/>
          </p:nvSpPr>
          <p:spPr>
            <a:xfrm>
              <a:off x="2391451" y="2796793"/>
              <a:ext cx="9963" cy="10799"/>
            </a:xfrm>
            <a:custGeom>
              <a:avLst/>
              <a:gdLst/>
              <a:ahLst/>
              <a:cxnLst/>
              <a:rect l="l" t="t" r="r" b="b"/>
              <a:pathLst>
                <a:path w="286" h="310" extrusionOk="0">
                  <a:moveTo>
                    <a:pt x="0" y="0"/>
                  </a:moveTo>
                  <a:lnTo>
                    <a:pt x="0" y="310"/>
                  </a:lnTo>
                  <a:lnTo>
                    <a:pt x="286" y="310"/>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5"/>
            <p:cNvSpPr/>
            <p:nvPr/>
          </p:nvSpPr>
          <p:spPr>
            <a:xfrm>
              <a:off x="2412178" y="2796793"/>
              <a:ext cx="9998" cy="10799"/>
            </a:xfrm>
            <a:custGeom>
              <a:avLst/>
              <a:gdLst/>
              <a:ahLst/>
              <a:cxnLst/>
              <a:rect l="l" t="t" r="r" b="b"/>
              <a:pathLst>
                <a:path w="287" h="310" extrusionOk="0">
                  <a:moveTo>
                    <a:pt x="0" y="0"/>
                  </a:moveTo>
                  <a:lnTo>
                    <a:pt x="0" y="310"/>
                  </a:lnTo>
                  <a:lnTo>
                    <a:pt x="286" y="310"/>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5"/>
            <p:cNvSpPr/>
            <p:nvPr/>
          </p:nvSpPr>
          <p:spPr>
            <a:xfrm>
              <a:off x="2306002" y="2785158"/>
              <a:ext cx="10799" cy="32397"/>
            </a:xfrm>
            <a:custGeom>
              <a:avLst/>
              <a:gdLst/>
              <a:ahLst/>
              <a:cxnLst/>
              <a:rect l="l" t="t" r="r" b="b"/>
              <a:pathLst>
                <a:path w="310" h="930" extrusionOk="0">
                  <a:moveTo>
                    <a:pt x="0" y="1"/>
                  </a:moveTo>
                  <a:lnTo>
                    <a:pt x="0" y="930"/>
                  </a:lnTo>
                  <a:lnTo>
                    <a:pt x="310" y="93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5"/>
            <p:cNvSpPr/>
            <p:nvPr/>
          </p:nvSpPr>
          <p:spPr>
            <a:xfrm>
              <a:off x="2326729" y="2785158"/>
              <a:ext cx="10834" cy="32397"/>
            </a:xfrm>
            <a:custGeom>
              <a:avLst/>
              <a:gdLst/>
              <a:ahLst/>
              <a:cxnLst/>
              <a:rect l="l" t="t" r="r" b="b"/>
              <a:pathLst>
                <a:path w="311" h="930" extrusionOk="0">
                  <a:moveTo>
                    <a:pt x="0" y="1"/>
                  </a:moveTo>
                  <a:lnTo>
                    <a:pt x="0" y="930"/>
                  </a:lnTo>
                  <a:lnTo>
                    <a:pt x="310" y="93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5"/>
            <p:cNvSpPr/>
            <p:nvPr/>
          </p:nvSpPr>
          <p:spPr>
            <a:xfrm>
              <a:off x="2349127" y="2785158"/>
              <a:ext cx="9998" cy="32397"/>
            </a:xfrm>
            <a:custGeom>
              <a:avLst/>
              <a:gdLst/>
              <a:ahLst/>
              <a:cxnLst/>
              <a:rect l="l" t="t" r="r" b="b"/>
              <a:pathLst>
                <a:path w="287" h="930" extrusionOk="0">
                  <a:moveTo>
                    <a:pt x="0" y="1"/>
                  </a:moveTo>
                  <a:lnTo>
                    <a:pt x="0" y="930"/>
                  </a:lnTo>
                  <a:lnTo>
                    <a:pt x="286" y="93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5"/>
            <p:cNvSpPr/>
            <p:nvPr/>
          </p:nvSpPr>
          <p:spPr>
            <a:xfrm>
              <a:off x="2210590" y="2880570"/>
              <a:ext cx="10834" cy="32397"/>
            </a:xfrm>
            <a:custGeom>
              <a:avLst/>
              <a:gdLst/>
              <a:ahLst/>
              <a:cxnLst/>
              <a:rect l="l" t="t" r="r" b="b"/>
              <a:pathLst>
                <a:path w="311" h="930" extrusionOk="0">
                  <a:moveTo>
                    <a:pt x="0" y="1"/>
                  </a:moveTo>
                  <a:lnTo>
                    <a:pt x="0" y="929"/>
                  </a:lnTo>
                  <a:lnTo>
                    <a:pt x="310" y="929"/>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5"/>
            <p:cNvSpPr/>
            <p:nvPr/>
          </p:nvSpPr>
          <p:spPr>
            <a:xfrm>
              <a:off x="2231317" y="2880570"/>
              <a:ext cx="10834" cy="32397"/>
            </a:xfrm>
            <a:custGeom>
              <a:avLst/>
              <a:gdLst/>
              <a:ahLst/>
              <a:cxnLst/>
              <a:rect l="l" t="t" r="r" b="b"/>
              <a:pathLst>
                <a:path w="311" h="930" extrusionOk="0">
                  <a:moveTo>
                    <a:pt x="1" y="1"/>
                  </a:moveTo>
                  <a:lnTo>
                    <a:pt x="1" y="929"/>
                  </a:lnTo>
                  <a:lnTo>
                    <a:pt x="310" y="929"/>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5"/>
            <p:cNvSpPr/>
            <p:nvPr/>
          </p:nvSpPr>
          <p:spPr>
            <a:xfrm>
              <a:off x="2253715" y="2880570"/>
              <a:ext cx="9998" cy="32397"/>
            </a:xfrm>
            <a:custGeom>
              <a:avLst/>
              <a:gdLst/>
              <a:ahLst/>
              <a:cxnLst/>
              <a:rect l="l" t="t" r="r" b="b"/>
              <a:pathLst>
                <a:path w="287" h="930" extrusionOk="0">
                  <a:moveTo>
                    <a:pt x="1" y="1"/>
                  </a:moveTo>
                  <a:lnTo>
                    <a:pt x="1" y="929"/>
                  </a:lnTo>
                  <a:lnTo>
                    <a:pt x="287" y="929"/>
                  </a:lnTo>
                  <a:lnTo>
                    <a:pt x="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5"/>
            <p:cNvSpPr/>
            <p:nvPr/>
          </p:nvSpPr>
          <p:spPr>
            <a:xfrm>
              <a:off x="2369854" y="2880570"/>
              <a:ext cx="9998" cy="32397"/>
            </a:xfrm>
            <a:custGeom>
              <a:avLst/>
              <a:gdLst/>
              <a:ahLst/>
              <a:cxnLst/>
              <a:rect l="l" t="t" r="r" b="b"/>
              <a:pathLst>
                <a:path w="287" h="930" extrusionOk="0">
                  <a:moveTo>
                    <a:pt x="1" y="1"/>
                  </a:moveTo>
                  <a:lnTo>
                    <a:pt x="1" y="929"/>
                  </a:lnTo>
                  <a:lnTo>
                    <a:pt x="287" y="929"/>
                  </a:lnTo>
                  <a:lnTo>
                    <a:pt x="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5"/>
            <p:cNvSpPr/>
            <p:nvPr/>
          </p:nvSpPr>
          <p:spPr>
            <a:xfrm>
              <a:off x="2391451" y="2880570"/>
              <a:ext cx="9963" cy="32397"/>
            </a:xfrm>
            <a:custGeom>
              <a:avLst/>
              <a:gdLst/>
              <a:ahLst/>
              <a:cxnLst/>
              <a:rect l="l" t="t" r="r" b="b"/>
              <a:pathLst>
                <a:path w="286" h="930" extrusionOk="0">
                  <a:moveTo>
                    <a:pt x="0" y="1"/>
                  </a:moveTo>
                  <a:lnTo>
                    <a:pt x="0" y="929"/>
                  </a:lnTo>
                  <a:lnTo>
                    <a:pt x="286" y="929"/>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5"/>
            <p:cNvSpPr/>
            <p:nvPr/>
          </p:nvSpPr>
          <p:spPr>
            <a:xfrm>
              <a:off x="2412178" y="2880570"/>
              <a:ext cx="9998" cy="32397"/>
            </a:xfrm>
            <a:custGeom>
              <a:avLst/>
              <a:gdLst/>
              <a:ahLst/>
              <a:cxnLst/>
              <a:rect l="l" t="t" r="r" b="b"/>
              <a:pathLst>
                <a:path w="287" h="930" extrusionOk="0">
                  <a:moveTo>
                    <a:pt x="0" y="1"/>
                  </a:moveTo>
                  <a:lnTo>
                    <a:pt x="0" y="929"/>
                  </a:lnTo>
                  <a:lnTo>
                    <a:pt x="286" y="929"/>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5"/>
            <p:cNvSpPr/>
            <p:nvPr/>
          </p:nvSpPr>
          <p:spPr>
            <a:xfrm>
              <a:off x="2184046" y="2670692"/>
              <a:ext cx="264676" cy="338492"/>
            </a:xfrm>
            <a:custGeom>
              <a:avLst/>
              <a:gdLst/>
              <a:ahLst/>
              <a:cxnLst/>
              <a:rect l="l" t="t" r="r" b="b"/>
              <a:pathLst>
                <a:path w="7598" h="9717" extrusionOk="0">
                  <a:moveTo>
                    <a:pt x="7311" y="262"/>
                  </a:moveTo>
                  <a:lnTo>
                    <a:pt x="7311" y="1810"/>
                  </a:lnTo>
                  <a:lnTo>
                    <a:pt x="286" y="1810"/>
                  </a:lnTo>
                  <a:lnTo>
                    <a:pt x="286" y="262"/>
                  </a:lnTo>
                  <a:close/>
                  <a:moveTo>
                    <a:pt x="6430" y="2096"/>
                  </a:moveTo>
                  <a:lnTo>
                    <a:pt x="6430" y="2739"/>
                  </a:lnTo>
                  <a:lnTo>
                    <a:pt x="5811" y="2739"/>
                  </a:lnTo>
                  <a:lnTo>
                    <a:pt x="5811" y="3025"/>
                  </a:lnTo>
                  <a:lnTo>
                    <a:pt x="7311" y="3025"/>
                  </a:lnTo>
                  <a:lnTo>
                    <a:pt x="7311" y="4573"/>
                  </a:lnTo>
                  <a:lnTo>
                    <a:pt x="286" y="4573"/>
                  </a:lnTo>
                  <a:lnTo>
                    <a:pt x="286" y="3025"/>
                  </a:lnTo>
                  <a:lnTo>
                    <a:pt x="5502" y="3025"/>
                  </a:lnTo>
                  <a:lnTo>
                    <a:pt x="5502" y="2739"/>
                  </a:lnTo>
                  <a:lnTo>
                    <a:pt x="1215" y="2739"/>
                  </a:lnTo>
                  <a:lnTo>
                    <a:pt x="1215" y="2096"/>
                  </a:lnTo>
                  <a:close/>
                  <a:moveTo>
                    <a:pt x="6406" y="4835"/>
                  </a:moveTo>
                  <a:lnTo>
                    <a:pt x="6406" y="5478"/>
                  </a:lnTo>
                  <a:lnTo>
                    <a:pt x="1191" y="5478"/>
                  </a:lnTo>
                  <a:lnTo>
                    <a:pt x="1191" y="4835"/>
                  </a:lnTo>
                  <a:close/>
                  <a:moveTo>
                    <a:pt x="3977" y="8336"/>
                  </a:moveTo>
                  <a:lnTo>
                    <a:pt x="3977" y="9098"/>
                  </a:lnTo>
                  <a:lnTo>
                    <a:pt x="4739" y="9098"/>
                  </a:lnTo>
                  <a:lnTo>
                    <a:pt x="4739" y="9431"/>
                  </a:lnTo>
                  <a:lnTo>
                    <a:pt x="2882" y="9431"/>
                  </a:lnTo>
                  <a:lnTo>
                    <a:pt x="2882" y="9098"/>
                  </a:lnTo>
                  <a:lnTo>
                    <a:pt x="3668" y="9098"/>
                  </a:lnTo>
                  <a:lnTo>
                    <a:pt x="3668" y="8336"/>
                  </a:lnTo>
                  <a:close/>
                  <a:moveTo>
                    <a:pt x="0" y="0"/>
                  </a:moveTo>
                  <a:lnTo>
                    <a:pt x="0" y="2096"/>
                  </a:lnTo>
                  <a:lnTo>
                    <a:pt x="929" y="2096"/>
                  </a:lnTo>
                  <a:lnTo>
                    <a:pt x="929" y="2739"/>
                  </a:lnTo>
                  <a:lnTo>
                    <a:pt x="0" y="2739"/>
                  </a:lnTo>
                  <a:lnTo>
                    <a:pt x="0" y="4835"/>
                  </a:lnTo>
                  <a:lnTo>
                    <a:pt x="929" y="4835"/>
                  </a:lnTo>
                  <a:lnTo>
                    <a:pt x="929" y="5478"/>
                  </a:lnTo>
                  <a:lnTo>
                    <a:pt x="0" y="5478"/>
                  </a:lnTo>
                  <a:lnTo>
                    <a:pt x="0" y="7573"/>
                  </a:lnTo>
                  <a:lnTo>
                    <a:pt x="1667" y="7573"/>
                  </a:lnTo>
                  <a:lnTo>
                    <a:pt x="1667" y="7288"/>
                  </a:lnTo>
                  <a:lnTo>
                    <a:pt x="262" y="7288"/>
                  </a:lnTo>
                  <a:lnTo>
                    <a:pt x="262" y="5740"/>
                  </a:lnTo>
                  <a:lnTo>
                    <a:pt x="7288" y="5740"/>
                  </a:lnTo>
                  <a:lnTo>
                    <a:pt x="7288" y="7288"/>
                  </a:lnTo>
                  <a:lnTo>
                    <a:pt x="1953" y="7288"/>
                  </a:lnTo>
                  <a:lnTo>
                    <a:pt x="1953" y="7573"/>
                  </a:lnTo>
                  <a:lnTo>
                    <a:pt x="3620" y="7573"/>
                  </a:lnTo>
                  <a:lnTo>
                    <a:pt x="3620" y="8050"/>
                  </a:lnTo>
                  <a:lnTo>
                    <a:pt x="3334" y="8050"/>
                  </a:lnTo>
                  <a:lnTo>
                    <a:pt x="3334" y="8836"/>
                  </a:lnTo>
                  <a:lnTo>
                    <a:pt x="2549" y="8836"/>
                  </a:lnTo>
                  <a:lnTo>
                    <a:pt x="2549" y="9121"/>
                  </a:lnTo>
                  <a:lnTo>
                    <a:pt x="119" y="9121"/>
                  </a:lnTo>
                  <a:lnTo>
                    <a:pt x="119" y="9431"/>
                  </a:lnTo>
                  <a:lnTo>
                    <a:pt x="2549" y="9431"/>
                  </a:lnTo>
                  <a:lnTo>
                    <a:pt x="2549" y="9717"/>
                  </a:lnTo>
                  <a:lnTo>
                    <a:pt x="4978" y="9717"/>
                  </a:lnTo>
                  <a:lnTo>
                    <a:pt x="4978" y="9431"/>
                  </a:lnTo>
                  <a:lnTo>
                    <a:pt x="7407" y="9431"/>
                  </a:lnTo>
                  <a:lnTo>
                    <a:pt x="7407" y="9121"/>
                  </a:lnTo>
                  <a:lnTo>
                    <a:pt x="4978" y="9121"/>
                  </a:lnTo>
                  <a:lnTo>
                    <a:pt x="4978" y="8836"/>
                  </a:lnTo>
                  <a:lnTo>
                    <a:pt x="4192" y="8836"/>
                  </a:lnTo>
                  <a:lnTo>
                    <a:pt x="4192" y="8050"/>
                  </a:lnTo>
                  <a:lnTo>
                    <a:pt x="3906" y="8050"/>
                  </a:lnTo>
                  <a:lnTo>
                    <a:pt x="3906" y="7573"/>
                  </a:lnTo>
                  <a:lnTo>
                    <a:pt x="7550" y="7573"/>
                  </a:lnTo>
                  <a:lnTo>
                    <a:pt x="7550" y="5478"/>
                  </a:lnTo>
                  <a:lnTo>
                    <a:pt x="6645" y="5478"/>
                  </a:lnTo>
                  <a:lnTo>
                    <a:pt x="6645" y="4835"/>
                  </a:lnTo>
                  <a:lnTo>
                    <a:pt x="7550" y="4835"/>
                  </a:lnTo>
                  <a:lnTo>
                    <a:pt x="7550" y="2739"/>
                  </a:lnTo>
                  <a:lnTo>
                    <a:pt x="6645" y="2739"/>
                  </a:lnTo>
                  <a:lnTo>
                    <a:pt x="6645" y="2096"/>
                  </a:lnTo>
                  <a:lnTo>
                    <a:pt x="7597" y="2096"/>
                  </a:lnTo>
                  <a:lnTo>
                    <a:pt x="7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5"/>
            <p:cNvSpPr/>
            <p:nvPr/>
          </p:nvSpPr>
          <p:spPr>
            <a:xfrm>
              <a:off x="2210590" y="2691418"/>
              <a:ext cx="84649" cy="30724"/>
            </a:xfrm>
            <a:custGeom>
              <a:avLst/>
              <a:gdLst/>
              <a:ahLst/>
              <a:cxnLst/>
              <a:rect l="l" t="t" r="r" b="b"/>
              <a:pathLst>
                <a:path w="2430" h="882" extrusionOk="0">
                  <a:moveTo>
                    <a:pt x="2120" y="287"/>
                  </a:moveTo>
                  <a:lnTo>
                    <a:pt x="2120" y="620"/>
                  </a:lnTo>
                  <a:lnTo>
                    <a:pt x="286" y="620"/>
                  </a:lnTo>
                  <a:lnTo>
                    <a:pt x="286" y="287"/>
                  </a:lnTo>
                  <a:close/>
                  <a:moveTo>
                    <a:pt x="0" y="1"/>
                  </a:moveTo>
                  <a:lnTo>
                    <a:pt x="0" y="882"/>
                  </a:lnTo>
                  <a:lnTo>
                    <a:pt x="2430" y="882"/>
                  </a:lnTo>
                  <a:lnTo>
                    <a:pt x="2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5"/>
            <p:cNvSpPr/>
            <p:nvPr/>
          </p:nvSpPr>
          <p:spPr>
            <a:xfrm>
              <a:off x="2369854" y="2701381"/>
              <a:ext cx="9998" cy="10834"/>
            </a:xfrm>
            <a:custGeom>
              <a:avLst/>
              <a:gdLst/>
              <a:ahLst/>
              <a:cxnLst/>
              <a:rect l="l" t="t" r="r" b="b"/>
              <a:pathLst>
                <a:path w="287" h="311" extrusionOk="0">
                  <a:moveTo>
                    <a:pt x="1" y="1"/>
                  </a:moveTo>
                  <a:lnTo>
                    <a:pt x="1" y="310"/>
                  </a:lnTo>
                  <a:lnTo>
                    <a:pt x="287" y="310"/>
                  </a:lnTo>
                  <a:lnTo>
                    <a:pt x="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5"/>
            <p:cNvSpPr/>
            <p:nvPr/>
          </p:nvSpPr>
          <p:spPr>
            <a:xfrm>
              <a:off x="2391451" y="2701381"/>
              <a:ext cx="9963" cy="10834"/>
            </a:xfrm>
            <a:custGeom>
              <a:avLst/>
              <a:gdLst/>
              <a:ahLst/>
              <a:cxnLst/>
              <a:rect l="l" t="t" r="r" b="b"/>
              <a:pathLst>
                <a:path w="286" h="311" extrusionOk="0">
                  <a:moveTo>
                    <a:pt x="0" y="1"/>
                  </a:moveTo>
                  <a:lnTo>
                    <a:pt x="0" y="310"/>
                  </a:lnTo>
                  <a:lnTo>
                    <a:pt x="286" y="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5"/>
            <p:cNvSpPr/>
            <p:nvPr/>
          </p:nvSpPr>
          <p:spPr>
            <a:xfrm>
              <a:off x="2412178" y="2701381"/>
              <a:ext cx="9998" cy="10834"/>
            </a:xfrm>
            <a:custGeom>
              <a:avLst/>
              <a:gdLst/>
              <a:ahLst/>
              <a:cxnLst/>
              <a:rect l="l" t="t" r="r" b="b"/>
              <a:pathLst>
                <a:path w="287" h="311" extrusionOk="0">
                  <a:moveTo>
                    <a:pt x="0" y="1"/>
                  </a:moveTo>
                  <a:lnTo>
                    <a:pt x="0" y="310"/>
                  </a:lnTo>
                  <a:lnTo>
                    <a:pt x="286" y="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5"/>
            <p:cNvSpPr/>
            <p:nvPr/>
          </p:nvSpPr>
          <p:spPr>
            <a:xfrm>
              <a:off x="2306002" y="2689781"/>
              <a:ext cx="10799" cy="32362"/>
            </a:xfrm>
            <a:custGeom>
              <a:avLst/>
              <a:gdLst/>
              <a:ahLst/>
              <a:cxnLst/>
              <a:rect l="l" t="t" r="r" b="b"/>
              <a:pathLst>
                <a:path w="310" h="929" extrusionOk="0">
                  <a:moveTo>
                    <a:pt x="0" y="0"/>
                  </a:moveTo>
                  <a:lnTo>
                    <a:pt x="0" y="929"/>
                  </a:lnTo>
                  <a:lnTo>
                    <a:pt x="310" y="929"/>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5"/>
            <p:cNvSpPr/>
            <p:nvPr/>
          </p:nvSpPr>
          <p:spPr>
            <a:xfrm>
              <a:off x="2326729" y="2689781"/>
              <a:ext cx="10834" cy="32362"/>
            </a:xfrm>
            <a:custGeom>
              <a:avLst/>
              <a:gdLst/>
              <a:ahLst/>
              <a:cxnLst/>
              <a:rect l="l" t="t" r="r" b="b"/>
              <a:pathLst>
                <a:path w="311" h="929" extrusionOk="0">
                  <a:moveTo>
                    <a:pt x="0" y="0"/>
                  </a:moveTo>
                  <a:lnTo>
                    <a:pt x="0" y="929"/>
                  </a:lnTo>
                  <a:lnTo>
                    <a:pt x="310" y="929"/>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5"/>
            <p:cNvSpPr/>
            <p:nvPr/>
          </p:nvSpPr>
          <p:spPr>
            <a:xfrm>
              <a:off x="2349127" y="2689781"/>
              <a:ext cx="9998" cy="32362"/>
            </a:xfrm>
            <a:custGeom>
              <a:avLst/>
              <a:gdLst/>
              <a:ahLst/>
              <a:cxnLst/>
              <a:rect l="l" t="t" r="r" b="b"/>
              <a:pathLst>
                <a:path w="287" h="929" extrusionOk="0">
                  <a:moveTo>
                    <a:pt x="0" y="0"/>
                  </a:moveTo>
                  <a:lnTo>
                    <a:pt x="0" y="929"/>
                  </a:lnTo>
                  <a:lnTo>
                    <a:pt x="286" y="929"/>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5"/>
            <p:cNvSpPr/>
            <p:nvPr/>
          </p:nvSpPr>
          <p:spPr>
            <a:xfrm>
              <a:off x="2296039" y="2876425"/>
              <a:ext cx="41523" cy="41523"/>
            </a:xfrm>
            <a:custGeom>
              <a:avLst/>
              <a:gdLst/>
              <a:ahLst/>
              <a:cxnLst/>
              <a:rect l="l" t="t" r="r" b="b"/>
              <a:pathLst>
                <a:path w="1192" h="1192" extrusionOk="0">
                  <a:moveTo>
                    <a:pt x="596" y="286"/>
                  </a:moveTo>
                  <a:cubicBezTo>
                    <a:pt x="762" y="286"/>
                    <a:pt x="929" y="429"/>
                    <a:pt x="929" y="596"/>
                  </a:cubicBezTo>
                  <a:cubicBezTo>
                    <a:pt x="929" y="786"/>
                    <a:pt x="762" y="929"/>
                    <a:pt x="596" y="929"/>
                  </a:cubicBezTo>
                  <a:cubicBezTo>
                    <a:pt x="405" y="905"/>
                    <a:pt x="262" y="786"/>
                    <a:pt x="262" y="596"/>
                  </a:cubicBezTo>
                  <a:cubicBezTo>
                    <a:pt x="262" y="429"/>
                    <a:pt x="405" y="286"/>
                    <a:pt x="596" y="286"/>
                  </a:cubicBezTo>
                  <a:close/>
                  <a:moveTo>
                    <a:pt x="596" y="0"/>
                  </a:moveTo>
                  <a:cubicBezTo>
                    <a:pt x="262" y="0"/>
                    <a:pt x="0" y="286"/>
                    <a:pt x="0" y="596"/>
                  </a:cubicBezTo>
                  <a:cubicBezTo>
                    <a:pt x="0" y="929"/>
                    <a:pt x="262" y="1191"/>
                    <a:pt x="596" y="1191"/>
                  </a:cubicBezTo>
                  <a:cubicBezTo>
                    <a:pt x="929" y="1191"/>
                    <a:pt x="1191" y="929"/>
                    <a:pt x="1191" y="596"/>
                  </a:cubicBezTo>
                  <a:cubicBezTo>
                    <a:pt x="1191" y="286"/>
                    <a:pt x="929"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75"/>
          <p:cNvGrpSpPr/>
          <p:nvPr/>
        </p:nvGrpSpPr>
        <p:grpSpPr>
          <a:xfrm>
            <a:off x="3012678" y="2679419"/>
            <a:ext cx="298478" cy="353421"/>
            <a:chOff x="2919056" y="2669020"/>
            <a:chExt cx="311110" cy="368378"/>
          </a:xfrm>
        </p:grpSpPr>
        <p:sp>
          <p:nvSpPr>
            <p:cNvPr id="1693" name="Google Shape;1693;p75"/>
            <p:cNvSpPr/>
            <p:nvPr/>
          </p:nvSpPr>
          <p:spPr>
            <a:xfrm>
              <a:off x="2919056" y="2669020"/>
              <a:ext cx="240605" cy="311146"/>
            </a:xfrm>
            <a:custGeom>
              <a:avLst/>
              <a:gdLst/>
              <a:ahLst/>
              <a:cxnLst/>
              <a:rect l="l" t="t" r="r" b="b"/>
              <a:pathLst>
                <a:path w="6907" h="8932" extrusionOk="0">
                  <a:moveTo>
                    <a:pt x="6263" y="334"/>
                  </a:moveTo>
                  <a:cubicBezTo>
                    <a:pt x="6430" y="334"/>
                    <a:pt x="6620" y="477"/>
                    <a:pt x="6620" y="668"/>
                  </a:cubicBezTo>
                  <a:lnTo>
                    <a:pt x="6620" y="1668"/>
                  </a:lnTo>
                  <a:lnTo>
                    <a:pt x="5930" y="1668"/>
                  </a:lnTo>
                  <a:lnTo>
                    <a:pt x="5930" y="668"/>
                  </a:lnTo>
                  <a:cubicBezTo>
                    <a:pt x="5930" y="477"/>
                    <a:pt x="6073" y="334"/>
                    <a:pt x="6263" y="334"/>
                  </a:cubicBezTo>
                  <a:close/>
                  <a:moveTo>
                    <a:pt x="6620" y="4287"/>
                  </a:moveTo>
                  <a:lnTo>
                    <a:pt x="6620" y="4645"/>
                  </a:lnTo>
                  <a:lnTo>
                    <a:pt x="5930" y="4645"/>
                  </a:lnTo>
                  <a:lnTo>
                    <a:pt x="5930" y="4287"/>
                  </a:lnTo>
                  <a:close/>
                  <a:moveTo>
                    <a:pt x="1286" y="1"/>
                  </a:moveTo>
                  <a:cubicBezTo>
                    <a:pt x="929" y="1"/>
                    <a:pt x="619" y="287"/>
                    <a:pt x="619" y="668"/>
                  </a:cubicBezTo>
                  <a:lnTo>
                    <a:pt x="619" y="3644"/>
                  </a:lnTo>
                  <a:lnTo>
                    <a:pt x="929" y="3644"/>
                  </a:lnTo>
                  <a:lnTo>
                    <a:pt x="929" y="668"/>
                  </a:lnTo>
                  <a:cubicBezTo>
                    <a:pt x="929" y="477"/>
                    <a:pt x="1072" y="334"/>
                    <a:pt x="1286" y="334"/>
                  </a:cubicBezTo>
                  <a:lnTo>
                    <a:pt x="5692" y="334"/>
                  </a:lnTo>
                  <a:cubicBezTo>
                    <a:pt x="5620" y="430"/>
                    <a:pt x="5573" y="549"/>
                    <a:pt x="5573" y="668"/>
                  </a:cubicBezTo>
                  <a:lnTo>
                    <a:pt x="5573" y="4645"/>
                  </a:lnTo>
                  <a:lnTo>
                    <a:pt x="2834" y="4645"/>
                  </a:lnTo>
                  <a:lnTo>
                    <a:pt x="2167" y="4002"/>
                  </a:lnTo>
                  <a:lnTo>
                    <a:pt x="0" y="4002"/>
                  </a:lnTo>
                  <a:lnTo>
                    <a:pt x="0" y="8931"/>
                  </a:lnTo>
                  <a:lnTo>
                    <a:pt x="4287" y="8931"/>
                  </a:lnTo>
                  <a:lnTo>
                    <a:pt x="4287" y="8645"/>
                  </a:lnTo>
                  <a:lnTo>
                    <a:pt x="310" y="8645"/>
                  </a:lnTo>
                  <a:lnTo>
                    <a:pt x="310" y="4287"/>
                  </a:lnTo>
                  <a:lnTo>
                    <a:pt x="2096" y="4287"/>
                  </a:lnTo>
                  <a:lnTo>
                    <a:pt x="2739" y="4954"/>
                  </a:lnTo>
                  <a:lnTo>
                    <a:pt x="6620" y="4954"/>
                  </a:lnTo>
                  <a:lnTo>
                    <a:pt x="6620" y="5931"/>
                  </a:lnTo>
                  <a:lnTo>
                    <a:pt x="6906" y="5931"/>
                  </a:lnTo>
                  <a:lnTo>
                    <a:pt x="6906" y="3978"/>
                  </a:lnTo>
                  <a:lnTo>
                    <a:pt x="5930" y="3978"/>
                  </a:lnTo>
                  <a:lnTo>
                    <a:pt x="5930" y="1977"/>
                  </a:lnTo>
                  <a:lnTo>
                    <a:pt x="6906" y="1977"/>
                  </a:lnTo>
                  <a:lnTo>
                    <a:pt x="6906" y="668"/>
                  </a:lnTo>
                  <a:cubicBezTo>
                    <a:pt x="6906" y="310"/>
                    <a:pt x="6644" y="1"/>
                    <a:pt x="6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5"/>
            <p:cNvSpPr/>
            <p:nvPr/>
          </p:nvSpPr>
          <p:spPr>
            <a:xfrm>
              <a:off x="2948073" y="2934494"/>
              <a:ext cx="29087" cy="28251"/>
            </a:xfrm>
            <a:custGeom>
              <a:avLst/>
              <a:gdLst/>
              <a:ahLst/>
              <a:cxnLst/>
              <a:rect l="l" t="t" r="r" b="b"/>
              <a:pathLst>
                <a:path w="835" h="811" extrusionOk="0">
                  <a:moveTo>
                    <a:pt x="1" y="0"/>
                  </a:moveTo>
                  <a:lnTo>
                    <a:pt x="1" y="810"/>
                  </a:lnTo>
                  <a:lnTo>
                    <a:pt x="834" y="810"/>
                  </a:lnTo>
                  <a:lnTo>
                    <a:pt x="834" y="524"/>
                  </a:lnTo>
                  <a:lnTo>
                    <a:pt x="334" y="52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5"/>
            <p:cNvSpPr/>
            <p:nvPr/>
          </p:nvSpPr>
          <p:spPr>
            <a:xfrm>
              <a:off x="3011124" y="2888861"/>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5"/>
            <p:cNvSpPr/>
            <p:nvPr/>
          </p:nvSpPr>
          <p:spPr>
            <a:xfrm>
              <a:off x="3034359" y="2888861"/>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5"/>
            <p:cNvSpPr/>
            <p:nvPr/>
          </p:nvSpPr>
          <p:spPr>
            <a:xfrm>
              <a:off x="3056757" y="2888861"/>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5"/>
            <p:cNvSpPr/>
            <p:nvPr/>
          </p:nvSpPr>
          <p:spPr>
            <a:xfrm>
              <a:off x="2971308" y="2698072"/>
              <a:ext cx="126138" cy="10799"/>
            </a:xfrm>
            <a:custGeom>
              <a:avLst/>
              <a:gdLst/>
              <a:ahLst/>
              <a:cxnLst/>
              <a:rect l="l" t="t" r="r" b="b"/>
              <a:pathLst>
                <a:path w="3621" h="310" extrusionOk="0">
                  <a:moveTo>
                    <a:pt x="0" y="0"/>
                  </a:moveTo>
                  <a:lnTo>
                    <a:pt x="0" y="310"/>
                  </a:lnTo>
                  <a:lnTo>
                    <a:pt x="3620" y="310"/>
                  </a:lnTo>
                  <a:lnTo>
                    <a:pt x="3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5"/>
            <p:cNvSpPr/>
            <p:nvPr/>
          </p:nvSpPr>
          <p:spPr>
            <a:xfrm>
              <a:off x="2971308" y="2727089"/>
              <a:ext cx="126138" cy="10834"/>
            </a:xfrm>
            <a:custGeom>
              <a:avLst/>
              <a:gdLst/>
              <a:ahLst/>
              <a:cxnLst/>
              <a:rect l="l" t="t" r="r" b="b"/>
              <a:pathLst>
                <a:path w="3621" h="311" extrusionOk="0">
                  <a:moveTo>
                    <a:pt x="0" y="1"/>
                  </a:moveTo>
                  <a:lnTo>
                    <a:pt x="0" y="310"/>
                  </a:lnTo>
                  <a:lnTo>
                    <a:pt x="3620" y="310"/>
                  </a:lnTo>
                  <a:lnTo>
                    <a:pt x="3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2971308" y="2756141"/>
              <a:ext cx="126138" cy="10799"/>
            </a:xfrm>
            <a:custGeom>
              <a:avLst/>
              <a:gdLst/>
              <a:ahLst/>
              <a:cxnLst/>
              <a:rect l="l" t="t" r="r" b="b"/>
              <a:pathLst>
                <a:path w="3621" h="310" extrusionOk="0">
                  <a:moveTo>
                    <a:pt x="0" y="0"/>
                  </a:moveTo>
                  <a:lnTo>
                    <a:pt x="0" y="310"/>
                  </a:lnTo>
                  <a:lnTo>
                    <a:pt x="3620" y="310"/>
                  </a:lnTo>
                  <a:lnTo>
                    <a:pt x="3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5"/>
            <p:cNvSpPr/>
            <p:nvPr/>
          </p:nvSpPr>
          <p:spPr>
            <a:xfrm>
              <a:off x="2971308" y="2785158"/>
              <a:ext cx="126138" cy="10834"/>
            </a:xfrm>
            <a:custGeom>
              <a:avLst/>
              <a:gdLst/>
              <a:ahLst/>
              <a:cxnLst/>
              <a:rect l="l" t="t" r="r" b="b"/>
              <a:pathLst>
                <a:path w="3621" h="311" extrusionOk="0">
                  <a:moveTo>
                    <a:pt x="0" y="1"/>
                  </a:moveTo>
                  <a:lnTo>
                    <a:pt x="0" y="310"/>
                  </a:lnTo>
                  <a:lnTo>
                    <a:pt x="3620" y="310"/>
                  </a:lnTo>
                  <a:lnTo>
                    <a:pt x="3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5"/>
            <p:cNvSpPr/>
            <p:nvPr/>
          </p:nvSpPr>
          <p:spPr>
            <a:xfrm>
              <a:off x="3080793" y="2888025"/>
              <a:ext cx="149372" cy="149372"/>
            </a:xfrm>
            <a:custGeom>
              <a:avLst/>
              <a:gdLst/>
              <a:ahLst/>
              <a:cxnLst/>
              <a:rect l="l" t="t" r="r" b="b"/>
              <a:pathLst>
                <a:path w="4288" h="4288" extrusionOk="0">
                  <a:moveTo>
                    <a:pt x="2144" y="334"/>
                  </a:moveTo>
                  <a:cubicBezTo>
                    <a:pt x="3168" y="334"/>
                    <a:pt x="3954" y="1168"/>
                    <a:pt x="3954" y="2144"/>
                  </a:cubicBezTo>
                  <a:cubicBezTo>
                    <a:pt x="3954" y="3168"/>
                    <a:pt x="3121" y="3954"/>
                    <a:pt x="2144" y="3954"/>
                  </a:cubicBezTo>
                  <a:cubicBezTo>
                    <a:pt x="1144" y="3954"/>
                    <a:pt x="334" y="3121"/>
                    <a:pt x="334" y="2144"/>
                  </a:cubicBezTo>
                  <a:cubicBezTo>
                    <a:pt x="334" y="1144"/>
                    <a:pt x="1168" y="334"/>
                    <a:pt x="2144" y="334"/>
                  </a:cubicBezTo>
                  <a:close/>
                  <a:moveTo>
                    <a:pt x="2144" y="1"/>
                  </a:moveTo>
                  <a:cubicBezTo>
                    <a:pt x="953" y="1"/>
                    <a:pt x="1" y="953"/>
                    <a:pt x="1" y="2144"/>
                  </a:cubicBezTo>
                  <a:cubicBezTo>
                    <a:pt x="1" y="3335"/>
                    <a:pt x="953" y="4287"/>
                    <a:pt x="2144" y="4287"/>
                  </a:cubicBezTo>
                  <a:cubicBezTo>
                    <a:pt x="3335" y="4287"/>
                    <a:pt x="4287" y="3335"/>
                    <a:pt x="4287" y="2144"/>
                  </a:cubicBezTo>
                  <a:cubicBezTo>
                    <a:pt x="4264" y="953"/>
                    <a:pt x="3311"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5"/>
            <p:cNvSpPr/>
            <p:nvPr/>
          </p:nvSpPr>
          <p:spPr>
            <a:xfrm>
              <a:off x="3104028" y="2911259"/>
              <a:ext cx="103739" cy="103739"/>
            </a:xfrm>
            <a:custGeom>
              <a:avLst/>
              <a:gdLst/>
              <a:ahLst/>
              <a:cxnLst/>
              <a:rect l="l" t="t" r="r" b="b"/>
              <a:pathLst>
                <a:path w="2978" h="2978" extrusionOk="0">
                  <a:moveTo>
                    <a:pt x="1477" y="310"/>
                  </a:moveTo>
                  <a:cubicBezTo>
                    <a:pt x="2096" y="310"/>
                    <a:pt x="2644" y="858"/>
                    <a:pt x="2644" y="1477"/>
                  </a:cubicBezTo>
                  <a:cubicBezTo>
                    <a:pt x="2644" y="2144"/>
                    <a:pt x="2096" y="2644"/>
                    <a:pt x="1477" y="2644"/>
                  </a:cubicBezTo>
                  <a:cubicBezTo>
                    <a:pt x="834" y="2644"/>
                    <a:pt x="310" y="2096"/>
                    <a:pt x="310" y="1477"/>
                  </a:cubicBezTo>
                  <a:cubicBezTo>
                    <a:pt x="310" y="834"/>
                    <a:pt x="858" y="310"/>
                    <a:pt x="1477" y="310"/>
                  </a:cubicBezTo>
                  <a:close/>
                  <a:moveTo>
                    <a:pt x="1477" y="1"/>
                  </a:moveTo>
                  <a:cubicBezTo>
                    <a:pt x="667" y="1"/>
                    <a:pt x="1" y="644"/>
                    <a:pt x="1" y="1477"/>
                  </a:cubicBezTo>
                  <a:cubicBezTo>
                    <a:pt x="1" y="2287"/>
                    <a:pt x="644" y="2977"/>
                    <a:pt x="1477" y="2977"/>
                  </a:cubicBezTo>
                  <a:cubicBezTo>
                    <a:pt x="2287" y="2977"/>
                    <a:pt x="2977" y="2311"/>
                    <a:pt x="2977" y="1477"/>
                  </a:cubicBezTo>
                  <a:cubicBezTo>
                    <a:pt x="2930" y="667"/>
                    <a:pt x="2287" y="1"/>
                    <a:pt x="1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5"/>
            <p:cNvSpPr/>
            <p:nvPr/>
          </p:nvSpPr>
          <p:spPr>
            <a:xfrm>
              <a:off x="3149661" y="2933658"/>
              <a:ext cx="25743" cy="49814"/>
            </a:xfrm>
            <a:custGeom>
              <a:avLst/>
              <a:gdLst/>
              <a:ahLst/>
              <a:cxnLst/>
              <a:rect l="l" t="t" r="r" b="b"/>
              <a:pathLst>
                <a:path w="739" h="1430" extrusionOk="0">
                  <a:moveTo>
                    <a:pt x="0" y="1"/>
                  </a:moveTo>
                  <a:lnTo>
                    <a:pt x="0" y="906"/>
                  </a:lnTo>
                  <a:lnTo>
                    <a:pt x="524" y="1429"/>
                  </a:lnTo>
                  <a:lnTo>
                    <a:pt x="739" y="1215"/>
                  </a:lnTo>
                  <a:lnTo>
                    <a:pt x="286" y="787"/>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75"/>
          <p:cNvGrpSpPr/>
          <p:nvPr/>
        </p:nvGrpSpPr>
        <p:grpSpPr>
          <a:xfrm>
            <a:off x="3690297" y="2714371"/>
            <a:ext cx="352614" cy="283368"/>
            <a:chOff x="3191700" y="3379325"/>
            <a:chExt cx="263775" cy="211975"/>
          </a:xfrm>
        </p:grpSpPr>
        <p:sp>
          <p:nvSpPr>
            <p:cNvPr id="1706" name="Google Shape;1706;p75"/>
            <p:cNvSpPr/>
            <p:nvPr/>
          </p:nvSpPr>
          <p:spPr>
            <a:xfrm>
              <a:off x="3307200" y="3510300"/>
              <a:ext cx="8375" cy="7175"/>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5"/>
            <p:cNvSpPr/>
            <p:nvPr/>
          </p:nvSpPr>
          <p:spPr>
            <a:xfrm>
              <a:off x="3323875" y="3510300"/>
              <a:ext cx="7775" cy="7175"/>
            </a:xfrm>
            <a:custGeom>
              <a:avLst/>
              <a:gdLst/>
              <a:ahLst/>
              <a:cxnLst/>
              <a:rect l="l" t="t" r="r" b="b"/>
              <a:pathLst>
                <a:path w="311"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5"/>
            <p:cNvSpPr/>
            <p:nvPr/>
          </p:nvSpPr>
          <p:spPr>
            <a:xfrm>
              <a:off x="3339950" y="3510300"/>
              <a:ext cx="8350" cy="7175"/>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5"/>
            <p:cNvSpPr/>
            <p:nvPr/>
          </p:nvSpPr>
          <p:spPr>
            <a:xfrm>
              <a:off x="3406025" y="3572225"/>
              <a:ext cx="16700" cy="7150"/>
            </a:xfrm>
            <a:custGeom>
              <a:avLst/>
              <a:gdLst/>
              <a:ahLst/>
              <a:cxnLst/>
              <a:rect l="l" t="t" r="r" b="b"/>
              <a:pathLst>
                <a:path w="668" h="286" extrusionOk="0">
                  <a:moveTo>
                    <a:pt x="1" y="0"/>
                  </a:moveTo>
                  <a:lnTo>
                    <a:pt x="1" y="286"/>
                  </a:lnTo>
                  <a:lnTo>
                    <a:pt x="668" y="286"/>
                  </a:lnTo>
                  <a:lnTo>
                    <a:pt x="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5"/>
            <p:cNvSpPr/>
            <p:nvPr/>
          </p:nvSpPr>
          <p:spPr>
            <a:xfrm>
              <a:off x="3223850" y="3419200"/>
              <a:ext cx="231625" cy="172100"/>
            </a:xfrm>
            <a:custGeom>
              <a:avLst/>
              <a:gdLst/>
              <a:ahLst/>
              <a:cxnLst/>
              <a:rect l="l" t="t" r="r" b="b"/>
              <a:pathLst>
                <a:path w="9265" h="6884" extrusionOk="0">
                  <a:moveTo>
                    <a:pt x="8931" y="1644"/>
                  </a:moveTo>
                  <a:lnTo>
                    <a:pt x="8931" y="2335"/>
                  </a:lnTo>
                  <a:lnTo>
                    <a:pt x="6311" y="2335"/>
                  </a:lnTo>
                  <a:lnTo>
                    <a:pt x="6311" y="1644"/>
                  </a:lnTo>
                  <a:close/>
                  <a:moveTo>
                    <a:pt x="8955" y="5931"/>
                  </a:moveTo>
                  <a:lnTo>
                    <a:pt x="8955" y="6621"/>
                  </a:lnTo>
                  <a:cubicBezTo>
                    <a:pt x="8947" y="6613"/>
                    <a:pt x="8944" y="6611"/>
                    <a:pt x="8943" y="6611"/>
                  </a:cubicBezTo>
                  <a:lnTo>
                    <a:pt x="8943" y="6611"/>
                  </a:lnTo>
                  <a:cubicBezTo>
                    <a:pt x="8942" y="6611"/>
                    <a:pt x="8947" y="6621"/>
                    <a:pt x="8931" y="6621"/>
                  </a:cubicBezTo>
                  <a:lnTo>
                    <a:pt x="6311" y="6621"/>
                  </a:lnTo>
                  <a:lnTo>
                    <a:pt x="6311" y="6574"/>
                  </a:lnTo>
                  <a:lnTo>
                    <a:pt x="6311" y="5931"/>
                  </a:lnTo>
                  <a:close/>
                  <a:moveTo>
                    <a:pt x="3311" y="1"/>
                  </a:moveTo>
                  <a:lnTo>
                    <a:pt x="3311" y="310"/>
                  </a:lnTo>
                  <a:lnTo>
                    <a:pt x="7597" y="310"/>
                  </a:lnTo>
                  <a:lnTo>
                    <a:pt x="7597" y="1311"/>
                  </a:lnTo>
                  <a:lnTo>
                    <a:pt x="6288" y="1311"/>
                  </a:lnTo>
                  <a:cubicBezTo>
                    <a:pt x="6097" y="1311"/>
                    <a:pt x="5954" y="1430"/>
                    <a:pt x="5954" y="1620"/>
                  </a:cubicBezTo>
                  <a:lnTo>
                    <a:pt x="5954" y="2597"/>
                  </a:lnTo>
                  <a:lnTo>
                    <a:pt x="8907" y="2597"/>
                  </a:lnTo>
                  <a:lnTo>
                    <a:pt x="8907" y="5597"/>
                  </a:lnTo>
                  <a:lnTo>
                    <a:pt x="6264" y="5597"/>
                  </a:lnTo>
                  <a:lnTo>
                    <a:pt x="6264" y="2954"/>
                  </a:lnTo>
                  <a:lnTo>
                    <a:pt x="5954" y="2954"/>
                  </a:lnTo>
                  <a:lnTo>
                    <a:pt x="5954" y="4954"/>
                  </a:lnTo>
                  <a:lnTo>
                    <a:pt x="334" y="4954"/>
                  </a:lnTo>
                  <a:lnTo>
                    <a:pt x="310" y="4930"/>
                  </a:lnTo>
                  <a:lnTo>
                    <a:pt x="310" y="4597"/>
                  </a:lnTo>
                  <a:lnTo>
                    <a:pt x="3216" y="4597"/>
                  </a:lnTo>
                  <a:lnTo>
                    <a:pt x="3406" y="4764"/>
                  </a:lnTo>
                  <a:lnTo>
                    <a:pt x="4859" y="4764"/>
                  </a:lnTo>
                  <a:lnTo>
                    <a:pt x="5026" y="4597"/>
                  </a:lnTo>
                  <a:lnTo>
                    <a:pt x="5621" y="4597"/>
                  </a:lnTo>
                  <a:lnTo>
                    <a:pt x="5621" y="4287"/>
                  </a:lnTo>
                  <a:lnTo>
                    <a:pt x="4883" y="4287"/>
                  </a:lnTo>
                  <a:lnTo>
                    <a:pt x="4716" y="4478"/>
                  </a:lnTo>
                  <a:lnTo>
                    <a:pt x="3525" y="4478"/>
                  </a:lnTo>
                  <a:lnTo>
                    <a:pt x="3335" y="4287"/>
                  </a:lnTo>
                  <a:lnTo>
                    <a:pt x="620" y="4287"/>
                  </a:lnTo>
                  <a:lnTo>
                    <a:pt x="620" y="2954"/>
                  </a:lnTo>
                  <a:lnTo>
                    <a:pt x="334" y="2954"/>
                  </a:lnTo>
                  <a:lnTo>
                    <a:pt x="334" y="4287"/>
                  </a:lnTo>
                  <a:lnTo>
                    <a:pt x="1" y="4287"/>
                  </a:lnTo>
                  <a:lnTo>
                    <a:pt x="1" y="4930"/>
                  </a:lnTo>
                  <a:cubicBezTo>
                    <a:pt x="1" y="5097"/>
                    <a:pt x="144" y="5240"/>
                    <a:pt x="334" y="5240"/>
                  </a:cubicBezTo>
                  <a:lnTo>
                    <a:pt x="5954" y="5240"/>
                  </a:lnTo>
                  <a:lnTo>
                    <a:pt x="5954" y="6550"/>
                  </a:lnTo>
                  <a:cubicBezTo>
                    <a:pt x="5954" y="6740"/>
                    <a:pt x="6097" y="6883"/>
                    <a:pt x="6288" y="6883"/>
                  </a:cubicBezTo>
                  <a:lnTo>
                    <a:pt x="8907" y="6883"/>
                  </a:lnTo>
                  <a:cubicBezTo>
                    <a:pt x="9074" y="6883"/>
                    <a:pt x="9193" y="6740"/>
                    <a:pt x="9193" y="6550"/>
                  </a:cubicBezTo>
                  <a:lnTo>
                    <a:pt x="9193" y="1620"/>
                  </a:lnTo>
                  <a:cubicBezTo>
                    <a:pt x="9264" y="1477"/>
                    <a:pt x="9122" y="1311"/>
                    <a:pt x="8931" y="1311"/>
                  </a:cubicBezTo>
                  <a:lnTo>
                    <a:pt x="7931" y="1311"/>
                  </a:lnTo>
                  <a:lnTo>
                    <a:pt x="7931" y="310"/>
                  </a:lnTo>
                  <a:cubicBezTo>
                    <a:pt x="7931" y="120"/>
                    <a:pt x="7764" y="1"/>
                    <a:pt x="7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5"/>
            <p:cNvSpPr/>
            <p:nvPr/>
          </p:nvSpPr>
          <p:spPr>
            <a:xfrm>
              <a:off x="3393525" y="3543050"/>
              <a:ext cx="8375" cy="7150"/>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5"/>
            <p:cNvSpPr/>
            <p:nvPr/>
          </p:nvSpPr>
          <p:spPr>
            <a:xfrm>
              <a:off x="3410800" y="35430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5"/>
            <p:cNvSpPr/>
            <p:nvPr/>
          </p:nvSpPr>
          <p:spPr>
            <a:xfrm>
              <a:off x="3426875" y="3543050"/>
              <a:ext cx="8350" cy="7150"/>
            </a:xfrm>
            <a:custGeom>
              <a:avLst/>
              <a:gdLst/>
              <a:ahLst/>
              <a:cxnLst/>
              <a:rect l="l" t="t" r="r" b="b"/>
              <a:pathLst>
                <a:path w="334" h="286"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5"/>
            <p:cNvSpPr/>
            <p:nvPr/>
          </p:nvSpPr>
          <p:spPr>
            <a:xfrm>
              <a:off x="3191700" y="3379325"/>
              <a:ext cx="106600" cy="105400"/>
            </a:xfrm>
            <a:custGeom>
              <a:avLst/>
              <a:gdLst/>
              <a:ahLst/>
              <a:cxnLst/>
              <a:rect l="l" t="t" r="r" b="b"/>
              <a:pathLst>
                <a:path w="4264" h="4216" extrusionOk="0">
                  <a:moveTo>
                    <a:pt x="2311" y="262"/>
                  </a:moveTo>
                  <a:lnTo>
                    <a:pt x="2311" y="619"/>
                  </a:lnTo>
                  <a:lnTo>
                    <a:pt x="1930" y="619"/>
                  </a:lnTo>
                  <a:lnTo>
                    <a:pt x="1930" y="262"/>
                  </a:lnTo>
                  <a:close/>
                  <a:moveTo>
                    <a:pt x="3311" y="643"/>
                  </a:moveTo>
                  <a:lnTo>
                    <a:pt x="3549" y="881"/>
                  </a:lnTo>
                  <a:lnTo>
                    <a:pt x="3287" y="1167"/>
                  </a:lnTo>
                  <a:cubicBezTo>
                    <a:pt x="3216" y="1072"/>
                    <a:pt x="3144" y="977"/>
                    <a:pt x="3049" y="929"/>
                  </a:cubicBezTo>
                  <a:lnTo>
                    <a:pt x="3311" y="643"/>
                  </a:lnTo>
                  <a:close/>
                  <a:moveTo>
                    <a:pt x="953" y="691"/>
                  </a:moveTo>
                  <a:lnTo>
                    <a:pt x="1239" y="953"/>
                  </a:lnTo>
                  <a:cubicBezTo>
                    <a:pt x="1144" y="1000"/>
                    <a:pt x="1048" y="1096"/>
                    <a:pt x="1001" y="1191"/>
                  </a:cubicBezTo>
                  <a:lnTo>
                    <a:pt x="715" y="929"/>
                  </a:lnTo>
                  <a:lnTo>
                    <a:pt x="953" y="691"/>
                  </a:lnTo>
                  <a:close/>
                  <a:moveTo>
                    <a:pt x="667" y="1905"/>
                  </a:moveTo>
                  <a:lnTo>
                    <a:pt x="667" y="2072"/>
                  </a:lnTo>
                  <a:lnTo>
                    <a:pt x="667" y="2263"/>
                  </a:lnTo>
                  <a:lnTo>
                    <a:pt x="310" y="2263"/>
                  </a:lnTo>
                  <a:lnTo>
                    <a:pt x="310" y="1905"/>
                  </a:lnTo>
                  <a:close/>
                  <a:moveTo>
                    <a:pt x="3978" y="1905"/>
                  </a:moveTo>
                  <a:lnTo>
                    <a:pt x="3978" y="2263"/>
                  </a:lnTo>
                  <a:lnTo>
                    <a:pt x="3620" y="2263"/>
                  </a:lnTo>
                  <a:lnTo>
                    <a:pt x="3620" y="2072"/>
                  </a:lnTo>
                  <a:lnTo>
                    <a:pt x="3620" y="1905"/>
                  </a:lnTo>
                  <a:close/>
                  <a:moveTo>
                    <a:pt x="2120" y="929"/>
                  </a:moveTo>
                  <a:cubicBezTo>
                    <a:pt x="2739" y="929"/>
                    <a:pt x="3287" y="1453"/>
                    <a:pt x="3287" y="2072"/>
                  </a:cubicBezTo>
                  <a:cubicBezTo>
                    <a:pt x="3287" y="2739"/>
                    <a:pt x="2739" y="3239"/>
                    <a:pt x="2120" y="3239"/>
                  </a:cubicBezTo>
                  <a:cubicBezTo>
                    <a:pt x="1501" y="3239"/>
                    <a:pt x="953" y="2739"/>
                    <a:pt x="953" y="2072"/>
                  </a:cubicBezTo>
                  <a:cubicBezTo>
                    <a:pt x="953" y="1429"/>
                    <a:pt x="1501" y="929"/>
                    <a:pt x="2120" y="929"/>
                  </a:cubicBezTo>
                  <a:close/>
                  <a:moveTo>
                    <a:pt x="3287" y="2977"/>
                  </a:moveTo>
                  <a:lnTo>
                    <a:pt x="3549" y="3239"/>
                  </a:lnTo>
                  <a:lnTo>
                    <a:pt x="3311" y="3477"/>
                  </a:lnTo>
                  <a:lnTo>
                    <a:pt x="3049" y="3215"/>
                  </a:lnTo>
                  <a:cubicBezTo>
                    <a:pt x="3144" y="3144"/>
                    <a:pt x="3216" y="3072"/>
                    <a:pt x="3287" y="2977"/>
                  </a:cubicBezTo>
                  <a:close/>
                  <a:moveTo>
                    <a:pt x="1001" y="3001"/>
                  </a:moveTo>
                  <a:cubicBezTo>
                    <a:pt x="1048" y="3096"/>
                    <a:pt x="1144" y="3191"/>
                    <a:pt x="1239" y="3239"/>
                  </a:cubicBezTo>
                  <a:lnTo>
                    <a:pt x="953" y="3501"/>
                  </a:lnTo>
                  <a:lnTo>
                    <a:pt x="715" y="3263"/>
                  </a:lnTo>
                  <a:lnTo>
                    <a:pt x="1001" y="3001"/>
                  </a:lnTo>
                  <a:close/>
                  <a:moveTo>
                    <a:pt x="2311" y="3572"/>
                  </a:moveTo>
                  <a:lnTo>
                    <a:pt x="2311" y="3930"/>
                  </a:lnTo>
                  <a:lnTo>
                    <a:pt x="1953" y="3930"/>
                  </a:lnTo>
                  <a:lnTo>
                    <a:pt x="1953" y="3572"/>
                  </a:lnTo>
                  <a:close/>
                  <a:moveTo>
                    <a:pt x="1644" y="0"/>
                  </a:moveTo>
                  <a:lnTo>
                    <a:pt x="1644" y="739"/>
                  </a:lnTo>
                  <a:cubicBezTo>
                    <a:pt x="1620" y="762"/>
                    <a:pt x="1549" y="762"/>
                    <a:pt x="1501" y="810"/>
                  </a:cubicBezTo>
                  <a:lnTo>
                    <a:pt x="953" y="262"/>
                  </a:lnTo>
                  <a:lnTo>
                    <a:pt x="263" y="953"/>
                  </a:lnTo>
                  <a:lnTo>
                    <a:pt x="810" y="1477"/>
                  </a:lnTo>
                  <a:cubicBezTo>
                    <a:pt x="787" y="1548"/>
                    <a:pt x="763" y="1572"/>
                    <a:pt x="763" y="1643"/>
                  </a:cubicBezTo>
                  <a:lnTo>
                    <a:pt x="1" y="1643"/>
                  </a:lnTo>
                  <a:lnTo>
                    <a:pt x="1" y="2620"/>
                  </a:lnTo>
                  <a:lnTo>
                    <a:pt x="763" y="2620"/>
                  </a:lnTo>
                  <a:cubicBezTo>
                    <a:pt x="787" y="2644"/>
                    <a:pt x="787" y="2715"/>
                    <a:pt x="810" y="2763"/>
                  </a:cubicBezTo>
                  <a:lnTo>
                    <a:pt x="263" y="3310"/>
                  </a:lnTo>
                  <a:lnTo>
                    <a:pt x="953" y="3977"/>
                  </a:lnTo>
                  <a:lnTo>
                    <a:pt x="1501" y="3453"/>
                  </a:lnTo>
                  <a:cubicBezTo>
                    <a:pt x="1508" y="3446"/>
                    <a:pt x="1521" y="3444"/>
                    <a:pt x="1537" y="3444"/>
                  </a:cubicBezTo>
                  <a:cubicBezTo>
                    <a:pt x="1574" y="3444"/>
                    <a:pt x="1627" y="3460"/>
                    <a:pt x="1644" y="3477"/>
                  </a:cubicBezTo>
                  <a:lnTo>
                    <a:pt x="1644" y="4215"/>
                  </a:lnTo>
                  <a:lnTo>
                    <a:pt x="2620" y="4215"/>
                  </a:lnTo>
                  <a:lnTo>
                    <a:pt x="2620" y="3477"/>
                  </a:lnTo>
                  <a:cubicBezTo>
                    <a:pt x="2692" y="3453"/>
                    <a:pt x="2739" y="3453"/>
                    <a:pt x="2787" y="3430"/>
                  </a:cubicBezTo>
                  <a:lnTo>
                    <a:pt x="3311" y="3953"/>
                  </a:lnTo>
                  <a:lnTo>
                    <a:pt x="4001" y="3263"/>
                  </a:lnTo>
                  <a:lnTo>
                    <a:pt x="3454" y="2763"/>
                  </a:lnTo>
                  <a:cubicBezTo>
                    <a:pt x="3501" y="2715"/>
                    <a:pt x="3525" y="2644"/>
                    <a:pt x="3525" y="2620"/>
                  </a:cubicBezTo>
                  <a:lnTo>
                    <a:pt x="4263" y="2620"/>
                  </a:lnTo>
                  <a:lnTo>
                    <a:pt x="4263" y="1643"/>
                  </a:lnTo>
                  <a:lnTo>
                    <a:pt x="3525" y="1643"/>
                  </a:lnTo>
                  <a:cubicBezTo>
                    <a:pt x="3501" y="1572"/>
                    <a:pt x="3501" y="1524"/>
                    <a:pt x="3454" y="1477"/>
                  </a:cubicBezTo>
                  <a:lnTo>
                    <a:pt x="4001" y="953"/>
                  </a:lnTo>
                  <a:lnTo>
                    <a:pt x="3311" y="262"/>
                  </a:lnTo>
                  <a:lnTo>
                    <a:pt x="2787" y="810"/>
                  </a:lnTo>
                  <a:cubicBezTo>
                    <a:pt x="2716" y="762"/>
                    <a:pt x="2692" y="739"/>
                    <a:pt x="2620" y="739"/>
                  </a:cubicBezTo>
                  <a:lnTo>
                    <a:pt x="2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5"/>
            <p:cNvSpPr/>
            <p:nvPr/>
          </p:nvSpPr>
          <p:spPr>
            <a:xfrm>
              <a:off x="3228625" y="3415050"/>
              <a:ext cx="32750" cy="32750"/>
            </a:xfrm>
            <a:custGeom>
              <a:avLst/>
              <a:gdLst/>
              <a:ahLst/>
              <a:cxnLst/>
              <a:rect l="l" t="t" r="r" b="b"/>
              <a:pathLst>
                <a:path w="1310" h="1310" extrusionOk="0">
                  <a:moveTo>
                    <a:pt x="643" y="334"/>
                  </a:moveTo>
                  <a:cubicBezTo>
                    <a:pt x="834" y="334"/>
                    <a:pt x="977" y="476"/>
                    <a:pt x="977" y="643"/>
                  </a:cubicBezTo>
                  <a:cubicBezTo>
                    <a:pt x="977" y="834"/>
                    <a:pt x="834" y="977"/>
                    <a:pt x="643" y="977"/>
                  </a:cubicBezTo>
                  <a:cubicBezTo>
                    <a:pt x="476" y="977"/>
                    <a:pt x="310" y="834"/>
                    <a:pt x="310" y="643"/>
                  </a:cubicBezTo>
                  <a:cubicBezTo>
                    <a:pt x="310" y="476"/>
                    <a:pt x="476" y="334"/>
                    <a:pt x="643" y="334"/>
                  </a:cubicBezTo>
                  <a:close/>
                  <a:moveTo>
                    <a:pt x="643" y="0"/>
                  </a:moveTo>
                  <a:cubicBezTo>
                    <a:pt x="286" y="0"/>
                    <a:pt x="0" y="286"/>
                    <a:pt x="0" y="643"/>
                  </a:cubicBezTo>
                  <a:cubicBezTo>
                    <a:pt x="24" y="1000"/>
                    <a:pt x="286" y="1310"/>
                    <a:pt x="643" y="1310"/>
                  </a:cubicBezTo>
                  <a:cubicBezTo>
                    <a:pt x="1000" y="1310"/>
                    <a:pt x="1310" y="1000"/>
                    <a:pt x="1310" y="643"/>
                  </a:cubicBezTo>
                  <a:cubicBezTo>
                    <a:pt x="1310" y="286"/>
                    <a:pt x="1000" y="0"/>
                    <a:pt x="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75"/>
          <p:cNvGrpSpPr/>
          <p:nvPr/>
        </p:nvGrpSpPr>
        <p:grpSpPr>
          <a:xfrm>
            <a:off x="4427701" y="2679347"/>
            <a:ext cx="286543" cy="353416"/>
            <a:chOff x="3718600" y="3377525"/>
            <a:chExt cx="214350" cy="264375"/>
          </a:xfrm>
        </p:grpSpPr>
        <p:sp>
          <p:nvSpPr>
            <p:cNvPr id="1717" name="Google Shape;1717;p75"/>
            <p:cNvSpPr/>
            <p:nvPr/>
          </p:nvSpPr>
          <p:spPr>
            <a:xfrm>
              <a:off x="3718600" y="3377525"/>
              <a:ext cx="156600" cy="206025"/>
            </a:xfrm>
            <a:custGeom>
              <a:avLst/>
              <a:gdLst/>
              <a:ahLst/>
              <a:cxnLst/>
              <a:rect l="l" t="t" r="r" b="b"/>
              <a:pathLst>
                <a:path w="6264" h="8241" extrusionOk="0">
                  <a:moveTo>
                    <a:pt x="4620" y="549"/>
                  </a:moveTo>
                  <a:lnTo>
                    <a:pt x="5764" y="1668"/>
                  </a:lnTo>
                  <a:lnTo>
                    <a:pt x="4620" y="1668"/>
                  </a:lnTo>
                  <a:lnTo>
                    <a:pt x="4620" y="549"/>
                  </a:lnTo>
                  <a:close/>
                  <a:moveTo>
                    <a:pt x="0" y="1"/>
                  </a:moveTo>
                  <a:lnTo>
                    <a:pt x="0" y="8241"/>
                  </a:lnTo>
                  <a:lnTo>
                    <a:pt x="4620" y="8241"/>
                  </a:lnTo>
                  <a:lnTo>
                    <a:pt x="4620" y="7955"/>
                  </a:lnTo>
                  <a:lnTo>
                    <a:pt x="310" y="7955"/>
                  </a:lnTo>
                  <a:lnTo>
                    <a:pt x="310" y="334"/>
                  </a:lnTo>
                  <a:lnTo>
                    <a:pt x="4335" y="334"/>
                  </a:lnTo>
                  <a:lnTo>
                    <a:pt x="4335" y="1977"/>
                  </a:lnTo>
                  <a:lnTo>
                    <a:pt x="5954" y="1977"/>
                  </a:lnTo>
                  <a:lnTo>
                    <a:pt x="5954" y="4121"/>
                  </a:lnTo>
                  <a:lnTo>
                    <a:pt x="6264" y="4121"/>
                  </a:lnTo>
                  <a:lnTo>
                    <a:pt x="6264" y="1739"/>
                  </a:lnTo>
                  <a:lnTo>
                    <a:pt x="4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5"/>
            <p:cNvSpPr/>
            <p:nvPr/>
          </p:nvSpPr>
          <p:spPr>
            <a:xfrm>
              <a:off x="3739425" y="3539475"/>
              <a:ext cx="61950" cy="7175"/>
            </a:xfrm>
            <a:custGeom>
              <a:avLst/>
              <a:gdLst/>
              <a:ahLst/>
              <a:cxnLst/>
              <a:rect l="l" t="t" r="r" b="b"/>
              <a:pathLst>
                <a:path w="2478" h="287" extrusionOk="0">
                  <a:moveTo>
                    <a:pt x="1" y="0"/>
                  </a:moveTo>
                  <a:lnTo>
                    <a:pt x="1" y="286"/>
                  </a:lnTo>
                  <a:lnTo>
                    <a:pt x="2478" y="286"/>
                  </a:lnTo>
                  <a:lnTo>
                    <a:pt x="2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5"/>
            <p:cNvSpPr/>
            <p:nvPr/>
          </p:nvSpPr>
          <p:spPr>
            <a:xfrm>
              <a:off x="3739425" y="3440050"/>
              <a:ext cx="115525" cy="7750"/>
            </a:xfrm>
            <a:custGeom>
              <a:avLst/>
              <a:gdLst/>
              <a:ahLst/>
              <a:cxnLst/>
              <a:rect l="l" t="t" r="r" b="b"/>
              <a:pathLst>
                <a:path w="4621" h="310" extrusionOk="0">
                  <a:moveTo>
                    <a:pt x="1" y="0"/>
                  </a:moveTo>
                  <a:lnTo>
                    <a:pt x="1" y="310"/>
                  </a:lnTo>
                  <a:lnTo>
                    <a:pt x="4621" y="310"/>
                  </a:lnTo>
                  <a:lnTo>
                    <a:pt x="4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5"/>
            <p:cNvSpPr/>
            <p:nvPr/>
          </p:nvSpPr>
          <p:spPr>
            <a:xfrm>
              <a:off x="3739425" y="3489450"/>
              <a:ext cx="61950" cy="7175"/>
            </a:xfrm>
            <a:custGeom>
              <a:avLst/>
              <a:gdLst/>
              <a:ahLst/>
              <a:cxnLst/>
              <a:rect l="l" t="t" r="r" b="b"/>
              <a:pathLst>
                <a:path w="2478" h="287" extrusionOk="0">
                  <a:moveTo>
                    <a:pt x="1" y="1"/>
                  </a:moveTo>
                  <a:lnTo>
                    <a:pt x="1" y="287"/>
                  </a:lnTo>
                  <a:lnTo>
                    <a:pt x="2478" y="287"/>
                  </a:lnTo>
                  <a:lnTo>
                    <a:pt x="2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5"/>
            <p:cNvSpPr/>
            <p:nvPr/>
          </p:nvSpPr>
          <p:spPr>
            <a:xfrm>
              <a:off x="3739425" y="3465050"/>
              <a:ext cx="115525" cy="7175"/>
            </a:xfrm>
            <a:custGeom>
              <a:avLst/>
              <a:gdLst/>
              <a:ahLst/>
              <a:cxnLst/>
              <a:rect l="l" t="t" r="r" b="b"/>
              <a:pathLst>
                <a:path w="4621" h="287" extrusionOk="0">
                  <a:moveTo>
                    <a:pt x="1" y="1"/>
                  </a:moveTo>
                  <a:lnTo>
                    <a:pt x="1" y="286"/>
                  </a:lnTo>
                  <a:lnTo>
                    <a:pt x="4621" y="286"/>
                  </a:lnTo>
                  <a:lnTo>
                    <a:pt x="4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5"/>
            <p:cNvSpPr/>
            <p:nvPr/>
          </p:nvSpPr>
          <p:spPr>
            <a:xfrm>
              <a:off x="3739425" y="3415050"/>
              <a:ext cx="8375" cy="7150"/>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5"/>
            <p:cNvSpPr/>
            <p:nvPr/>
          </p:nvSpPr>
          <p:spPr>
            <a:xfrm>
              <a:off x="3756100" y="3415050"/>
              <a:ext cx="8375" cy="7150"/>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5"/>
            <p:cNvSpPr/>
            <p:nvPr/>
          </p:nvSpPr>
          <p:spPr>
            <a:xfrm>
              <a:off x="3772175" y="3415050"/>
              <a:ext cx="8375" cy="7150"/>
            </a:xfrm>
            <a:custGeom>
              <a:avLst/>
              <a:gdLst/>
              <a:ahLst/>
              <a:cxnLst/>
              <a:rect l="l" t="t" r="r" b="b"/>
              <a:pathLst>
                <a:path w="335" h="286"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5"/>
            <p:cNvSpPr/>
            <p:nvPr/>
          </p:nvSpPr>
          <p:spPr>
            <a:xfrm>
              <a:off x="3738850" y="3481125"/>
              <a:ext cx="194100" cy="160775"/>
            </a:xfrm>
            <a:custGeom>
              <a:avLst/>
              <a:gdLst/>
              <a:ahLst/>
              <a:cxnLst/>
              <a:rect l="l" t="t" r="r" b="b"/>
              <a:pathLst>
                <a:path w="7764" h="6431" extrusionOk="0">
                  <a:moveTo>
                    <a:pt x="3525" y="310"/>
                  </a:moveTo>
                  <a:lnTo>
                    <a:pt x="3525" y="667"/>
                  </a:lnTo>
                  <a:lnTo>
                    <a:pt x="3168" y="667"/>
                  </a:lnTo>
                  <a:lnTo>
                    <a:pt x="3168" y="310"/>
                  </a:lnTo>
                  <a:close/>
                  <a:moveTo>
                    <a:pt x="7478" y="334"/>
                  </a:moveTo>
                  <a:lnTo>
                    <a:pt x="7478" y="691"/>
                  </a:lnTo>
                  <a:lnTo>
                    <a:pt x="7121" y="691"/>
                  </a:lnTo>
                  <a:lnTo>
                    <a:pt x="7121" y="334"/>
                  </a:lnTo>
                  <a:close/>
                  <a:moveTo>
                    <a:pt x="5311" y="2120"/>
                  </a:moveTo>
                  <a:cubicBezTo>
                    <a:pt x="5382" y="2120"/>
                    <a:pt x="5478" y="2215"/>
                    <a:pt x="5478" y="2287"/>
                  </a:cubicBezTo>
                  <a:cubicBezTo>
                    <a:pt x="5478" y="2382"/>
                    <a:pt x="5382" y="2477"/>
                    <a:pt x="5311" y="2477"/>
                  </a:cubicBezTo>
                  <a:cubicBezTo>
                    <a:pt x="5216" y="2477"/>
                    <a:pt x="5120" y="2382"/>
                    <a:pt x="5120" y="2287"/>
                  </a:cubicBezTo>
                  <a:cubicBezTo>
                    <a:pt x="5120" y="2215"/>
                    <a:pt x="5216" y="2120"/>
                    <a:pt x="5311" y="2120"/>
                  </a:cubicBezTo>
                  <a:close/>
                  <a:moveTo>
                    <a:pt x="5454" y="1096"/>
                  </a:moveTo>
                  <a:lnTo>
                    <a:pt x="6430" y="2334"/>
                  </a:lnTo>
                  <a:lnTo>
                    <a:pt x="5716" y="3811"/>
                  </a:lnTo>
                  <a:lnTo>
                    <a:pt x="4906" y="3811"/>
                  </a:lnTo>
                  <a:lnTo>
                    <a:pt x="4168" y="2334"/>
                  </a:lnTo>
                  <a:lnTo>
                    <a:pt x="5144" y="1096"/>
                  </a:lnTo>
                  <a:lnTo>
                    <a:pt x="5144" y="1858"/>
                  </a:lnTo>
                  <a:cubicBezTo>
                    <a:pt x="4977" y="1906"/>
                    <a:pt x="4835" y="2096"/>
                    <a:pt x="4835" y="2287"/>
                  </a:cubicBezTo>
                  <a:cubicBezTo>
                    <a:pt x="4835" y="2573"/>
                    <a:pt x="5025" y="2763"/>
                    <a:pt x="5311" y="2763"/>
                  </a:cubicBezTo>
                  <a:cubicBezTo>
                    <a:pt x="5573" y="2763"/>
                    <a:pt x="5787" y="2573"/>
                    <a:pt x="5787" y="2287"/>
                  </a:cubicBezTo>
                  <a:cubicBezTo>
                    <a:pt x="5787" y="2096"/>
                    <a:pt x="5668" y="1906"/>
                    <a:pt x="5454" y="1858"/>
                  </a:cubicBezTo>
                  <a:lnTo>
                    <a:pt x="5454" y="1096"/>
                  </a:lnTo>
                  <a:close/>
                  <a:moveTo>
                    <a:pt x="5668" y="4144"/>
                  </a:moveTo>
                  <a:lnTo>
                    <a:pt x="5668" y="6145"/>
                  </a:lnTo>
                  <a:lnTo>
                    <a:pt x="4977" y="6145"/>
                  </a:lnTo>
                  <a:lnTo>
                    <a:pt x="4977" y="4144"/>
                  </a:lnTo>
                  <a:close/>
                  <a:moveTo>
                    <a:pt x="2786" y="1"/>
                  </a:moveTo>
                  <a:lnTo>
                    <a:pt x="2786" y="977"/>
                  </a:lnTo>
                  <a:lnTo>
                    <a:pt x="3787" y="977"/>
                  </a:lnTo>
                  <a:lnTo>
                    <a:pt x="3787" y="667"/>
                  </a:lnTo>
                  <a:lnTo>
                    <a:pt x="5096" y="667"/>
                  </a:lnTo>
                  <a:lnTo>
                    <a:pt x="4549" y="1334"/>
                  </a:lnTo>
                  <a:lnTo>
                    <a:pt x="0" y="1334"/>
                  </a:lnTo>
                  <a:lnTo>
                    <a:pt x="0" y="1644"/>
                  </a:lnTo>
                  <a:lnTo>
                    <a:pt x="4311" y="1644"/>
                  </a:lnTo>
                  <a:lnTo>
                    <a:pt x="3787" y="2287"/>
                  </a:lnTo>
                  <a:lnTo>
                    <a:pt x="4525" y="3811"/>
                  </a:lnTo>
                  <a:lnTo>
                    <a:pt x="4096" y="3811"/>
                  </a:lnTo>
                  <a:lnTo>
                    <a:pt x="4096" y="4120"/>
                  </a:lnTo>
                  <a:lnTo>
                    <a:pt x="4620" y="4120"/>
                  </a:lnTo>
                  <a:lnTo>
                    <a:pt x="4620" y="6430"/>
                  </a:lnTo>
                  <a:lnTo>
                    <a:pt x="5930" y="6430"/>
                  </a:lnTo>
                  <a:lnTo>
                    <a:pt x="5930" y="4120"/>
                  </a:lnTo>
                  <a:lnTo>
                    <a:pt x="6430" y="4120"/>
                  </a:lnTo>
                  <a:lnTo>
                    <a:pt x="6430" y="3811"/>
                  </a:lnTo>
                  <a:lnTo>
                    <a:pt x="6001" y="3811"/>
                  </a:lnTo>
                  <a:lnTo>
                    <a:pt x="6763" y="2287"/>
                  </a:lnTo>
                  <a:lnTo>
                    <a:pt x="5454" y="667"/>
                  </a:lnTo>
                  <a:lnTo>
                    <a:pt x="6763" y="667"/>
                  </a:lnTo>
                  <a:lnTo>
                    <a:pt x="6763" y="977"/>
                  </a:lnTo>
                  <a:lnTo>
                    <a:pt x="7764" y="977"/>
                  </a:lnTo>
                  <a:lnTo>
                    <a:pt x="7764" y="1"/>
                  </a:lnTo>
                  <a:lnTo>
                    <a:pt x="6787" y="1"/>
                  </a:lnTo>
                  <a:lnTo>
                    <a:pt x="6787" y="334"/>
                  </a:lnTo>
                  <a:lnTo>
                    <a:pt x="3787" y="334"/>
                  </a:lnTo>
                  <a:lnTo>
                    <a:pt x="37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75"/>
          <p:cNvGrpSpPr/>
          <p:nvPr/>
        </p:nvGrpSpPr>
        <p:grpSpPr>
          <a:xfrm>
            <a:off x="5100690" y="2716047"/>
            <a:ext cx="351018" cy="280166"/>
            <a:chOff x="5124852" y="2671528"/>
            <a:chExt cx="365872" cy="292022"/>
          </a:xfrm>
        </p:grpSpPr>
        <p:sp>
          <p:nvSpPr>
            <p:cNvPr id="1727" name="Google Shape;1727;p75"/>
            <p:cNvSpPr/>
            <p:nvPr/>
          </p:nvSpPr>
          <p:spPr>
            <a:xfrm>
              <a:off x="5261752" y="2842426"/>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5"/>
            <p:cNvSpPr/>
            <p:nvPr/>
          </p:nvSpPr>
          <p:spPr>
            <a:xfrm>
              <a:off x="5284151" y="2842426"/>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5"/>
            <p:cNvSpPr/>
            <p:nvPr/>
          </p:nvSpPr>
          <p:spPr>
            <a:xfrm>
              <a:off x="5307351" y="2842426"/>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5"/>
            <p:cNvSpPr/>
            <p:nvPr/>
          </p:nvSpPr>
          <p:spPr>
            <a:xfrm>
              <a:off x="5153068" y="2698072"/>
              <a:ext cx="165954" cy="57269"/>
            </a:xfrm>
            <a:custGeom>
              <a:avLst/>
              <a:gdLst/>
              <a:ahLst/>
              <a:cxnLst/>
              <a:rect l="l" t="t" r="r" b="b"/>
              <a:pathLst>
                <a:path w="4764" h="1644" extrusionOk="0">
                  <a:moveTo>
                    <a:pt x="4430" y="334"/>
                  </a:moveTo>
                  <a:lnTo>
                    <a:pt x="4430" y="1358"/>
                  </a:lnTo>
                  <a:lnTo>
                    <a:pt x="286" y="1358"/>
                  </a:lnTo>
                  <a:lnTo>
                    <a:pt x="286" y="334"/>
                  </a:lnTo>
                  <a:close/>
                  <a:moveTo>
                    <a:pt x="0" y="0"/>
                  </a:moveTo>
                  <a:lnTo>
                    <a:pt x="0" y="1644"/>
                  </a:lnTo>
                  <a:lnTo>
                    <a:pt x="4763" y="1644"/>
                  </a:lnTo>
                  <a:lnTo>
                    <a:pt x="4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5"/>
            <p:cNvSpPr/>
            <p:nvPr/>
          </p:nvSpPr>
          <p:spPr>
            <a:xfrm>
              <a:off x="5153068" y="2767741"/>
              <a:ext cx="166790" cy="10834"/>
            </a:xfrm>
            <a:custGeom>
              <a:avLst/>
              <a:gdLst/>
              <a:ahLst/>
              <a:cxnLst/>
              <a:rect l="l" t="t" r="r" b="b"/>
              <a:pathLst>
                <a:path w="4788" h="311" extrusionOk="0">
                  <a:moveTo>
                    <a:pt x="0" y="1"/>
                  </a:moveTo>
                  <a:lnTo>
                    <a:pt x="0" y="310"/>
                  </a:lnTo>
                  <a:lnTo>
                    <a:pt x="4787" y="310"/>
                  </a:lnTo>
                  <a:lnTo>
                    <a:pt x="47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5"/>
            <p:cNvSpPr/>
            <p:nvPr/>
          </p:nvSpPr>
          <p:spPr>
            <a:xfrm>
              <a:off x="5153068" y="2790976"/>
              <a:ext cx="166790" cy="9998"/>
            </a:xfrm>
            <a:custGeom>
              <a:avLst/>
              <a:gdLst/>
              <a:ahLst/>
              <a:cxnLst/>
              <a:rect l="l" t="t" r="r" b="b"/>
              <a:pathLst>
                <a:path w="4788" h="287" extrusionOk="0">
                  <a:moveTo>
                    <a:pt x="0" y="1"/>
                  </a:moveTo>
                  <a:lnTo>
                    <a:pt x="0" y="286"/>
                  </a:lnTo>
                  <a:lnTo>
                    <a:pt x="4787" y="286"/>
                  </a:lnTo>
                  <a:lnTo>
                    <a:pt x="47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5"/>
            <p:cNvSpPr/>
            <p:nvPr/>
          </p:nvSpPr>
          <p:spPr>
            <a:xfrm>
              <a:off x="5153068" y="2813374"/>
              <a:ext cx="166790" cy="10834"/>
            </a:xfrm>
            <a:custGeom>
              <a:avLst/>
              <a:gdLst/>
              <a:ahLst/>
              <a:cxnLst/>
              <a:rect l="l" t="t" r="r" b="b"/>
              <a:pathLst>
                <a:path w="4788" h="311" extrusionOk="0">
                  <a:moveTo>
                    <a:pt x="0" y="1"/>
                  </a:moveTo>
                  <a:lnTo>
                    <a:pt x="0" y="310"/>
                  </a:lnTo>
                  <a:lnTo>
                    <a:pt x="4787" y="310"/>
                  </a:lnTo>
                  <a:lnTo>
                    <a:pt x="47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5"/>
            <p:cNvSpPr/>
            <p:nvPr/>
          </p:nvSpPr>
          <p:spPr>
            <a:xfrm>
              <a:off x="5336403" y="2698072"/>
              <a:ext cx="92104" cy="10799"/>
            </a:xfrm>
            <a:custGeom>
              <a:avLst/>
              <a:gdLst/>
              <a:ahLst/>
              <a:cxnLst/>
              <a:rect l="l" t="t" r="r" b="b"/>
              <a:pathLst>
                <a:path w="2644" h="310" extrusionOk="0">
                  <a:moveTo>
                    <a:pt x="0" y="0"/>
                  </a:moveTo>
                  <a:lnTo>
                    <a:pt x="0" y="310"/>
                  </a:lnTo>
                  <a:lnTo>
                    <a:pt x="2644" y="310"/>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5"/>
            <p:cNvSpPr/>
            <p:nvPr/>
          </p:nvSpPr>
          <p:spPr>
            <a:xfrm>
              <a:off x="5336403" y="2721306"/>
              <a:ext cx="92104" cy="9963"/>
            </a:xfrm>
            <a:custGeom>
              <a:avLst/>
              <a:gdLst/>
              <a:ahLst/>
              <a:cxnLst/>
              <a:rect l="l" t="t" r="r" b="b"/>
              <a:pathLst>
                <a:path w="2644" h="286" extrusionOk="0">
                  <a:moveTo>
                    <a:pt x="0" y="0"/>
                  </a:moveTo>
                  <a:lnTo>
                    <a:pt x="0" y="286"/>
                  </a:lnTo>
                  <a:lnTo>
                    <a:pt x="2644" y="286"/>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5"/>
            <p:cNvSpPr/>
            <p:nvPr/>
          </p:nvSpPr>
          <p:spPr>
            <a:xfrm>
              <a:off x="5336403" y="2745342"/>
              <a:ext cx="92104" cy="9998"/>
            </a:xfrm>
            <a:custGeom>
              <a:avLst/>
              <a:gdLst/>
              <a:ahLst/>
              <a:cxnLst/>
              <a:rect l="l" t="t" r="r" b="b"/>
              <a:pathLst>
                <a:path w="2644" h="287" extrusionOk="0">
                  <a:moveTo>
                    <a:pt x="0" y="1"/>
                  </a:moveTo>
                  <a:lnTo>
                    <a:pt x="0" y="287"/>
                  </a:lnTo>
                  <a:lnTo>
                    <a:pt x="2644" y="287"/>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5"/>
            <p:cNvSpPr/>
            <p:nvPr/>
          </p:nvSpPr>
          <p:spPr>
            <a:xfrm>
              <a:off x="5422688" y="2934494"/>
              <a:ext cx="22434" cy="10834"/>
            </a:xfrm>
            <a:custGeom>
              <a:avLst/>
              <a:gdLst/>
              <a:ahLst/>
              <a:cxnLst/>
              <a:rect l="l" t="t" r="r" b="b"/>
              <a:pathLst>
                <a:path w="644" h="311" extrusionOk="0">
                  <a:moveTo>
                    <a:pt x="0" y="0"/>
                  </a:moveTo>
                  <a:lnTo>
                    <a:pt x="0" y="310"/>
                  </a:lnTo>
                  <a:lnTo>
                    <a:pt x="643" y="310"/>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5"/>
            <p:cNvSpPr/>
            <p:nvPr/>
          </p:nvSpPr>
          <p:spPr>
            <a:xfrm>
              <a:off x="5399453" y="2894678"/>
              <a:ext cx="69705" cy="9998"/>
            </a:xfrm>
            <a:custGeom>
              <a:avLst/>
              <a:gdLst/>
              <a:ahLst/>
              <a:cxnLst/>
              <a:rect l="l" t="t" r="r" b="b"/>
              <a:pathLst>
                <a:path w="2001" h="287" extrusionOk="0">
                  <a:moveTo>
                    <a:pt x="0" y="0"/>
                  </a:moveTo>
                  <a:lnTo>
                    <a:pt x="0"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5"/>
            <p:cNvSpPr/>
            <p:nvPr/>
          </p:nvSpPr>
          <p:spPr>
            <a:xfrm>
              <a:off x="5124852" y="2671528"/>
              <a:ext cx="365872" cy="292022"/>
            </a:xfrm>
            <a:custGeom>
              <a:avLst/>
              <a:gdLst/>
              <a:ahLst/>
              <a:cxnLst/>
              <a:rect l="l" t="t" r="r" b="b"/>
              <a:pathLst>
                <a:path w="10503" h="8383" extrusionOk="0">
                  <a:moveTo>
                    <a:pt x="10170" y="3072"/>
                  </a:moveTo>
                  <a:lnTo>
                    <a:pt x="10170" y="3739"/>
                  </a:lnTo>
                  <a:lnTo>
                    <a:pt x="7550" y="3739"/>
                  </a:lnTo>
                  <a:lnTo>
                    <a:pt x="7550" y="3072"/>
                  </a:lnTo>
                  <a:close/>
                  <a:moveTo>
                    <a:pt x="5407" y="6883"/>
                  </a:moveTo>
                  <a:lnTo>
                    <a:pt x="5407" y="7883"/>
                  </a:lnTo>
                  <a:lnTo>
                    <a:pt x="4073" y="7883"/>
                  </a:lnTo>
                  <a:lnTo>
                    <a:pt x="4073" y="6883"/>
                  </a:lnTo>
                  <a:close/>
                  <a:moveTo>
                    <a:pt x="10241" y="7359"/>
                  </a:moveTo>
                  <a:lnTo>
                    <a:pt x="10241" y="8026"/>
                  </a:lnTo>
                  <a:lnTo>
                    <a:pt x="7598" y="8026"/>
                  </a:lnTo>
                  <a:lnTo>
                    <a:pt x="7598" y="8002"/>
                  </a:lnTo>
                  <a:lnTo>
                    <a:pt x="7598" y="7359"/>
                  </a:lnTo>
                  <a:close/>
                  <a:moveTo>
                    <a:pt x="334" y="0"/>
                  </a:moveTo>
                  <a:cubicBezTo>
                    <a:pt x="144" y="0"/>
                    <a:pt x="1" y="119"/>
                    <a:pt x="1" y="286"/>
                  </a:cubicBezTo>
                  <a:lnTo>
                    <a:pt x="1" y="6573"/>
                  </a:lnTo>
                  <a:cubicBezTo>
                    <a:pt x="1" y="6764"/>
                    <a:pt x="144" y="6906"/>
                    <a:pt x="334" y="6906"/>
                  </a:cubicBezTo>
                  <a:lnTo>
                    <a:pt x="3787" y="6906"/>
                  </a:lnTo>
                  <a:lnTo>
                    <a:pt x="3787" y="7907"/>
                  </a:lnTo>
                  <a:lnTo>
                    <a:pt x="3120" y="7907"/>
                  </a:lnTo>
                  <a:lnTo>
                    <a:pt x="3120" y="8216"/>
                  </a:lnTo>
                  <a:lnTo>
                    <a:pt x="6431" y="8216"/>
                  </a:lnTo>
                  <a:lnTo>
                    <a:pt x="6431" y="7907"/>
                  </a:lnTo>
                  <a:lnTo>
                    <a:pt x="5740" y="7907"/>
                  </a:lnTo>
                  <a:lnTo>
                    <a:pt x="5740" y="6906"/>
                  </a:lnTo>
                  <a:lnTo>
                    <a:pt x="6931" y="6906"/>
                  </a:lnTo>
                  <a:lnTo>
                    <a:pt x="6931" y="6597"/>
                  </a:lnTo>
                  <a:lnTo>
                    <a:pt x="334" y="6597"/>
                  </a:lnTo>
                  <a:lnTo>
                    <a:pt x="287" y="6573"/>
                  </a:lnTo>
                  <a:lnTo>
                    <a:pt x="287" y="5930"/>
                  </a:lnTo>
                  <a:lnTo>
                    <a:pt x="7264" y="5930"/>
                  </a:lnTo>
                  <a:lnTo>
                    <a:pt x="7264" y="8073"/>
                  </a:lnTo>
                  <a:cubicBezTo>
                    <a:pt x="7264" y="8240"/>
                    <a:pt x="7407" y="8383"/>
                    <a:pt x="7598" y="8383"/>
                  </a:cubicBezTo>
                  <a:lnTo>
                    <a:pt x="10217" y="8383"/>
                  </a:lnTo>
                  <a:cubicBezTo>
                    <a:pt x="10384" y="8383"/>
                    <a:pt x="10503" y="8240"/>
                    <a:pt x="10503" y="8073"/>
                  </a:cubicBezTo>
                  <a:lnTo>
                    <a:pt x="10503" y="3120"/>
                  </a:lnTo>
                  <a:cubicBezTo>
                    <a:pt x="10503" y="2882"/>
                    <a:pt x="10384" y="2763"/>
                    <a:pt x="10217" y="2763"/>
                  </a:cubicBezTo>
                  <a:lnTo>
                    <a:pt x="7598" y="2763"/>
                  </a:lnTo>
                  <a:cubicBezTo>
                    <a:pt x="7407" y="2763"/>
                    <a:pt x="7264" y="2882"/>
                    <a:pt x="7264" y="3072"/>
                  </a:cubicBezTo>
                  <a:lnTo>
                    <a:pt x="7264" y="4049"/>
                  </a:lnTo>
                  <a:lnTo>
                    <a:pt x="10217" y="4049"/>
                  </a:lnTo>
                  <a:lnTo>
                    <a:pt x="10217" y="7049"/>
                  </a:lnTo>
                  <a:lnTo>
                    <a:pt x="7550" y="7049"/>
                  </a:lnTo>
                  <a:lnTo>
                    <a:pt x="7550" y="4406"/>
                  </a:lnTo>
                  <a:lnTo>
                    <a:pt x="7264" y="4406"/>
                  </a:lnTo>
                  <a:lnTo>
                    <a:pt x="7264" y="5597"/>
                  </a:lnTo>
                  <a:lnTo>
                    <a:pt x="287" y="5597"/>
                  </a:lnTo>
                  <a:lnTo>
                    <a:pt x="287" y="286"/>
                  </a:lnTo>
                  <a:lnTo>
                    <a:pt x="9265" y="286"/>
                  </a:lnTo>
                  <a:lnTo>
                    <a:pt x="9265" y="2429"/>
                  </a:lnTo>
                  <a:lnTo>
                    <a:pt x="9550" y="2429"/>
                  </a:lnTo>
                  <a:lnTo>
                    <a:pt x="9550" y="286"/>
                  </a:lnTo>
                  <a:cubicBezTo>
                    <a:pt x="9550" y="119"/>
                    <a:pt x="9431" y="0"/>
                    <a:pt x="9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5"/>
            <p:cNvSpPr/>
            <p:nvPr/>
          </p:nvSpPr>
          <p:spPr>
            <a:xfrm>
              <a:off x="5399453" y="2824974"/>
              <a:ext cx="68869" cy="57304"/>
            </a:xfrm>
            <a:custGeom>
              <a:avLst/>
              <a:gdLst/>
              <a:ahLst/>
              <a:cxnLst/>
              <a:rect l="l" t="t" r="r" b="b"/>
              <a:pathLst>
                <a:path w="1977" h="1645" extrusionOk="0">
                  <a:moveTo>
                    <a:pt x="1667" y="334"/>
                  </a:moveTo>
                  <a:lnTo>
                    <a:pt x="1667" y="1335"/>
                  </a:lnTo>
                  <a:lnTo>
                    <a:pt x="334" y="1335"/>
                  </a:lnTo>
                  <a:lnTo>
                    <a:pt x="334" y="334"/>
                  </a:lnTo>
                  <a:close/>
                  <a:moveTo>
                    <a:pt x="0" y="1"/>
                  </a:moveTo>
                  <a:lnTo>
                    <a:pt x="0" y="1644"/>
                  </a:lnTo>
                  <a:lnTo>
                    <a:pt x="1977" y="1644"/>
                  </a:lnTo>
                  <a:lnTo>
                    <a:pt x="1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1" name="Google Shape;1741;p75"/>
          <p:cNvGrpSpPr/>
          <p:nvPr/>
        </p:nvGrpSpPr>
        <p:grpSpPr>
          <a:xfrm>
            <a:off x="5837532" y="2680951"/>
            <a:ext cx="286543" cy="350208"/>
            <a:chOff x="4773575" y="3379325"/>
            <a:chExt cx="214350" cy="261975"/>
          </a:xfrm>
        </p:grpSpPr>
        <p:sp>
          <p:nvSpPr>
            <p:cNvPr id="1742" name="Google Shape;1742;p75"/>
            <p:cNvSpPr/>
            <p:nvPr/>
          </p:nvSpPr>
          <p:spPr>
            <a:xfrm>
              <a:off x="4773575" y="3379325"/>
              <a:ext cx="164350" cy="247100"/>
            </a:xfrm>
            <a:custGeom>
              <a:avLst/>
              <a:gdLst/>
              <a:ahLst/>
              <a:cxnLst/>
              <a:rect l="l" t="t" r="r" b="b"/>
              <a:pathLst>
                <a:path w="6574" h="9884" extrusionOk="0">
                  <a:moveTo>
                    <a:pt x="6264" y="262"/>
                  </a:moveTo>
                  <a:lnTo>
                    <a:pt x="6264" y="953"/>
                  </a:lnTo>
                  <a:lnTo>
                    <a:pt x="310" y="953"/>
                  </a:lnTo>
                  <a:lnTo>
                    <a:pt x="310" y="262"/>
                  </a:lnTo>
                  <a:close/>
                  <a:moveTo>
                    <a:pt x="6264" y="1286"/>
                  </a:moveTo>
                  <a:lnTo>
                    <a:pt x="6264" y="3596"/>
                  </a:lnTo>
                  <a:lnTo>
                    <a:pt x="310" y="3596"/>
                  </a:lnTo>
                  <a:lnTo>
                    <a:pt x="310" y="1286"/>
                  </a:lnTo>
                  <a:close/>
                  <a:moveTo>
                    <a:pt x="1" y="0"/>
                  </a:moveTo>
                  <a:lnTo>
                    <a:pt x="1" y="9883"/>
                  </a:lnTo>
                  <a:lnTo>
                    <a:pt x="4264" y="9883"/>
                  </a:lnTo>
                  <a:lnTo>
                    <a:pt x="4264" y="9574"/>
                  </a:lnTo>
                  <a:lnTo>
                    <a:pt x="287" y="9574"/>
                  </a:lnTo>
                  <a:lnTo>
                    <a:pt x="287" y="6549"/>
                  </a:lnTo>
                  <a:lnTo>
                    <a:pt x="4787" y="6549"/>
                  </a:lnTo>
                  <a:lnTo>
                    <a:pt x="4787" y="6240"/>
                  </a:lnTo>
                  <a:lnTo>
                    <a:pt x="310" y="6240"/>
                  </a:lnTo>
                  <a:lnTo>
                    <a:pt x="310" y="3930"/>
                  </a:lnTo>
                  <a:lnTo>
                    <a:pt x="6264" y="3930"/>
                  </a:lnTo>
                  <a:lnTo>
                    <a:pt x="6264" y="5930"/>
                  </a:lnTo>
                  <a:lnTo>
                    <a:pt x="6574" y="5930"/>
                  </a:lnTo>
                  <a:lnTo>
                    <a:pt x="6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5"/>
            <p:cNvSpPr/>
            <p:nvPr/>
          </p:nvSpPr>
          <p:spPr>
            <a:xfrm>
              <a:off x="4819425" y="3419200"/>
              <a:ext cx="73850" cy="25050"/>
            </a:xfrm>
            <a:custGeom>
              <a:avLst/>
              <a:gdLst/>
              <a:ahLst/>
              <a:cxnLst/>
              <a:rect l="l" t="t" r="r" b="b"/>
              <a:pathLst>
                <a:path w="2954" h="1002" extrusionOk="0">
                  <a:moveTo>
                    <a:pt x="2620" y="310"/>
                  </a:moveTo>
                  <a:lnTo>
                    <a:pt x="2620" y="668"/>
                  </a:lnTo>
                  <a:lnTo>
                    <a:pt x="310" y="668"/>
                  </a:lnTo>
                  <a:lnTo>
                    <a:pt x="310" y="310"/>
                  </a:lnTo>
                  <a:close/>
                  <a:moveTo>
                    <a:pt x="0" y="1"/>
                  </a:moveTo>
                  <a:lnTo>
                    <a:pt x="0" y="1001"/>
                  </a:lnTo>
                  <a:lnTo>
                    <a:pt x="2953" y="1001"/>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5"/>
            <p:cNvSpPr/>
            <p:nvPr/>
          </p:nvSpPr>
          <p:spPr>
            <a:xfrm>
              <a:off x="4819425" y="3451950"/>
              <a:ext cx="74450" cy="7775"/>
            </a:xfrm>
            <a:custGeom>
              <a:avLst/>
              <a:gdLst/>
              <a:ahLst/>
              <a:cxnLst/>
              <a:rect l="l" t="t" r="r" b="b"/>
              <a:pathLst>
                <a:path w="2978" h="311" extrusionOk="0">
                  <a:moveTo>
                    <a:pt x="0" y="1"/>
                  </a:moveTo>
                  <a:lnTo>
                    <a:pt x="0" y="310"/>
                  </a:lnTo>
                  <a:lnTo>
                    <a:pt x="2977" y="310"/>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5"/>
            <p:cNvSpPr/>
            <p:nvPr/>
          </p:nvSpPr>
          <p:spPr>
            <a:xfrm>
              <a:off x="4819425" y="3485900"/>
              <a:ext cx="74450" cy="7150"/>
            </a:xfrm>
            <a:custGeom>
              <a:avLst/>
              <a:gdLst/>
              <a:ahLst/>
              <a:cxnLst/>
              <a:rect l="l" t="t" r="r" b="b"/>
              <a:pathLst>
                <a:path w="2978" h="286"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5"/>
            <p:cNvSpPr/>
            <p:nvPr/>
          </p:nvSpPr>
          <p:spPr>
            <a:xfrm>
              <a:off x="4819425" y="3518625"/>
              <a:ext cx="74450" cy="7175"/>
            </a:xfrm>
            <a:custGeom>
              <a:avLst/>
              <a:gdLst/>
              <a:ahLst/>
              <a:cxnLst/>
              <a:rect l="l" t="t" r="r" b="b"/>
              <a:pathLst>
                <a:path w="2978" h="287" extrusionOk="0">
                  <a:moveTo>
                    <a:pt x="0" y="1"/>
                  </a:moveTo>
                  <a:lnTo>
                    <a:pt x="0" y="287"/>
                  </a:lnTo>
                  <a:lnTo>
                    <a:pt x="2977" y="287"/>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5"/>
            <p:cNvSpPr/>
            <p:nvPr/>
          </p:nvSpPr>
          <p:spPr>
            <a:xfrm>
              <a:off x="4802150" y="3501975"/>
              <a:ext cx="107200" cy="7750"/>
            </a:xfrm>
            <a:custGeom>
              <a:avLst/>
              <a:gdLst/>
              <a:ahLst/>
              <a:cxnLst/>
              <a:rect l="l" t="t" r="r" b="b"/>
              <a:pathLst>
                <a:path w="4288" h="310" extrusionOk="0">
                  <a:moveTo>
                    <a:pt x="1" y="0"/>
                  </a:moveTo>
                  <a:lnTo>
                    <a:pt x="1" y="310"/>
                  </a:lnTo>
                  <a:lnTo>
                    <a:pt x="4287" y="310"/>
                  </a:lnTo>
                  <a:lnTo>
                    <a:pt x="4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5"/>
            <p:cNvSpPr/>
            <p:nvPr/>
          </p:nvSpPr>
          <p:spPr>
            <a:xfrm>
              <a:off x="4790250" y="3600800"/>
              <a:ext cx="74450" cy="7750"/>
            </a:xfrm>
            <a:custGeom>
              <a:avLst/>
              <a:gdLst/>
              <a:ahLst/>
              <a:cxnLst/>
              <a:rect l="l" t="t" r="r" b="b"/>
              <a:pathLst>
                <a:path w="2978" h="310" extrusionOk="0">
                  <a:moveTo>
                    <a:pt x="1" y="0"/>
                  </a:moveTo>
                  <a:lnTo>
                    <a:pt x="1"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5"/>
            <p:cNvSpPr/>
            <p:nvPr/>
          </p:nvSpPr>
          <p:spPr>
            <a:xfrm>
              <a:off x="4794425" y="3390625"/>
              <a:ext cx="7750" cy="7175"/>
            </a:xfrm>
            <a:custGeom>
              <a:avLst/>
              <a:gdLst/>
              <a:ahLst/>
              <a:cxnLst/>
              <a:rect l="l" t="t" r="r" b="b"/>
              <a:pathLst>
                <a:path w="310" h="287" extrusionOk="0">
                  <a:moveTo>
                    <a:pt x="0" y="1"/>
                  </a:moveTo>
                  <a:lnTo>
                    <a:pt x="0"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5"/>
            <p:cNvSpPr/>
            <p:nvPr/>
          </p:nvSpPr>
          <p:spPr>
            <a:xfrm>
              <a:off x="4810500" y="3390625"/>
              <a:ext cx="8350" cy="7175"/>
            </a:xfrm>
            <a:custGeom>
              <a:avLst/>
              <a:gdLst/>
              <a:ahLst/>
              <a:cxnLst/>
              <a:rect l="l" t="t" r="r" b="b"/>
              <a:pathLst>
                <a:path w="334" h="287" extrusionOk="0">
                  <a:moveTo>
                    <a:pt x="0" y="1"/>
                  </a:moveTo>
                  <a:lnTo>
                    <a:pt x="0"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5"/>
            <p:cNvSpPr/>
            <p:nvPr/>
          </p:nvSpPr>
          <p:spPr>
            <a:xfrm>
              <a:off x="4827750" y="3390625"/>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5"/>
            <p:cNvSpPr/>
            <p:nvPr/>
          </p:nvSpPr>
          <p:spPr>
            <a:xfrm>
              <a:off x="4790250" y="3551975"/>
              <a:ext cx="41100" cy="41100"/>
            </a:xfrm>
            <a:custGeom>
              <a:avLst/>
              <a:gdLst/>
              <a:ahLst/>
              <a:cxnLst/>
              <a:rect l="l" t="t" r="r" b="b"/>
              <a:pathLst>
                <a:path w="1644" h="1644" extrusionOk="0">
                  <a:moveTo>
                    <a:pt x="1310" y="286"/>
                  </a:moveTo>
                  <a:lnTo>
                    <a:pt x="1310" y="1310"/>
                  </a:lnTo>
                  <a:lnTo>
                    <a:pt x="310" y="1310"/>
                  </a:lnTo>
                  <a:lnTo>
                    <a:pt x="310" y="286"/>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5"/>
            <p:cNvSpPr/>
            <p:nvPr/>
          </p:nvSpPr>
          <p:spPr>
            <a:xfrm>
              <a:off x="4834900" y="3551975"/>
              <a:ext cx="41100" cy="41100"/>
            </a:xfrm>
            <a:custGeom>
              <a:avLst/>
              <a:gdLst/>
              <a:ahLst/>
              <a:cxnLst/>
              <a:rect l="l" t="t" r="r" b="b"/>
              <a:pathLst>
                <a:path w="1644" h="1644" extrusionOk="0">
                  <a:moveTo>
                    <a:pt x="1358" y="286"/>
                  </a:moveTo>
                  <a:lnTo>
                    <a:pt x="1358" y="1310"/>
                  </a:lnTo>
                  <a:lnTo>
                    <a:pt x="334" y="1310"/>
                  </a:lnTo>
                  <a:lnTo>
                    <a:pt x="334" y="286"/>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5"/>
            <p:cNvSpPr/>
            <p:nvPr/>
          </p:nvSpPr>
          <p:spPr>
            <a:xfrm>
              <a:off x="4918250" y="3572225"/>
              <a:ext cx="32775" cy="32750"/>
            </a:xfrm>
            <a:custGeom>
              <a:avLst/>
              <a:gdLst/>
              <a:ahLst/>
              <a:cxnLst/>
              <a:rect l="l" t="t" r="r" b="b"/>
              <a:pathLst>
                <a:path w="1311" h="1310" extrusionOk="0">
                  <a:moveTo>
                    <a:pt x="667" y="310"/>
                  </a:moveTo>
                  <a:cubicBezTo>
                    <a:pt x="834" y="310"/>
                    <a:pt x="1001" y="453"/>
                    <a:pt x="1001" y="643"/>
                  </a:cubicBezTo>
                  <a:cubicBezTo>
                    <a:pt x="1001" y="834"/>
                    <a:pt x="834" y="977"/>
                    <a:pt x="667" y="977"/>
                  </a:cubicBezTo>
                  <a:cubicBezTo>
                    <a:pt x="477" y="977"/>
                    <a:pt x="334" y="834"/>
                    <a:pt x="334" y="643"/>
                  </a:cubicBezTo>
                  <a:cubicBezTo>
                    <a:pt x="334" y="453"/>
                    <a:pt x="477" y="310"/>
                    <a:pt x="667" y="310"/>
                  </a:cubicBezTo>
                  <a:close/>
                  <a:moveTo>
                    <a:pt x="667" y="0"/>
                  </a:moveTo>
                  <a:cubicBezTo>
                    <a:pt x="310" y="0"/>
                    <a:pt x="1" y="286"/>
                    <a:pt x="1" y="643"/>
                  </a:cubicBezTo>
                  <a:cubicBezTo>
                    <a:pt x="1" y="1000"/>
                    <a:pt x="310" y="1310"/>
                    <a:pt x="667" y="1310"/>
                  </a:cubicBezTo>
                  <a:cubicBezTo>
                    <a:pt x="1025" y="1310"/>
                    <a:pt x="1310" y="1000"/>
                    <a:pt x="1310" y="643"/>
                  </a:cubicBezTo>
                  <a:cubicBezTo>
                    <a:pt x="1310" y="286"/>
                    <a:pt x="102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5"/>
            <p:cNvSpPr/>
            <p:nvPr/>
          </p:nvSpPr>
          <p:spPr>
            <a:xfrm>
              <a:off x="4881350" y="3534700"/>
              <a:ext cx="106575" cy="106600"/>
            </a:xfrm>
            <a:custGeom>
              <a:avLst/>
              <a:gdLst/>
              <a:ahLst/>
              <a:cxnLst/>
              <a:rect l="l" t="t" r="r" b="b"/>
              <a:pathLst>
                <a:path w="4263" h="4264" extrusionOk="0">
                  <a:moveTo>
                    <a:pt x="2310" y="334"/>
                  </a:moveTo>
                  <a:lnTo>
                    <a:pt x="2310" y="691"/>
                  </a:lnTo>
                  <a:lnTo>
                    <a:pt x="1953" y="691"/>
                  </a:lnTo>
                  <a:lnTo>
                    <a:pt x="1953" y="334"/>
                  </a:lnTo>
                  <a:close/>
                  <a:moveTo>
                    <a:pt x="3310" y="715"/>
                  </a:moveTo>
                  <a:lnTo>
                    <a:pt x="3525" y="953"/>
                  </a:lnTo>
                  <a:lnTo>
                    <a:pt x="3263" y="1215"/>
                  </a:lnTo>
                  <a:cubicBezTo>
                    <a:pt x="3215" y="1144"/>
                    <a:pt x="3120" y="1049"/>
                    <a:pt x="3025" y="977"/>
                  </a:cubicBezTo>
                  <a:lnTo>
                    <a:pt x="3310" y="715"/>
                  </a:lnTo>
                  <a:close/>
                  <a:moveTo>
                    <a:pt x="953" y="739"/>
                  </a:moveTo>
                  <a:lnTo>
                    <a:pt x="1215" y="1025"/>
                  </a:lnTo>
                  <a:cubicBezTo>
                    <a:pt x="1119" y="1072"/>
                    <a:pt x="1024" y="1168"/>
                    <a:pt x="977" y="1263"/>
                  </a:cubicBezTo>
                  <a:lnTo>
                    <a:pt x="715" y="977"/>
                  </a:lnTo>
                  <a:lnTo>
                    <a:pt x="953" y="739"/>
                  </a:lnTo>
                  <a:close/>
                  <a:moveTo>
                    <a:pt x="643" y="1977"/>
                  </a:moveTo>
                  <a:lnTo>
                    <a:pt x="643" y="2144"/>
                  </a:lnTo>
                  <a:lnTo>
                    <a:pt x="643" y="2335"/>
                  </a:lnTo>
                  <a:lnTo>
                    <a:pt x="286" y="2335"/>
                  </a:lnTo>
                  <a:lnTo>
                    <a:pt x="286" y="1977"/>
                  </a:lnTo>
                  <a:close/>
                  <a:moveTo>
                    <a:pt x="3953" y="1954"/>
                  </a:moveTo>
                  <a:lnTo>
                    <a:pt x="3953" y="1977"/>
                  </a:lnTo>
                  <a:lnTo>
                    <a:pt x="3953" y="2335"/>
                  </a:lnTo>
                  <a:lnTo>
                    <a:pt x="3596" y="2335"/>
                  </a:lnTo>
                  <a:lnTo>
                    <a:pt x="3596" y="2144"/>
                  </a:lnTo>
                  <a:lnTo>
                    <a:pt x="3596" y="1954"/>
                  </a:lnTo>
                  <a:close/>
                  <a:moveTo>
                    <a:pt x="2143" y="977"/>
                  </a:moveTo>
                  <a:cubicBezTo>
                    <a:pt x="2763" y="977"/>
                    <a:pt x="3310" y="1525"/>
                    <a:pt x="3310" y="2144"/>
                  </a:cubicBezTo>
                  <a:cubicBezTo>
                    <a:pt x="3310" y="2763"/>
                    <a:pt x="2763" y="3311"/>
                    <a:pt x="2143" y="3311"/>
                  </a:cubicBezTo>
                  <a:cubicBezTo>
                    <a:pt x="1477" y="3311"/>
                    <a:pt x="977" y="2763"/>
                    <a:pt x="977" y="2144"/>
                  </a:cubicBezTo>
                  <a:cubicBezTo>
                    <a:pt x="977" y="1525"/>
                    <a:pt x="1524" y="977"/>
                    <a:pt x="2143" y="977"/>
                  </a:cubicBezTo>
                  <a:close/>
                  <a:moveTo>
                    <a:pt x="1000" y="3049"/>
                  </a:moveTo>
                  <a:cubicBezTo>
                    <a:pt x="1072" y="3121"/>
                    <a:pt x="1167" y="3216"/>
                    <a:pt x="1239" y="3287"/>
                  </a:cubicBezTo>
                  <a:lnTo>
                    <a:pt x="977" y="3549"/>
                  </a:lnTo>
                  <a:lnTo>
                    <a:pt x="738" y="3311"/>
                  </a:lnTo>
                  <a:lnTo>
                    <a:pt x="1000" y="3049"/>
                  </a:lnTo>
                  <a:close/>
                  <a:moveTo>
                    <a:pt x="3263" y="3049"/>
                  </a:moveTo>
                  <a:lnTo>
                    <a:pt x="3525" y="3311"/>
                  </a:lnTo>
                  <a:lnTo>
                    <a:pt x="3310" y="3549"/>
                  </a:lnTo>
                  <a:lnTo>
                    <a:pt x="3025" y="3287"/>
                  </a:lnTo>
                  <a:cubicBezTo>
                    <a:pt x="3120" y="3216"/>
                    <a:pt x="3215" y="3121"/>
                    <a:pt x="3263" y="3049"/>
                  </a:cubicBezTo>
                  <a:close/>
                  <a:moveTo>
                    <a:pt x="2286" y="3644"/>
                  </a:moveTo>
                  <a:lnTo>
                    <a:pt x="2286" y="4002"/>
                  </a:lnTo>
                  <a:lnTo>
                    <a:pt x="1929" y="4002"/>
                  </a:lnTo>
                  <a:lnTo>
                    <a:pt x="1929" y="3644"/>
                  </a:lnTo>
                  <a:close/>
                  <a:moveTo>
                    <a:pt x="1643" y="1"/>
                  </a:moveTo>
                  <a:lnTo>
                    <a:pt x="1643" y="739"/>
                  </a:lnTo>
                  <a:cubicBezTo>
                    <a:pt x="1596" y="787"/>
                    <a:pt x="1548" y="787"/>
                    <a:pt x="1477" y="811"/>
                  </a:cubicBezTo>
                  <a:lnTo>
                    <a:pt x="953" y="263"/>
                  </a:lnTo>
                  <a:lnTo>
                    <a:pt x="262" y="953"/>
                  </a:lnTo>
                  <a:lnTo>
                    <a:pt x="810" y="1501"/>
                  </a:lnTo>
                  <a:cubicBezTo>
                    <a:pt x="762" y="1549"/>
                    <a:pt x="738" y="1573"/>
                    <a:pt x="738" y="1644"/>
                  </a:cubicBezTo>
                  <a:lnTo>
                    <a:pt x="0" y="1644"/>
                  </a:lnTo>
                  <a:lnTo>
                    <a:pt x="0" y="2620"/>
                  </a:lnTo>
                  <a:lnTo>
                    <a:pt x="738" y="2620"/>
                  </a:lnTo>
                  <a:cubicBezTo>
                    <a:pt x="762" y="2644"/>
                    <a:pt x="762" y="2716"/>
                    <a:pt x="810" y="2763"/>
                  </a:cubicBezTo>
                  <a:lnTo>
                    <a:pt x="262" y="3311"/>
                  </a:lnTo>
                  <a:lnTo>
                    <a:pt x="953" y="4002"/>
                  </a:lnTo>
                  <a:lnTo>
                    <a:pt x="1453" y="3454"/>
                  </a:lnTo>
                  <a:cubicBezTo>
                    <a:pt x="1524" y="3478"/>
                    <a:pt x="1572" y="3525"/>
                    <a:pt x="1596" y="3525"/>
                  </a:cubicBezTo>
                  <a:lnTo>
                    <a:pt x="1596" y="4264"/>
                  </a:lnTo>
                  <a:lnTo>
                    <a:pt x="2596" y="4264"/>
                  </a:lnTo>
                  <a:lnTo>
                    <a:pt x="2596" y="3525"/>
                  </a:lnTo>
                  <a:cubicBezTo>
                    <a:pt x="2644" y="3478"/>
                    <a:pt x="2715" y="3478"/>
                    <a:pt x="2739" y="3454"/>
                  </a:cubicBezTo>
                  <a:lnTo>
                    <a:pt x="3263" y="4002"/>
                  </a:lnTo>
                  <a:lnTo>
                    <a:pt x="3953" y="3311"/>
                  </a:lnTo>
                  <a:lnTo>
                    <a:pt x="3429" y="2811"/>
                  </a:lnTo>
                  <a:cubicBezTo>
                    <a:pt x="3453" y="2739"/>
                    <a:pt x="3477" y="2692"/>
                    <a:pt x="3477" y="2644"/>
                  </a:cubicBezTo>
                  <a:lnTo>
                    <a:pt x="4263" y="2644"/>
                  </a:lnTo>
                  <a:lnTo>
                    <a:pt x="4263" y="2620"/>
                  </a:lnTo>
                  <a:lnTo>
                    <a:pt x="4263" y="1644"/>
                  </a:lnTo>
                  <a:lnTo>
                    <a:pt x="3501" y="1644"/>
                  </a:lnTo>
                  <a:cubicBezTo>
                    <a:pt x="3477" y="1573"/>
                    <a:pt x="3477" y="1525"/>
                    <a:pt x="3453" y="1501"/>
                  </a:cubicBezTo>
                  <a:lnTo>
                    <a:pt x="3977" y="953"/>
                  </a:lnTo>
                  <a:lnTo>
                    <a:pt x="3310" y="263"/>
                  </a:lnTo>
                  <a:lnTo>
                    <a:pt x="2763" y="811"/>
                  </a:lnTo>
                  <a:cubicBezTo>
                    <a:pt x="2715" y="763"/>
                    <a:pt x="2667" y="739"/>
                    <a:pt x="2620" y="739"/>
                  </a:cubicBezTo>
                  <a:lnTo>
                    <a:pt x="2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75"/>
          <p:cNvGrpSpPr/>
          <p:nvPr/>
        </p:nvGrpSpPr>
        <p:grpSpPr>
          <a:xfrm>
            <a:off x="6543855" y="2678545"/>
            <a:ext cx="286543" cy="355021"/>
            <a:chOff x="5301675" y="3377525"/>
            <a:chExt cx="214350" cy="265575"/>
          </a:xfrm>
        </p:grpSpPr>
        <p:sp>
          <p:nvSpPr>
            <p:cNvPr id="1757" name="Google Shape;1757;p75"/>
            <p:cNvSpPr/>
            <p:nvPr/>
          </p:nvSpPr>
          <p:spPr>
            <a:xfrm>
              <a:off x="5301675" y="3396575"/>
              <a:ext cx="164325" cy="246525"/>
            </a:xfrm>
            <a:custGeom>
              <a:avLst/>
              <a:gdLst/>
              <a:ahLst/>
              <a:cxnLst/>
              <a:rect l="l" t="t" r="r" b="b"/>
              <a:pathLst>
                <a:path w="6573" h="9861" extrusionOk="0">
                  <a:moveTo>
                    <a:pt x="6263" y="6502"/>
                  </a:moveTo>
                  <a:lnTo>
                    <a:pt x="6263" y="9527"/>
                  </a:lnTo>
                  <a:lnTo>
                    <a:pt x="310" y="9527"/>
                  </a:lnTo>
                  <a:lnTo>
                    <a:pt x="310" y="6502"/>
                  </a:lnTo>
                  <a:close/>
                  <a:moveTo>
                    <a:pt x="0" y="1"/>
                  </a:moveTo>
                  <a:lnTo>
                    <a:pt x="0" y="9860"/>
                  </a:lnTo>
                  <a:lnTo>
                    <a:pt x="6573" y="9860"/>
                  </a:lnTo>
                  <a:lnTo>
                    <a:pt x="6573" y="4930"/>
                  </a:lnTo>
                  <a:lnTo>
                    <a:pt x="6287" y="4930"/>
                  </a:lnTo>
                  <a:lnTo>
                    <a:pt x="6287" y="6216"/>
                  </a:lnTo>
                  <a:lnTo>
                    <a:pt x="310" y="6216"/>
                  </a:lnTo>
                  <a:lnTo>
                    <a:pt x="310" y="3883"/>
                  </a:lnTo>
                  <a:lnTo>
                    <a:pt x="3953" y="3883"/>
                  </a:lnTo>
                  <a:lnTo>
                    <a:pt x="3953" y="3597"/>
                  </a:lnTo>
                  <a:lnTo>
                    <a:pt x="310" y="3597"/>
                  </a:lnTo>
                  <a:lnTo>
                    <a:pt x="310" y="1263"/>
                  </a:lnTo>
                  <a:lnTo>
                    <a:pt x="4954" y="1263"/>
                  </a:lnTo>
                  <a:lnTo>
                    <a:pt x="4954" y="977"/>
                  </a:lnTo>
                  <a:lnTo>
                    <a:pt x="310" y="977"/>
                  </a:lnTo>
                  <a:lnTo>
                    <a:pt x="310" y="287"/>
                  </a:lnTo>
                  <a:lnTo>
                    <a:pt x="4954" y="287"/>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5"/>
            <p:cNvSpPr/>
            <p:nvPr/>
          </p:nvSpPr>
          <p:spPr>
            <a:xfrm>
              <a:off x="5346325" y="3435875"/>
              <a:ext cx="73850" cy="24450"/>
            </a:xfrm>
            <a:custGeom>
              <a:avLst/>
              <a:gdLst/>
              <a:ahLst/>
              <a:cxnLst/>
              <a:rect l="l" t="t" r="r" b="b"/>
              <a:pathLst>
                <a:path w="2954" h="978" extrusionOk="0">
                  <a:moveTo>
                    <a:pt x="2644" y="334"/>
                  </a:moveTo>
                  <a:lnTo>
                    <a:pt x="2644" y="644"/>
                  </a:lnTo>
                  <a:lnTo>
                    <a:pt x="334" y="644"/>
                  </a:lnTo>
                  <a:lnTo>
                    <a:pt x="334" y="334"/>
                  </a:lnTo>
                  <a:close/>
                  <a:moveTo>
                    <a:pt x="0" y="1"/>
                  </a:moveTo>
                  <a:lnTo>
                    <a:pt x="0" y="977"/>
                  </a:lnTo>
                  <a:lnTo>
                    <a:pt x="2953" y="977"/>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5"/>
            <p:cNvSpPr/>
            <p:nvPr/>
          </p:nvSpPr>
          <p:spPr>
            <a:xfrm>
              <a:off x="5346325" y="3469225"/>
              <a:ext cx="53600" cy="7750"/>
            </a:xfrm>
            <a:custGeom>
              <a:avLst/>
              <a:gdLst/>
              <a:ahLst/>
              <a:cxnLst/>
              <a:rect l="l" t="t" r="r" b="b"/>
              <a:pathLst>
                <a:path w="2144" h="310" extrusionOk="0">
                  <a:moveTo>
                    <a:pt x="0" y="0"/>
                  </a:moveTo>
                  <a:lnTo>
                    <a:pt x="0" y="310"/>
                  </a:lnTo>
                  <a:lnTo>
                    <a:pt x="2144" y="310"/>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5"/>
            <p:cNvSpPr/>
            <p:nvPr/>
          </p:nvSpPr>
          <p:spPr>
            <a:xfrm>
              <a:off x="5346325" y="3501975"/>
              <a:ext cx="53600" cy="7750"/>
            </a:xfrm>
            <a:custGeom>
              <a:avLst/>
              <a:gdLst/>
              <a:ahLst/>
              <a:cxnLst/>
              <a:rect l="l" t="t" r="r" b="b"/>
              <a:pathLst>
                <a:path w="2144" h="310" extrusionOk="0">
                  <a:moveTo>
                    <a:pt x="0" y="0"/>
                  </a:moveTo>
                  <a:lnTo>
                    <a:pt x="0" y="310"/>
                  </a:lnTo>
                  <a:lnTo>
                    <a:pt x="2144" y="310"/>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5"/>
            <p:cNvSpPr/>
            <p:nvPr/>
          </p:nvSpPr>
          <p:spPr>
            <a:xfrm>
              <a:off x="5346325" y="3534700"/>
              <a:ext cx="74450" cy="7775"/>
            </a:xfrm>
            <a:custGeom>
              <a:avLst/>
              <a:gdLst/>
              <a:ahLst/>
              <a:cxnLst/>
              <a:rect l="l" t="t" r="r" b="b"/>
              <a:pathLst>
                <a:path w="2978" h="311" extrusionOk="0">
                  <a:moveTo>
                    <a:pt x="0" y="1"/>
                  </a:moveTo>
                  <a:lnTo>
                    <a:pt x="0" y="310"/>
                  </a:lnTo>
                  <a:lnTo>
                    <a:pt x="2977" y="310"/>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5"/>
            <p:cNvSpPr/>
            <p:nvPr/>
          </p:nvSpPr>
          <p:spPr>
            <a:xfrm>
              <a:off x="5330250" y="3518625"/>
              <a:ext cx="107175" cy="7175"/>
            </a:xfrm>
            <a:custGeom>
              <a:avLst/>
              <a:gdLst/>
              <a:ahLst/>
              <a:cxnLst/>
              <a:rect l="l" t="t" r="r" b="b"/>
              <a:pathLst>
                <a:path w="4287" h="287" extrusionOk="0">
                  <a:moveTo>
                    <a:pt x="0" y="1"/>
                  </a:moveTo>
                  <a:lnTo>
                    <a:pt x="0" y="287"/>
                  </a:lnTo>
                  <a:lnTo>
                    <a:pt x="4287" y="287"/>
                  </a:lnTo>
                  <a:lnTo>
                    <a:pt x="4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5"/>
            <p:cNvSpPr/>
            <p:nvPr/>
          </p:nvSpPr>
          <p:spPr>
            <a:xfrm>
              <a:off x="5317150" y="3617475"/>
              <a:ext cx="74450" cy="7150"/>
            </a:xfrm>
            <a:custGeom>
              <a:avLst/>
              <a:gdLst/>
              <a:ahLst/>
              <a:cxnLst/>
              <a:rect l="l" t="t" r="r" b="b"/>
              <a:pathLst>
                <a:path w="2978" h="286"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5"/>
            <p:cNvSpPr/>
            <p:nvPr/>
          </p:nvSpPr>
          <p:spPr>
            <a:xfrm>
              <a:off x="5399900" y="3617475"/>
              <a:ext cx="50025" cy="7150"/>
            </a:xfrm>
            <a:custGeom>
              <a:avLst/>
              <a:gdLst/>
              <a:ahLst/>
              <a:cxnLst/>
              <a:rect l="l" t="t" r="r" b="b"/>
              <a:pathLst>
                <a:path w="2001" h="286" extrusionOk="0">
                  <a:moveTo>
                    <a:pt x="1" y="0"/>
                  </a:moveTo>
                  <a:lnTo>
                    <a:pt x="1"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5"/>
            <p:cNvSpPr/>
            <p:nvPr/>
          </p:nvSpPr>
          <p:spPr>
            <a:xfrm>
              <a:off x="5321900"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5"/>
            <p:cNvSpPr/>
            <p:nvPr/>
          </p:nvSpPr>
          <p:spPr>
            <a:xfrm>
              <a:off x="5337975"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5"/>
            <p:cNvSpPr/>
            <p:nvPr/>
          </p:nvSpPr>
          <p:spPr>
            <a:xfrm>
              <a:off x="5354650" y="3406700"/>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5"/>
            <p:cNvSpPr/>
            <p:nvPr/>
          </p:nvSpPr>
          <p:spPr>
            <a:xfrm>
              <a:off x="5317150" y="3568050"/>
              <a:ext cx="41100" cy="41100"/>
            </a:xfrm>
            <a:custGeom>
              <a:avLst/>
              <a:gdLst/>
              <a:ahLst/>
              <a:cxnLst/>
              <a:rect l="l" t="t" r="r" b="b"/>
              <a:pathLst>
                <a:path w="1644" h="1644" extrusionOk="0">
                  <a:moveTo>
                    <a:pt x="1358" y="310"/>
                  </a:moveTo>
                  <a:lnTo>
                    <a:pt x="1358" y="1310"/>
                  </a:lnTo>
                  <a:lnTo>
                    <a:pt x="334" y="1310"/>
                  </a:lnTo>
                  <a:lnTo>
                    <a:pt x="334" y="310"/>
                  </a:lnTo>
                  <a:close/>
                  <a:moveTo>
                    <a:pt x="0" y="0"/>
                  </a:moveTo>
                  <a:lnTo>
                    <a:pt x="0"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5"/>
            <p:cNvSpPr/>
            <p:nvPr/>
          </p:nvSpPr>
          <p:spPr>
            <a:xfrm>
              <a:off x="5408225" y="3568050"/>
              <a:ext cx="41125" cy="41100"/>
            </a:xfrm>
            <a:custGeom>
              <a:avLst/>
              <a:gdLst/>
              <a:ahLst/>
              <a:cxnLst/>
              <a:rect l="l" t="t" r="r" b="b"/>
              <a:pathLst>
                <a:path w="1645" h="1644" extrusionOk="0">
                  <a:moveTo>
                    <a:pt x="1335" y="310"/>
                  </a:moveTo>
                  <a:lnTo>
                    <a:pt x="1335" y="1310"/>
                  </a:lnTo>
                  <a:lnTo>
                    <a:pt x="334" y="1310"/>
                  </a:lnTo>
                  <a:lnTo>
                    <a:pt x="334" y="310"/>
                  </a:lnTo>
                  <a:close/>
                  <a:moveTo>
                    <a:pt x="1" y="0"/>
                  </a:moveTo>
                  <a:lnTo>
                    <a:pt x="1" y="1644"/>
                  </a:lnTo>
                  <a:lnTo>
                    <a:pt x="1644" y="1644"/>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5"/>
            <p:cNvSpPr/>
            <p:nvPr/>
          </p:nvSpPr>
          <p:spPr>
            <a:xfrm>
              <a:off x="5363000" y="3568050"/>
              <a:ext cx="40500" cy="41100"/>
            </a:xfrm>
            <a:custGeom>
              <a:avLst/>
              <a:gdLst/>
              <a:ahLst/>
              <a:cxnLst/>
              <a:rect l="l" t="t" r="r" b="b"/>
              <a:pathLst>
                <a:path w="1620" h="1644" extrusionOk="0">
                  <a:moveTo>
                    <a:pt x="1334" y="310"/>
                  </a:moveTo>
                  <a:lnTo>
                    <a:pt x="1334" y="1310"/>
                  </a:lnTo>
                  <a:lnTo>
                    <a:pt x="310" y="1310"/>
                  </a:lnTo>
                  <a:lnTo>
                    <a:pt x="310" y="310"/>
                  </a:lnTo>
                  <a:close/>
                  <a:moveTo>
                    <a:pt x="0" y="0"/>
                  </a:moveTo>
                  <a:lnTo>
                    <a:pt x="0" y="1644"/>
                  </a:lnTo>
                  <a:lnTo>
                    <a:pt x="1619" y="1644"/>
                  </a:lnTo>
                  <a:lnTo>
                    <a:pt x="16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5"/>
            <p:cNvSpPr/>
            <p:nvPr/>
          </p:nvSpPr>
          <p:spPr>
            <a:xfrm>
              <a:off x="5408225" y="3377525"/>
              <a:ext cx="107800" cy="132200"/>
            </a:xfrm>
            <a:custGeom>
              <a:avLst/>
              <a:gdLst/>
              <a:ahLst/>
              <a:cxnLst/>
              <a:rect l="l" t="t" r="r" b="b"/>
              <a:pathLst>
                <a:path w="4312" h="5288" extrusionOk="0">
                  <a:moveTo>
                    <a:pt x="2263" y="334"/>
                  </a:moveTo>
                  <a:lnTo>
                    <a:pt x="2835" y="1168"/>
                  </a:lnTo>
                  <a:lnTo>
                    <a:pt x="1525" y="1168"/>
                  </a:lnTo>
                  <a:lnTo>
                    <a:pt x="2073" y="334"/>
                  </a:lnTo>
                  <a:close/>
                  <a:moveTo>
                    <a:pt x="2978" y="1501"/>
                  </a:moveTo>
                  <a:lnTo>
                    <a:pt x="2978" y="4335"/>
                  </a:lnTo>
                  <a:lnTo>
                    <a:pt x="2287" y="4335"/>
                  </a:lnTo>
                  <a:lnTo>
                    <a:pt x="2287" y="3811"/>
                  </a:lnTo>
                  <a:lnTo>
                    <a:pt x="2001" y="3811"/>
                  </a:lnTo>
                  <a:lnTo>
                    <a:pt x="2001" y="4335"/>
                  </a:lnTo>
                  <a:lnTo>
                    <a:pt x="1311" y="4335"/>
                  </a:lnTo>
                  <a:lnTo>
                    <a:pt x="1311" y="1501"/>
                  </a:lnTo>
                  <a:close/>
                  <a:moveTo>
                    <a:pt x="1001" y="3525"/>
                  </a:moveTo>
                  <a:lnTo>
                    <a:pt x="1001" y="4978"/>
                  </a:lnTo>
                  <a:lnTo>
                    <a:pt x="334" y="4978"/>
                  </a:lnTo>
                  <a:lnTo>
                    <a:pt x="334" y="4216"/>
                  </a:lnTo>
                  <a:lnTo>
                    <a:pt x="1001" y="3525"/>
                  </a:lnTo>
                  <a:close/>
                  <a:moveTo>
                    <a:pt x="2311" y="4621"/>
                  </a:moveTo>
                  <a:lnTo>
                    <a:pt x="2311" y="4978"/>
                  </a:lnTo>
                  <a:lnTo>
                    <a:pt x="1954" y="4978"/>
                  </a:lnTo>
                  <a:lnTo>
                    <a:pt x="1954" y="4621"/>
                  </a:lnTo>
                  <a:close/>
                  <a:moveTo>
                    <a:pt x="3311" y="3525"/>
                  </a:moveTo>
                  <a:lnTo>
                    <a:pt x="3978" y="4216"/>
                  </a:lnTo>
                  <a:lnTo>
                    <a:pt x="3978" y="4978"/>
                  </a:lnTo>
                  <a:lnTo>
                    <a:pt x="3311" y="4978"/>
                  </a:lnTo>
                  <a:lnTo>
                    <a:pt x="3311" y="3525"/>
                  </a:lnTo>
                  <a:close/>
                  <a:moveTo>
                    <a:pt x="1906" y="1"/>
                  </a:moveTo>
                  <a:lnTo>
                    <a:pt x="977" y="1311"/>
                  </a:lnTo>
                  <a:lnTo>
                    <a:pt x="977" y="3073"/>
                  </a:lnTo>
                  <a:lnTo>
                    <a:pt x="1" y="4049"/>
                  </a:lnTo>
                  <a:lnTo>
                    <a:pt x="1" y="5288"/>
                  </a:lnTo>
                  <a:lnTo>
                    <a:pt x="1311" y="5288"/>
                  </a:lnTo>
                  <a:lnTo>
                    <a:pt x="1311" y="4621"/>
                  </a:lnTo>
                  <a:lnTo>
                    <a:pt x="1668" y="4621"/>
                  </a:lnTo>
                  <a:lnTo>
                    <a:pt x="1668" y="5288"/>
                  </a:lnTo>
                  <a:lnTo>
                    <a:pt x="2644" y="5288"/>
                  </a:lnTo>
                  <a:lnTo>
                    <a:pt x="2644" y="4621"/>
                  </a:lnTo>
                  <a:lnTo>
                    <a:pt x="3002" y="4621"/>
                  </a:lnTo>
                  <a:lnTo>
                    <a:pt x="3002" y="5288"/>
                  </a:lnTo>
                  <a:lnTo>
                    <a:pt x="4311" y="5288"/>
                  </a:lnTo>
                  <a:lnTo>
                    <a:pt x="4311" y="4049"/>
                  </a:lnTo>
                  <a:lnTo>
                    <a:pt x="3311" y="3073"/>
                  </a:lnTo>
                  <a:lnTo>
                    <a:pt x="3311" y="1311"/>
                  </a:lnTo>
                  <a:lnTo>
                    <a:pt x="2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5"/>
            <p:cNvSpPr/>
            <p:nvPr/>
          </p:nvSpPr>
          <p:spPr>
            <a:xfrm>
              <a:off x="5449925" y="3423375"/>
              <a:ext cx="24425" cy="23850"/>
            </a:xfrm>
            <a:custGeom>
              <a:avLst/>
              <a:gdLst/>
              <a:ahLst/>
              <a:cxnLst/>
              <a:rect l="l" t="t" r="r" b="b"/>
              <a:pathLst>
                <a:path w="977" h="954" extrusionOk="0">
                  <a:moveTo>
                    <a:pt x="476" y="286"/>
                  </a:moveTo>
                  <a:cubicBezTo>
                    <a:pt x="572" y="286"/>
                    <a:pt x="643" y="382"/>
                    <a:pt x="643" y="453"/>
                  </a:cubicBezTo>
                  <a:cubicBezTo>
                    <a:pt x="643" y="596"/>
                    <a:pt x="595" y="644"/>
                    <a:pt x="476" y="644"/>
                  </a:cubicBezTo>
                  <a:cubicBezTo>
                    <a:pt x="381" y="644"/>
                    <a:pt x="286" y="548"/>
                    <a:pt x="286" y="453"/>
                  </a:cubicBezTo>
                  <a:cubicBezTo>
                    <a:pt x="286" y="382"/>
                    <a:pt x="381" y="286"/>
                    <a:pt x="476" y="286"/>
                  </a:cubicBezTo>
                  <a:close/>
                  <a:moveTo>
                    <a:pt x="476" y="1"/>
                  </a:moveTo>
                  <a:cubicBezTo>
                    <a:pt x="214" y="1"/>
                    <a:pt x="0" y="191"/>
                    <a:pt x="0" y="477"/>
                  </a:cubicBezTo>
                  <a:cubicBezTo>
                    <a:pt x="0" y="739"/>
                    <a:pt x="214" y="953"/>
                    <a:pt x="476" y="953"/>
                  </a:cubicBezTo>
                  <a:cubicBezTo>
                    <a:pt x="738" y="953"/>
                    <a:pt x="953" y="739"/>
                    <a:pt x="953" y="477"/>
                  </a:cubicBezTo>
                  <a:cubicBezTo>
                    <a:pt x="976" y="239"/>
                    <a:pt x="738" y="1"/>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75"/>
          <p:cNvGrpSpPr/>
          <p:nvPr/>
        </p:nvGrpSpPr>
        <p:grpSpPr>
          <a:xfrm>
            <a:off x="7249210" y="2680221"/>
            <a:ext cx="285747" cy="351818"/>
            <a:chOff x="7328210" y="2671528"/>
            <a:chExt cx="297839" cy="366707"/>
          </a:xfrm>
        </p:grpSpPr>
        <p:sp>
          <p:nvSpPr>
            <p:cNvPr id="1774" name="Google Shape;1774;p75"/>
            <p:cNvSpPr/>
            <p:nvPr/>
          </p:nvSpPr>
          <p:spPr>
            <a:xfrm>
              <a:off x="7328210" y="2797629"/>
              <a:ext cx="297839" cy="240605"/>
            </a:xfrm>
            <a:custGeom>
              <a:avLst/>
              <a:gdLst/>
              <a:ahLst/>
              <a:cxnLst/>
              <a:rect l="l" t="t" r="r" b="b"/>
              <a:pathLst>
                <a:path w="8550" h="6907" extrusionOk="0">
                  <a:moveTo>
                    <a:pt x="5263" y="310"/>
                  </a:moveTo>
                  <a:lnTo>
                    <a:pt x="5263" y="1143"/>
                  </a:lnTo>
                  <a:lnTo>
                    <a:pt x="4906" y="1143"/>
                  </a:lnTo>
                  <a:lnTo>
                    <a:pt x="4906" y="310"/>
                  </a:lnTo>
                  <a:close/>
                  <a:moveTo>
                    <a:pt x="4620" y="286"/>
                  </a:moveTo>
                  <a:lnTo>
                    <a:pt x="4620" y="2096"/>
                  </a:lnTo>
                  <a:cubicBezTo>
                    <a:pt x="4620" y="2358"/>
                    <a:pt x="4406" y="2596"/>
                    <a:pt x="4120" y="2596"/>
                  </a:cubicBezTo>
                  <a:lnTo>
                    <a:pt x="3120" y="2596"/>
                  </a:lnTo>
                  <a:cubicBezTo>
                    <a:pt x="3108" y="2597"/>
                    <a:pt x="3095" y="2597"/>
                    <a:pt x="3083" y="2597"/>
                  </a:cubicBezTo>
                  <a:cubicBezTo>
                    <a:pt x="2836" y="2597"/>
                    <a:pt x="2620" y="2368"/>
                    <a:pt x="2620" y="2096"/>
                  </a:cubicBezTo>
                  <a:lnTo>
                    <a:pt x="2620" y="286"/>
                  </a:lnTo>
                  <a:close/>
                  <a:moveTo>
                    <a:pt x="810" y="2929"/>
                  </a:moveTo>
                  <a:lnTo>
                    <a:pt x="810" y="3929"/>
                  </a:lnTo>
                  <a:lnTo>
                    <a:pt x="310" y="3929"/>
                  </a:lnTo>
                  <a:lnTo>
                    <a:pt x="310" y="2929"/>
                  </a:lnTo>
                  <a:close/>
                  <a:moveTo>
                    <a:pt x="6573" y="2929"/>
                  </a:moveTo>
                  <a:lnTo>
                    <a:pt x="6573" y="3929"/>
                  </a:lnTo>
                  <a:lnTo>
                    <a:pt x="6073" y="3929"/>
                  </a:lnTo>
                  <a:lnTo>
                    <a:pt x="6073" y="2929"/>
                  </a:lnTo>
                  <a:close/>
                  <a:moveTo>
                    <a:pt x="2477" y="4239"/>
                  </a:moveTo>
                  <a:lnTo>
                    <a:pt x="2477" y="5239"/>
                  </a:lnTo>
                  <a:lnTo>
                    <a:pt x="1977" y="5239"/>
                  </a:lnTo>
                  <a:lnTo>
                    <a:pt x="1977" y="4239"/>
                  </a:lnTo>
                  <a:close/>
                  <a:moveTo>
                    <a:pt x="5787" y="2929"/>
                  </a:moveTo>
                  <a:lnTo>
                    <a:pt x="5787" y="3929"/>
                  </a:lnTo>
                  <a:lnTo>
                    <a:pt x="5454" y="3929"/>
                  </a:lnTo>
                  <a:lnTo>
                    <a:pt x="5454" y="4239"/>
                  </a:lnTo>
                  <a:lnTo>
                    <a:pt x="7454" y="4239"/>
                  </a:lnTo>
                  <a:lnTo>
                    <a:pt x="7454" y="5239"/>
                  </a:lnTo>
                  <a:lnTo>
                    <a:pt x="2762" y="5239"/>
                  </a:lnTo>
                  <a:lnTo>
                    <a:pt x="2762" y="4239"/>
                  </a:lnTo>
                  <a:lnTo>
                    <a:pt x="5096" y="4239"/>
                  </a:lnTo>
                  <a:lnTo>
                    <a:pt x="5096" y="3929"/>
                  </a:lnTo>
                  <a:lnTo>
                    <a:pt x="1143" y="3929"/>
                  </a:lnTo>
                  <a:lnTo>
                    <a:pt x="1143" y="2929"/>
                  </a:lnTo>
                  <a:close/>
                  <a:moveTo>
                    <a:pt x="8240" y="4239"/>
                  </a:moveTo>
                  <a:lnTo>
                    <a:pt x="8240" y="5239"/>
                  </a:lnTo>
                  <a:lnTo>
                    <a:pt x="7740" y="5239"/>
                  </a:lnTo>
                  <a:lnTo>
                    <a:pt x="7740" y="4239"/>
                  </a:lnTo>
                  <a:close/>
                  <a:moveTo>
                    <a:pt x="1786" y="5573"/>
                  </a:moveTo>
                  <a:lnTo>
                    <a:pt x="1786" y="6597"/>
                  </a:lnTo>
                  <a:lnTo>
                    <a:pt x="1286" y="6597"/>
                  </a:lnTo>
                  <a:lnTo>
                    <a:pt x="1286" y="5573"/>
                  </a:lnTo>
                  <a:close/>
                  <a:moveTo>
                    <a:pt x="6763" y="5573"/>
                  </a:moveTo>
                  <a:lnTo>
                    <a:pt x="6763" y="6597"/>
                  </a:lnTo>
                  <a:lnTo>
                    <a:pt x="2120" y="6597"/>
                  </a:lnTo>
                  <a:lnTo>
                    <a:pt x="2120" y="5573"/>
                  </a:lnTo>
                  <a:close/>
                  <a:moveTo>
                    <a:pt x="7597" y="5573"/>
                  </a:moveTo>
                  <a:lnTo>
                    <a:pt x="7597" y="6597"/>
                  </a:lnTo>
                  <a:lnTo>
                    <a:pt x="7097" y="6597"/>
                  </a:lnTo>
                  <a:lnTo>
                    <a:pt x="7097" y="5573"/>
                  </a:lnTo>
                  <a:close/>
                  <a:moveTo>
                    <a:pt x="2334" y="0"/>
                  </a:moveTo>
                  <a:lnTo>
                    <a:pt x="2334" y="2120"/>
                  </a:lnTo>
                  <a:cubicBezTo>
                    <a:pt x="2334" y="2310"/>
                    <a:pt x="2405" y="2477"/>
                    <a:pt x="2501" y="2620"/>
                  </a:cubicBezTo>
                  <a:lnTo>
                    <a:pt x="0" y="2620"/>
                  </a:lnTo>
                  <a:lnTo>
                    <a:pt x="0" y="4263"/>
                  </a:lnTo>
                  <a:lnTo>
                    <a:pt x="1643" y="4263"/>
                  </a:lnTo>
                  <a:lnTo>
                    <a:pt x="1643" y="5287"/>
                  </a:lnTo>
                  <a:lnTo>
                    <a:pt x="976" y="5287"/>
                  </a:lnTo>
                  <a:lnTo>
                    <a:pt x="976" y="6906"/>
                  </a:lnTo>
                  <a:lnTo>
                    <a:pt x="7883" y="6906"/>
                  </a:lnTo>
                  <a:lnTo>
                    <a:pt x="7883" y="5596"/>
                  </a:lnTo>
                  <a:lnTo>
                    <a:pt x="8549" y="5596"/>
                  </a:lnTo>
                  <a:lnTo>
                    <a:pt x="8549" y="3977"/>
                  </a:lnTo>
                  <a:lnTo>
                    <a:pt x="6906" y="3977"/>
                  </a:lnTo>
                  <a:lnTo>
                    <a:pt x="6906" y="3929"/>
                  </a:lnTo>
                  <a:lnTo>
                    <a:pt x="6906" y="2620"/>
                  </a:lnTo>
                  <a:lnTo>
                    <a:pt x="4763" y="2620"/>
                  </a:lnTo>
                  <a:cubicBezTo>
                    <a:pt x="4882" y="2477"/>
                    <a:pt x="4953" y="2310"/>
                    <a:pt x="4953" y="2120"/>
                  </a:cubicBezTo>
                  <a:lnTo>
                    <a:pt x="4953" y="1477"/>
                  </a:lnTo>
                  <a:lnTo>
                    <a:pt x="5596" y="1477"/>
                  </a:lnTo>
                  <a:lnTo>
                    <a:pt x="5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5"/>
            <p:cNvSpPr/>
            <p:nvPr/>
          </p:nvSpPr>
          <p:spPr>
            <a:xfrm>
              <a:off x="7343955" y="2671528"/>
              <a:ext cx="159300" cy="113667"/>
            </a:xfrm>
            <a:custGeom>
              <a:avLst/>
              <a:gdLst/>
              <a:ahLst/>
              <a:cxnLst/>
              <a:rect l="l" t="t" r="r" b="b"/>
              <a:pathLst>
                <a:path w="4573" h="3263" extrusionOk="0">
                  <a:moveTo>
                    <a:pt x="4168" y="929"/>
                  </a:moveTo>
                  <a:cubicBezTo>
                    <a:pt x="4239" y="929"/>
                    <a:pt x="4335" y="1000"/>
                    <a:pt x="4335" y="1096"/>
                  </a:cubicBezTo>
                  <a:cubicBezTo>
                    <a:pt x="4335" y="1191"/>
                    <a:pt x="4263" y="1286"/>
                    <a:pt x="4168" y="1286"/>
                  </a:cubicBezTo>
                  <a:lnTo>
                    <a:pt x="3787" y="1286"/>
                  </a:lnTo>
                  <a:cubicBezTo>
                    <a:pt x="3811" y="1215"/>
                    <a:pt x="3811" y="1167"/>
                    <a:pt x="3811" y="1096"/>
                  </a:cubicBezTo>
                  <a:cubicBezTo>
                    <a:pt x="3835" y="1048"/>
                    <a:pt x="3811" y="977"/>
                    <a:pt x="3787" y="929"/>
                  </a:cubicBezTo>
                  <a:close/>
                  <a:moveTo>
                    <a:pt x="929" y="1596"/>
                  </a:moveTo>
                  <a:cubicBezTo>
                    <a:pt x="882" y="1643"/>
                    <a:pt x="882" y="1715"/>
                    <a:pt x="882" y="1786"/>
                  </a:cubicBezTo>
                  <a:cubicBezTo>
                    <a:pt x="882" y="1834"/>
                    <a:pt x="882" y="1905"/>
                    <a:pt x="929" y="1953"/>
                  </a:cubicBezTo>
                  <a:lnTo>
                    <a:pt x="524" y="1953"/>
                  </a:lnTo>
                  <a:cubicBezTo>
                    <a:pt x="453" y="1953"/>
                    <a:pt x="358" y="1882"/>
                    <a:pt x="358" y="1786"/>
                  </a:cubicBezTo>
                  <a:cubicBezTo>
                    <a:pt x="358" y="1691"/>
                    <a:pt x="453" y="1596"/>
                    <a:pt x="524" y="1596"/>
                  </a:cubicBezTo>
                  <a:close/>
                  <a:moveTo>
                    <a:pt x="3335" y="2263"/>
                  </a:moveTo>
                  <a:cubicBezTo>
                    <a:pt x="3454" y="2263"/>
                    <a:pt x="3501" y="2310"/>
                    <a:pt x="3501" y="2429"/>
                  </a:cubicBezTo>
                  <a:cubicBezTo>
                    <a:pt x="3501" y="2525"/>
                    <a:pt x="3430" y="2620"/>
                    <a:pt x="3335" y="2620"/>
                  </a:cubicBezTo>
                  <a:lnTo>
                    <a:pt x="2953" y="2620"/>
                  </a:lnTo>
                  <a:cubicBezTo>
                    <a:pt x="2977" y="2548"/>
                    <a:pt x="2977" y="2501"/>
                    <a:pt x="2977" y="2429"/>
                  </a:cubicBezTo>
                  <a:cubicBezTo>
                    <a:pt x="2977" y="2382"/>
                    <a:pt x="2977" y="2286"/>
                    <a:pt x="2953" y="2263"/>
                  </a:cubicBezTo>
                  <a:close/>
                  <a:moveTo>
                    <a:pt x="1787" y="0"/>
                  </a:moveTo>
                  <a:cubicBezTo>
                    <a:pt x="1525" y="0"/>
                    <a:pt x="1310" y="191"/>
                    <a:pt x="1310" y="477"/>
                  </a:cubicBezTo>
                  <a:cubicBezTo>
                    <a:pt x="1310" y="739"/>
                    <a:pt x="1525" y="953"/>
                    <a:pt x="1787" y="953"/>
                  </a:cubicBezTo>
                  <a:lnTo>
                    <a:pt x="3263" y="953"/>
                  </a:lnTo>
                  <a:cubicBezTo>
                    <a:pt x="3358" y="953"/>
                    <a:pt x="3454" y="1024"/>
                    <a:pt x="3454" y="1120"/>
                  </a:cubicBezTo>
                  <a:cubicBezTo>
                    <a:pt x="3454" y="1215"/>
                    <a:pt x="3358" y="1310"/>
                    <a:pt x="3263" y="1310"/>
                  </a:cubicBezTo>
                  <a:lnTo>
                    <a:pt x="477" y="1310"/>
                  </a:lnTo>
                  <a:cubicBezTo>
                    <a:pt x="215" y="1310"/>
                    <a:pt x="0" y="1501"/>
                    <a:pt x="0" y="1786"/>
                  </a:cubicBezTo>
                  <a:cubicBezTo>
                    <a:pt x="48" y="2048"/>
                    <a:pt x="262" y="2263"/>
                    <a:pt x="524" y="2263"/>
                  </a:cubicBezTo>
                  <a:lnTo>
                    <a:pt x="2525" y="2263"/>
                  </a:lnTo>
                  <a:cubicBezTo>
                    <a:pt x="2620" y="2263"/>
                    <a:pt x="2715" y="2358"/>
                    <a:pt x="2715" y="2429"/>
                  </a:cubicBezTo>
                  <a:cubicBezTo>
                    <a:pt x="2715" y="2525"/>
                    <a:pt x="2620" y="2620"/>
                    <a:pt x="2525" y="2620"/>
                  </a:cubicBezTo>
                  <a:lnTo>
                    <a:pt x="2358" y="2620"/>
                  </a:lnTo>
                  <a:cubicBezTo>
                    <a:pt x="2072" y="2620"/>
                    <a:pt x="1834" y="2834"/>
                    <a:pt x="1834" y="3096"/>
                  </a:cubicBezTo>
                  <a:lnTo>
                    <a:pt x="1834" y="3263"/>
                  </a:lnTo>
                  <a:lnTo>
                    <a:pt x="2144" y="3263"/>
                  </a:lnTo>
                  <a:lnTo>
                    <a:pt x="2144" y="3096"/>
                  </a:lnTo>
                  <a:cubicBezTo>
                    <a:pt x="2144" y="3001"/>
                    <a:pt x="2239" y="2906"/>
                    <a:pt x="2310" y="2906"/>
                  </a:cubicBezTo>
                  <a:lnTo>
                    <a:pt x="3311" y="2906"/>
                  </a:lnTo>
                  <a:cubicBezTo>
                    <a:pt x="3573" y="2906"/>
                    <a:pt x="3787" y="2715"/>
                    <a:pt x="3787" y="2429"/>
                  </a:cubicBezTo>
                  <a:cubicBezTo>
                    <a:pt x="3787" y="2167"/>
                    <a:pt x="3573" y="1953"/>
                    <a:pt x="3311" y="1953"/>
                  </a:cubicBezTo>
                  <a:lnTo>
                    <a:pt x="1310" y="1953"/>
                  </a:lnTo>
                  <a:cubicBezTo>
                    <a:pt x="1215" y="1953"/>
                    <a:pt x="1120" y="1882"/>
                    <a:pt x="1120" y="1786"/>
                  </a:cubicBezTo>
                  <a:cubicBezTo>
                    <a:pt x="1120" y="1691"/>
                    <a:pt x="1215" y="1596"/>
                    <a:pt x="1310" y="1596"/>
                  </a:cubicBezTo>
                  <a:lnTo>
                    <a:pt x="4097" y="1596"/>
                  </a:lnTo>
                  <a:cubicBezTo>
                    <a:pt x="4359" y="1596"/>
                    <a:pt x="4573" y="1382"/>
                    <a:pt x="4573" y="1120"/>
                  </a:cubicBezTo>
                  <a:cubicBezTo>
                    <a:pt x="4573" y="858"/>
                    <a:pt x="4359" y="643"/>
                    <a:pt x="4097" y="643"/>
                  </a:cubicBezTo>
                  <a:lnTo>
                    <a:pt x="1787" y="643"/>
                  </a:lnTo>
                  <a:cubicBezTo>
                    <a:pt x="1691" y="643"/>
                    <a:pt x="1596" y="548"/>
                    <a:pt x="1596" y="477"/>
                  </a:cubicBezTo>
                  <a:cubicBezTo>
                    <a:pt x="1596" y="381"/>
                    <a:pt x="1691" y="286"/>
                    <a:pt x="1787" y="286"/>
                  </a:cubicBezTo>
                  <a:lnTo>
                    <a:pt x="17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5"/>
            <p:cNvSpPr/>
            <p:nvPr/>
          </p:nvSpPr>
          <p:spPr>
            <a:xfrm>
              <a:off x="7477511" y="2957729"/>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5"/>
            <p:cNvSpPr/>
            <p:nvPr/>
          </p:nvSpPr>
          <p:spPr>
            <a:xfrm>
              <a:off x="7500746" y="2957729"/>
              <a:ext cx="10834" cy="9998"/>
            </a:xfrm>
            <a:custGeom>
              <a:avLst/>
              <a:gdLst/>
              <a:ahLst/>
              <a:cxnLst/>
              <a:rect l="l" t="t" r="r" b="b"/>
              <a:pathLst>
                <a:path w="311"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5"/>
            <p:cNvSpPr/>
            <p:nvPr/>
          </p:nvSpPr>
          <p:spPr>
            <a:xfrm>
              <a:off x="7523144" y="2957729"/>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75"/>
          <p:cNvGrpSpPr/>
          <p:nvPr/>
        </p:nvGrpSpPr>
        <p:grpSpPr>
          <a:xfrm>
            <a:off x="7920479" y="2699722"/>
            <a:ext cx="352619" cy="312816"/>
            <a:chOff x="8062349" y="2670692"/>
            <a:chExt cx="367541" cy="326053"/>
          </a:xfrm>
        </p:grpSpPr>
        <p:sp>
          <p:nvSpPr>
            <p:cNvPr id="1780" name="Google Shape;1780;p75"/>
            <p:cNvSpPr/>
            <p:nvPr/>
          </p:nvSpPr>
          <p:spPr>
            <a:xfrm>
              <a:off x="8063185" y="2737888"/>
              <a:ext cx="242277" cy="219042"/>
            </a:xfrm>
            <a:custGeom>
              <a:avLst/>
              <a:gdLst/>
              <a:ahLst/>
              <a:cxnLst/>
              <a:rect l="l" t="t" r="r" b="b"/>
              <a:pathLst>
                <a:path w="6955" h="6288" extrusionOk="0">
                  <a:moveTo>
                    <a:pt x="1" y="0"/>
                  </a:moveTo>
                  <a:lnTo>
                    <a:pt x="1" y="6287"/>
                  </a:lnTo>
                  <a:lnTo>
                    <a:pt x="6954" y="6287"/>
                  </a:lnTo>
                  <a:lnTo>
                    <a:pt x="6954" y="5978"/>
                  </a:lnTo>
                  <a:lnTo>
                    <a:pt x="310" y="5978"/>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5"/>
            <p:cNvSpPr/>
            <p:nvPr/>
          </p:nvSpPr>
          <p:spPr>
            <a:xfrm>
              <a:off x="8062349" y="2670692"/>
              <a:ext cx="287075" cy="176718"/>
            </a:xfrm>
            <a:custGeom>
              <a:avLst/>
              <a:gdLst/>
              <a:ahLst/>
              <a:cxnLst/>
              <a:rect l="l" t="t" r="r" b="b"/>
              <a:pathLst>
                <a:path w="8241" h="5073" extrusionOk="0">
                  <a:moveTo>
                    <a:pt x="7955" y="286"/>
                  </a:moveTo>
                  <a:lnTo>
                    <a:pt x="7955" y="1310"/>
                  </a:lnTo>
                  <a:lnTo>
                    <a:pt x="334" y="1310"/>
                  </a:lnTo>
                  <a:lnTo>
                    <a:pt x="334" y="286"/>
                  </a:lnTo>
                  <a:close/>
                  <a:moveTo>
                    <a:pt x="1" y="0"/>
                  </a:moveTo>
                  <a:lnTo>
                    <a:pt x="1" y="1620"/>
                  </a:lnTo>
                  <a:lnTo>
                    <a:pt x="7931" y="1620"/>
                  </a:lnTo>
                  <a:lnTo>
                    <a:pt x="7931" y="5073"/>
                  </a:lnTo>
                  <a:lnTo>
                    <a:pt x="8241" y="5073"/>
                  </a:lnTo>
                  <a:lnTo>
                    <a:pt x="8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5"/>
            <p:cNvSpPr/>
            <p:nvPr/>
          </p:nvSpPr>
          <p:spPr>
            <a:xfrm>
              <a:off x="8091401" y="2693090"/>
              <a:ext cx="11635" cy="10834"/>
            </a:xfrm>
            <a:custGeom>
              <a:avLst/>
              <a:gdLst/>
              <a:ahLst/>
              <a:cxnLst/>
              <a:rect l="l" t="t" r="r" b="b"/>
              <a:pathLst>
                <a:path w="334" h="311"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5"/>
            <p:cNvSpPr/>
            <p:nvPr/>
          </p:nvSpPr>
          <p:spPr>
            <a:xfrm>
              <a:off x="8114636" y="2693090"/>
              <a:ext cx="10799" cy="10834"/>
            </a:xfrm>
            <a:custGeom>
              <a:avLst/>
              <a:gdLst/>
              <a:ahLst/>
              <a:cxnLst/>
              <a:rect l="l" t="t" r="r" b="b"/>
              <a:pathLst>
                <a:path w="310" h="311"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5"/>
            <p:cNvSpPr/>
            <p:nvPr/>
          </p:nvSpPr>
          <p:spPr>
            <a:xfrm>
              <a:off x="8137836" y="2693090"/>
              <a:ext cx="11670" cy="10834"/>
            </a:xfrm>
            <a:custGeom>
              <a:avLst/>
              <a:gdLst/>
              <a:ahLst/>
              <a:cxnLst/>
              <a:rect l="l" t="t" r="r" b="b"/>
              <a:pathLst>
                <a:path w="335" h="311"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5"/>
            <p:cNvSpPr/>
            <p:nvPr/>
          </p:nvSpPr>
          <p:spPr>
            <a:xfrm>
              <a:off x="8091401" y="2745342"/>
              <a:ext cx="102903" cy="102067"/>
            </a:xfrm>
            <a:custGeom>
              <a:avLst/>
              <a:gdLst/>
              <a:ahLst/>
              <a:cxnLst/>
              <a:rect l="l" t="t" r="r" b="b"/>
              <a:pathLst>
                <a:path w="2954" h="2930" extrusionOk="0">
                  <a:moveTo>
                    <a:pt x="2644" y="287"/>
                  </a:moveTo>
                  <a:lnTo>
                    <a:pt x="2644" y="1239"/>
                  </a:lnTo>
                  <a:lnTo>
                    <a:pt x="2001" y="549"/>
                  </a:lnTo>
                  <a:lnTo>
                    <a:pt x="1429" y="1120"/>
                  </a:lnTo>
                  <a:lnTo>
                    <a:pt x="1024" y="691"/>
                  </a:lnTo>
                  <a:lnTo>
                    <a:pt x="334" y="1382"/>
                  </a:lnTo>
                  <a:lnTo>
                    <a:pt x="334" y="287"/>
                  </a:lnTo>
                  <a:close/>
                  <a:moveTo>
                    <a:pt x="1024" y="1144"/>
                  </a:moveTo>
                  <a:lnTo>
                    <a:pt x="1215" y="1358"/>
                  </a:lnTo>
                  <a:lnTo>
                    <a:pt x="620" y="1954"/>
                  </a:lnTo>
                  <a:lnTo>
                    <a:pt x="334" y="1954"/>
                  </a:lnTo>
                  <a:lnTo>
                    <a:pt x="334" y="1834"/>
                  </a:lnTo>
                  <a:lnTo>
                    <a:pt x="1024" y="1144"/>
                  </a:lnTo>
                  <a:close/>
                  <a:moveTo>
                    <a:pt x="2001" y="1001"/>
                  </a:moveTo>
                  <a:lnTo>
                    <a:pt x="2644" y="1668"/>
                  </a:lnTo>
                  <a:lnTo>
                    <a:pt x="2644" y="1954"/>
                  </a:lnTo>
                  <a:lnTo>
                    <a:pt x="1048" y="1954"/>
                  </a:lnTo>
                  <a:lnTo>
                    <a:pt x="2001" y="1001"/>
                  </a:lnTo>
                  <a:close/>
                  <a:moveTo>
                    <a:pt x="2644" y="2263"/>
                  </a:moveTo>
                  <a:lnTo>
                    <a:pt x="2644" y="2620"/>
                  </a:lnTo>
                  <a:lnTo>
                    <a:pt x="334" y="2620"/>
                  </a:lnTo>
                  <a:lnTo>
                    <a:pt x="334" y="2263"/>
                  </a:lnTo>
                  <a:close/>
                  <a:moveTo>
                    <a:pt x="0" y="1"/>
                  </a:moveTo>
                  <a:lnTo>
                    <a:pt x="0" y="2930"/>
                  </a:lnTo>
                  <a:lnTo>
                    <a:pt x="2953" y="2930"/>
                  </a:ln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5"/>
            <p:cNvSpPr/>
            <p:nvPr/>
          </p:nvSpPr>
          <p:spPr>
            <a:xfrm>
              <a:off x="8218304" y="2745342"/>
              <a:ext cx="102101" cy="102067"/>
            </a:xfrm>
            <a:custGeom>
              <a:avLst/>
              <a:gdLst/>
              <a:ahLst/>
              <a:cxnLst/>
              <a:rect l="l" t="t" r="r" b="b"/>
              <a:pathLst>
                <a:path w="2931" h="2930" extrusionOk="0">
                  <a:moveTo>
                    <a:pt x="2644" y="287"/>
                  </a:moveTo>
                  <a:lnTo>
                    <a:pt x="2644" y="2620"/>
                  </a:lnTo>
                  <a:lnTo>
                    <a:pt x="311" y="2620"/>
                  </a:lnTo>
                  <a:lnTo>
                    <a:pt x="311" y="287"/>
                  </a:lnTo>
                  <a:close/>
                  <a:moveTo>
                    <a:pt x="1" y="1"/>
                  </a:moveTo>
                  <a:lnTo>
                    <a:pt x="1" y="2930"/>
                  </a:lnTo>
                  <a:lnTo>
                    <a:pt x="2930" y="2930"/>
                  </a:lnTo>
                  <a:lnTo>
                    <a:pt x="2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5"/>
            <p:cNvSpPr/>
            <p:nvPr/>
          </p:nvSpPr>
          <p:spPr>
            <a:xfrm>
              <a:off x="8235756" y="2761958"/>
              <a:ext cx="62250" cy="67232"/>
            </a:xfrm>
            <a:custGeom>
              <a:avLst/>
              <a:gdLst/>
              <a:ahLst/>
              <a:cxnLst/>
              <a:rect l="l" t="t" r="r" b="b"/>
              <a:pathLst>
                <a:path w="1787" h="1930" extrusionOk="0">
                  <a:moveTo>
                    <a:pt x="1477" y="310"/>
                  </a:moveTo>
                  <a:lnTo>
                    <a:pt x="1477" y="500"/>
                  </a:lnTo>
                  <a:lnTo>
                    <a:pt x="976" y="500"/>
                  </a:lnTo>
                  <a:lnTo>
                    <a:pt x="976" y="310"/>
                  </a:lnTo>
                  <a:close/>
                  <a:moveTo>
                    <a:pt x="1477" y="786"/>
                  </a:moveTo>
                  <a:lnTo>
                    <a:pt x="1477" y="1000"/>
                  </a:lnTo>
                  <a:cubicBezTo>
                    <a:pt x="1453" y="976"/>
                    <a:pt x="1357" y="976"/>
                    <a:pt x="1310" y="976"/>
                  </a:cubicBezTo>
                  <a:cubicBezTo>
                    <a:pt x="1191" y="976"/>
                    <a:pt x="1072" y="1024"/>
                    <a:pt x="976" y="1119"/>
                  </a:cubicBezTo>
                  <a:lnTo>
                    <a:pt x="976" y="786"/>
                  </a:lnTo>
                  <a:close/>
                  <a:moveTo>
                    <a:pt x="500" y="1119"/>
                  </a:moveTo>
                  <a:cubicBezTo>
                    <a:pt x="595" y="1119"/>
                    <a:pt x="691" y="1215"/>
                    <a:pt x="691" y="1310"/>
                  </a:cubicBezTo>
                  <a:cubicBezTo>
                    <a:pt x="691" y="1381"/>
                    <a:pt x="595" y="1477"/>
                    <a:pt x="500" y="1477"/>
                  </a:cubicBezTo>
                  <a:cubicBezTo>
                    <a:pt x="405" y="1477"/>
                    <a:pt x="333" y="1381"/>
                    <a:pt x="333" y="1310"/>
                  </a:cubicBezTo>
                  <a:cubicBezTo>
                    <a:pt x="333" y="1215"/>
                    <a:pt x="381" y="1119"/>
                    <a:pt x="500" y="1119"/>
                  </a:cubicBezTo>
                  <a:close/>
                  <a:moveTo>
                    <a:pt x="1310" y="1262"/>
                  </a:moveTo>
                  <a:cubicBezTo>
                    <a:pt x="1405" y="1262"/>
                    <a:pt x="1477" y="1357"/>
                    <a:pt x="1477" y="1453"/>
                  </a:cubicBezTo>
                  <a:cubicBezTo>
                    <a:pt x="1477" y="1572"/>
                    <a:pt x="1429" y="1619"/>
                    <a:pt x="1310" y="1619"/>
                  </a:cubicBezTo>
                  <a:cubicBezTo>
                    <a:pt x="1215" y="1619"/>
                    <a:pt x="1119" y="1548"/>
                    <a:pt x="1119" y="1453"/>
                  </a:cubicBezTo>
                  <a:cubicBezTo>
                    <a:pt x="1119" y="1357"/>
                    <a:pt x="1215" y="1262"/>
                    <a:pt x="1310" y="1262"/>
                  </a:cubicBezTo>
                  <a:close/>
                  <a:moveTo>
                    <a:pt x="643" y="0"/>
                  </a:moveTo>
                  <a:lnTo>
                    <a:pt x="643" y="834"/>
                  </a:lnTo>
                  <a:cubicBezTo>
                    <a:pt x="619" y="786"/>
                    <a:pt x="524" y="786"/>
                    <a:pt x="476" y="786"/>
                  </a:cubicBezTo>
                  <a:cubicBezTo>
                    <a:pt x="214" y="786"/>
                    <a:pt x="0" y="1000"/>
                    <a:pt x="0" y="1262"/>
                  </a:cubicBezTo>
                  <a:cubicBezTo>
                    <a:pt x="0" y="1572"/>
                    <a:pt x="238" y="1786"/>
                    <a:pt x="500" y="1786"/>
                  </a:cubicBezTo>
                  <a:cubicBezTo>
                    <a:pt x="643" y="1786"/>
                    <a:pt x="762" y="1715"/>
                    <a:pt x="857" y="1596"/>
                  </a:cubicBezTo>
                  <a:cubicBezTo>
                    <a:pt x="929" y="1786"/>
                    <a:pt x="1096" y="1929"/>
                    <a:pt x="1310" y="1929"/>
                  </a:cubicBezTo>
                  <a:cubicBezTo>
                    <a:pt x="1572" y="1929"/>
                    <a:pt x="1786" y="1715"/>
                    <a:pt x="1786" y="1453"/>
                  </a:cubicBezTo>
                  <a:lnTo>
                    <a:pt x="1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5"/>
            <p:cNvSpPr/>
            <p:nvPr/>
          </p:nvSpPr>
          <p:spPr>
            <a:xfrm>
              <a:off x="8091401" y="2905442"/>
              <a:ext cx="80504" cy="10834"/>
            </a:xfrm>
            <a:custGeom>
              <a:avLst/>
              <a:gdLst/>
              <a:ahLst/>
              <a:cxnLst/>
              <a:rect l="l" t="t" r="r" b="b"/>
              <a:pathLst>
                <a:path w="2311" h="311" extrusionOk="0">
                  <a:moveTo>
                    <a:pt x="0" y="1"/>
                  </a:moveTo>
                  <a:lnTo>
                    <a:pt x="0" y="311"/>
                  </a:lnTo>
                  <a:lnTo>
                    <a:pt x="2310" y="311"/>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5"/>
            <p:cNvSpPr/>
            <p:nvPr/>
          </p:nvSpPr>
          <p:spPr>
            <a:xfrm>
              <a:off x="8091401" y="2859844"/>
              <a:ext cx="45669" cy="10799"/>
            </a:xfrm>
            <a:custGeom>
              <a:avLst/>
              <a:gdLst/>
              <a:ahLst/>
              <a:cxnLst/>
              <a:rect l="l" t="t" r="r" b="b"/>
              <a:pathLst>
                <a:path w="1311" h="310" extrusionOk="0">
                  <a:moveTo>
                    <a:pt x="0" y="0"/>
                  </a:moveTo>
                  <a:lnTo>
                    <a:pt x="0" y="310"/>
                  </a:lnTo>
                  <a:lnTo>
                    <a:pt x="1310" y="310"/>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5"/>
            <p:cNvSpPr/>
            <p:nvPr/>
          </p:nvSpPr>
          <p:spPr>
            <a:xfrm>
              <a:off x="8091401" y="2883043"/>
              <a:ext cx="103739" cy="9998"/>
            </a:xfrm>
            <a:custGeom>
              <a:avLst/>
              <a:gdLst/>
              <a:ahLst/>
              <a:cxnLst/>
              <a:rect l="l" t="t" r="r" b="b"/>
              <a:pathLst>
                <a:path w="2978" h="287" extrusionOk="0">
                  <a:moveTo>
                    <a:pt x="0" y="1"/>
                  </a:moveTo>
                  <a:lnTo>
                    <a:pt x="0" y="287"/>
                  </a:lnTo>
                  <a:lnTo>
                    <a:pt x="2977" y="287"/>
                  </a:ln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5"/>
            <p:cNvSpPr/>
            <p:nvPr/>
          </p:nvSpPr>
          <p:spPr>
            <a:xfrm>
              <a:off x="8218304" y="2905442"/>
              <a:ext cx="80504" cy="10834"/>
            </a:xfrm>
            <a:custGeom>
              <a:avLst/>
              <a:gdLst/>
              <a:ahLst/>
              <a:cxnLst/>
              <a:rect l="l" t="t" r="r" b="b"/>
              <a:pathLst>
                <a:path w="2311" h="311" extrusionOk="0">
                  <a:moveTo>
                    <a:pt x="1" y="1"/>
                  </a:moveTo>
                  <a:lnTo>
                    <a:pt x="1" y="311"/>
                  </a:lnTo>
                  <a:lnTo>
                    <a:pt x="2311" y="311"/>
                  </a:lnTo>
                  <a:lnTo>
                    <a:pt x="2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5"/>
            <p:cNvSpPr/>
            <p:nvPr/>
          </p:nvSpPr>
          <p:spPr>
            <a:xfrm>
              <a:off x="8218304" y="2859844"/>
              <a:ext cx="45669" cy="10799"/>
            </a:xfrm>
            <a:custGeom>
              <a:avLst/>
              <a:gdLst/>
              <a:ahLst/>
              <a:cxnLst/>
              <a:rect l="l" t="t" r="r" b="b"/>
              <a:pathLst>
                <a:path w="1311" h="310" extrusionOk="0">
                  <a:moveTo>
                    <a:pt x="1" y="0"/>
                  </a:moveTo>
                  <a:lnTo>
                    <a:pt x="1" y="310"/>
                  </a:lnTo>
                  <a:lnTo>
                    <a:pt x="1311" y="310"/>
                  </a:lnTo>
                  <a:lnTo>
                    <a:pt x="1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5"/>
            <p:cNvSpPr/>
            <p:nvPr/>
          </p:nvSpPr>
          <p:spPr>
            <a:xfrm>
              <a:off x="8218304" y="2883043"/>
              <a:ext cx="85485" cy="9998"/>
            </a:xfrm>
            <a:custGeom>
              <a:avLst/>
              <a:gdLst/>
              <a:ahLst/>
              <a:cxnLst/>
              <a:rect l="l" t="t" r="r" b="b"/>
              <a:pathLst>
                <a:path w="2454" h="287" extrusionOk="0">
                  <a:moveTo>
                    <a:pt x="1" y="1"/>
                  </a:moveTo>
                  <a:lnTo>
                    <a:pt x="1" y="287"/>
                  </a:lnTo>
                  <a:lnTo>
                    <a:pt x="2454" y="287"/>
                  </a:lnTo>
                  <a:lnTo>
                    <a:pt x="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5"/>
            <p:cNvSpPr/>
            <p:nvPr/>
          </p:nvSpPr>
          <p:spPr>
            <a:xfrm>
              <a:off x="8316224" y="2859007"/>
              <a:ext cx="113667" cy="137738"/>
            </a:xfrm>
            <a:custGeom>
              <a:avLst/>
              <a:gdLst/>
              <a:ahLst/>
              <a:cxnLst/>
              <a:rect l="l" t="t" r="r" b="b"/>
              <a:pathLst>
                <a:path w="3263" h="3954" extrusionOk="0">
                  <a:moveTo>
                    <a:pt x="667" y="834"/>
                  </a:moveTo>
                  <a:lnTo>
                    <a:pt x="667" y="1191"/>
                  </a:lnTo>
                  <a:lnTo>
                    <a:pt x="310" y="1191"/>
                  </a:lnTo>
                  <a:lnTo>
                    <a:pt x="310" y="834"/>
                  </a:lnTo>
                  <a:close/>
                  <a:moveTo>
                    <a:pt x="2953" y="834"/>
                  </a:moveTo>
                  <a:lnTo>
                    <a:pt x="2953" y="1191"/>
                  </a:lnTo>
                  <a:lnTo>
                    <a:pt x="2596" y="1191"/>
                  </a:lnTo>
                  <a:lnTo>
                    <a:pt x="2596" y="834"/>
                  </a:lnTo>
                  <a:close/>
                  <a:moveTo>
                    <a:pt x="667" y="1501"/>
                  </a:moveTo>
                  <a:lnTo>
                    <a:pt x="667" y="1858"/>
                  </a:lnTo>
                  <a:lnTo>
                    <a:pt x="310" y="1858"/>
                  </a:lnTo>
                  <a:lnTo>
                    <a:pt x="310" y="1501"/>
                  </a:lnTo>
                  <a:close/>
                  <a:moveTo>
                    <a:pt x="2977" y="1501"/>
                  </a:moveTo>
                  <a:lnTo>
                    <a:pt x="2977" y="1858"/>
                  </a:lnTo>
                  <a:lnTo>
                    <a:pt x="2620" y="1858"/>
                  </a:lnTo>
                  <a:lnTo>
                    <a:pt x="2620" y="1501"/>
                  </a:lnTo>
                  <a:close/>
                  <a:moveTo>
                    <a:pt x="667" y="2144"/>
                  </a:moveTo>
                  <a:lnTo>
                    <a:pt x="667" y="2501"/>
                  </a:lnTo>
                  <a:lnTo>
                    <a:pt x="310" y="2501"/>
                  </a:lnTo>
                  <a:lnTo>
                    <a:pt x="310" y="2144"/>
                  </a:lnTo>
                  <a:close/>
                  <a:moveTo>
                    <a:pt x="2977" y="2144"/>
                  </a:moveTo>
                  <a:lnTo>
                    <a:pt x="2977" y="2501"/>
                  </a:lnTo>
                  <a:lnTo>
                    <a:pt x="2620" y="2501"/>
                  </a:lnTo>
                  <a:lnTo>
                    <a:pt x="2620" y="2144"/>
                  </a:lnTo>
                  <a:close/>
                  <a:moveTo>
                    <a:pt x="667" y="2810"/>
                  </a:moveTo>
                  <a:lnTo>
                    <a:pt x="667" y="3168"/>
                  </a:lnTo>
                  <a:lnTo>
                    <a:pt x="310" y="3168"/>
                  </a:lnTo>
                  <a:lnTo>
                    <a:pt x="310" y="2810"/>
                  </a:lnTo>
                  <a:close/>
                  <a:moveTo>
                    <a:pt x="2310" y="834"/>
                  </a:moveTo>
                  <a:lnTo>
                    <a:pt x="2310" y="3168"/>
                  </a:lnTo>
                  <a:lnTo>
                    <a:pt x="953" y="3168"/>
                  </a:lnTo>
                  <a:lnTo>
                    <a:pt x="953" y="834"/>
                  </a:lnTo>
                  <a:close/>
                  <a:moveTo>
                    <a:pt x="2977" y="2810"/>
                  </a:moveTo>
                  <a:lnTo>
                    <a:pt x="2977" y="3168"/>
                  </a:lnTo>
                  <a:lnTo>
                    <a:pt x="2620" y="3168"/>
                  </a:lnTo>
                  <a:lnTo>
                    <a:pt x="2620" y="2810"/>
                  </a:lnTo>
                  <a:close/>
                  <a:moveTo>
                    <a:pt x="0" y="0"/>
                  </a:moveTo>
                  <a:lnTo>
                    <a:pt x="0" y="3954"/>
                  </a:lnTo>
                  <a:lnTo>
                    <a:pt x="310" y="3954"/>
                  </a:lnTo>
                  <a:lnTo>
                    <a:pt x="310" y="3453"/>
                  </a:lnTo>
                  <a:lnTo>
                    <a:pt x="667" y="3453"/>
                  </a:lnTo>
                  <a:lnTo>
                    <a:pt x="667" y="3954"/>
                  </a:lnTo>
                  <a:lnTo>
                    <a:pt x="953" y="3954"/>
                  </a:lnTo>
                  <a:lnTo>
                    <a:pt x="953" y="3453"/>
                  </a:lnTo>
                  <a:lnTo>
                    <a:pt x="2310" y="3453"/>
                  </a:lnTo>
                  <a:lnTo>
                    <a:pt x="2310" y="3954"/>
                  </a:lnTo>
                  <a:lnTo>
                    <a:pt x="2596" y="3954"/>
                  </a:lnTo>
                  <a:lnTo>
                    <a:pt x="2596" y="3453"/>
                  </a:lnTo>
                  <a:lnTo>
                    <a:pt x="2953" y="3453"/>
                  </a:lnTo>
                  <a:lnTo>
                    <a:pt x="2953" y="3954"/>
                  </a:lnTo>
                  <a:lnTo>
                    <a:pt x="3263" y="3954"/>
                  </a:lnTo>
                  <a:lnTo>
                    <a:pt x="3263" y="0"/>
                  </a:lnTo>
                  <a:lnTo>
                    <a:pt x="2953" y="0"/>
                  </a:lnTo>
                  <a:lnTo>
                    <a:pt x="2953" y="500"/>
                  </a:lnTo>
                  <a:lnTo>
                    <a:pt x="2596" y="500"/>
                  </a:lnTo>
                  <a:lnTo>
                    <a:pt x="2596" y="0"/>
                  </a:lnTo>
                  <a:lnTo>
                    <a:pt x="2310" y="0"/>
                  </a:lnTo>
                  <a:lnTo>
                    <a:pt x="2310" y="500"/>
                  </a:lnTo>
                  <a:lnTo>
                    <a:pt x="953" y="500"/>
                  </a:lnTo>
                  <a:lnTo>
                    <a:pt x="953" y="0"/>
                  </a:lnTo>
                  <a:lnTo>
                    <a:pt x="667" y="0"/>
                  </a:lnTo>
                  <a:lnTo>
                    <a:pt x="667" y="500"/>
                  </a:lnTo>
                  <a:lnTo>
                    <a:pt x="310" y="50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75"/>
          <p:cNvGrpSpPr/>
          <p:nvPr/>
        </p:nvGrpSpPr>
        <p:grpSpPr>
          <a:xfrm>
            <a:off x="886024" y="3384505"/>
            <a:ext cx="320765" cy="352581"/>
            <a:chOff x="1081150" y="3905625"/>
            <a:chExt cx="239950" cy="263750"/>
          </a:xfrm>
        </p:grpSpPr>
        <p:sp>
          <p:nvSpPr>
            <p:cNvPr id="1796" name="Google Shape;1796;p75"/>
            <p:cNvSpPr/>
            <p:nvPr/>
          </p:nvSpPr>
          <p:spPr>
            <a:xfrm>
              <a:off x="1181175"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5"/>
            <p:cNvSpPr/>
            <p:nvPr/>
          </p:nvSpPr>
          <p:spPr>
            <a:xfrm>
              <a:off x="1197250"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5"/>
            <p:cNvSpPr/>
            <p:nvPr/>
          </p:nvSpPr>
          <p:spPr>
            <a:xfrm>
              <a:off x="1213900" y="4087200"/>
              <a:ext cx="7775" cy="7175"/>
            </a:xfrm>
            <a:custGeom>
              <a:avLst/>
              <a:gdLst/>
              <a:ahLst/>
              <a:cxnLst/>
              <a:rect l="l" t="t" r="r" b="b"/>
              <a:pathLst>
                <a:path w="311" h="287" extrusionOk="0">
                  <a:moveTo>
                    <a:pt x="1" y="1"/>
                  </a:moveTo>
                  <a:lnTo>
                    <a:pt x="1" y="286"/>
                  </a:lnTo>
                  <a:lnTo>
                    <a:pt x="311" y="286"/>
                  </a:lnTo>
                  <a:lnTo>
                    <a:pt x="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5"/>
            <p:cNvSpPr/>
            <p:nvPr/>
          </p:nvSpPr>
          <p:spPr>
            <a:xfrm>
              <a:off x="1081150" y="3905625"/>
              <a:ext cx="239950" cy="263750"/>
            </a:xfrm>
            <a:custGeom>
              <a:avLst/>
              <a:gdLst/>
              <a:ahLst/>
              <a:cxnLst/>
              <a:rect l="l" t="t" r="r" b="b"/>
              <a:pathLst>
                <a:path w="9598" h="10550" extrusionOk="0">
                  <a:moveTo>
                    <a:pt x="7311" y="310"/>
                  </a:moveTo>
                  <a:lnTo>
                    <a:pt x="7311" y="6597"/>
                  </a:lnTo>
                  <a:lnTo>
                    <a:pt x="2334" y="6597"/>
                  </a:lnTo>
                  <a:lnTo>
                    <a:pt x="2334" y="310"/>
                  </a:lnTo>
                  <a:close/>
                  <a:moveTo>
                    <a:pt x="5478" y="9216"/>
                  </a:moveTo>
                  <a:lnTo>
                    <a:pt x="5478" y="10240"/>
                  </a:lnTo>
                  <a:lnTo>
                    <a:pt x="4144" y="10240"/>
                  </a:lnTo>
                  <a:lnTo>
                    <a:pt x="4144" y="9216"/>
                  </a:lnTo>
                  <a:close/>
                  <a:moveTo>
                    <a:pt x="2001" y="0"/>
                  </a:moveTo>
                  <a:lnTo>
                    <a:pt x="2001" y="6906"/>
                  </a:lnTo>
                  <a:lnTo>
                    <a:pt x="7597" y="6906"/>
                  </a:lnTo>
                  <a:lnTo>
                    <a:pt x="7597" y="2620"/>
                  </a:lnTo>
                  <a:lnTo>
                    <a:pt x="9264" y="2620"/>
                  </a:lnTo>
                  <a:lnTo>
                    <a:pt x="9264" y="8883"/>
                  </a:lnTo>
                  <a:lnTo>
                    <a:pt x="9264" y="8931"/>
                  </a:lnTo>
                  <a:lnTo>
                    <a:pt x="334" y="8931"/>
                  </a:lnTo>
                  <a:lnTo>
                    <a:pt x="310" y="8883"/>
                  </a:lnTo>
                  <a:lnTo>
                    <a:pt x="310" y="8240"/>
                  </a:lnTo>
                  <a:lnTo>
                    <a:pt x="8907" y="8240"/>
                  </a:lnTo>
                  <a:lnTo>
                    <a:pt x="8907" y="7930"/>
                  </a:lnTo>
                  <a:lnTo>
                    <a:pt x="310" y="7930"/>
                  </a:lnTo>
                  <a:lnTo>
                    <a:pt x="310" y="2644"/>
                  </a:lnTo>
                  <a:lnTo>
                    <a:pt x="1644" y="2644"/>
                  </a:lnTo>
                  <a:lnTo>
                    <a:pt x="1644" y="2334"/>
                  </a:lnTo>
                  <a:lnTo>
                    <a:pt x="334" y="2334"/>
                  </a:lnTo>
                  <a:cubicBezTo>
                    <a:pt x="167" y="2334"/>
                    <a:pt x="0" y="2453"/>
                    <a:pt x="0" y="2644"/>
                  </a:cubicBezTo>
                  <a:lnTo>
                    <a:pt x="0" y="8931"/>
                  </a:lnTo>
                  <a:cubicBezTo>
                    <a:pt x="0" y="9097"/>
                    <a:pt x="167" y="9240"/>
                    <a:pt x="334" y="9240"/>
                  </a:cubicBezTo>
                  <a:lnTo>
                    <a:pt x="3787" y="9240"/>
                  </a:lnTo>
                  <a:lnTo>
                    <a:pt x="3787" y="10264"/>
                  </a:lnTo>
                  <a:lnTo>
                    <a:pt x="3144" y="10264"/>
                  </a:lnTo>
                  <a:lnTo>
                    <a:pt x="3144" y="10550"/>
                  </a:lnTo>
                  <a:lnTo>
                    <a:pt x="6478" y="10550"/>
                  </a:lnTo>
                  <a:lnTo>
                    <a:pt x="6478" y="10264"/>
                  </a:lnTo>
                  <a:lnTo>
                    <a:pt x="5787" y="10264"/>
                  </a:lnTo>
                  <a:lnTo>
                    <a:pt x="5787" y="9216"/>
                  </a:lnTo>
                  <a:lnTo>
                    <a:pt x="9264" y="9216"/>
                  </a:lnTo>
                  <a:cubicBezTo>
                    <a:pt x="9431" y="9216"/>
                    <a:pt x="9550" y="9073"/>
                    <a:pt x="9550" y="8883"/>
                  </a:cubicBezTo>
                  <a:lnTo>
                    <a:pt x="9550" y="2596"/>
                  </a:lnTo>
                  <a:cubicBezTo>
                    <a:pt x="9598" y="2429"/>
                    <a:pt x="9455" y="2310"/>
                    <a:pt x="9288" y="2310"/>
                  </a:cubicBezTo>
                  <a:lnTo>
                    <a:pt x="7621" y="2310"/>
                  </a:lnTo>
                  <a:lnTo>
                    <a:pt x="7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5"/>
            <p:cNvSpPr/>
            <p:nvPr/>
          </p:nvSpPr>
          <p:spPr>
            <a:xfrm>
              <a:off x="1147225" y="3921700"/>
              <a:ext cx="107800" cy="24425"/>
            </a:xfrm>
            <a:custGeom>
              <a:avLst/>
              <a:gdLst/>
              <a:ahLst/>
              <a:cxnLst/>
              <a:rect l="l" t="t" r="r" b="b"/>
              <a:pathLst>
                <a:path w="4312" h="977" extrusionOk="0">
                  <a:moveTo>
                    <a:pt x="1168" y="334"/>
                  </a:moveTo>
                  <a:lnTo>
                    <a:pt x="1168" y="691"/>
                  </a:lnTo>
                  <a:lnTo>
                    <a:pt x="334" y="691"/>
                  </a:lnTo>
                  <a:lnTo>
                    <a:pt x="334" y="334"/>
                  </a:lnTo>
                  <a:close/>
                  <a:moveTo>
                    <a:pt x="4002" y="334"/>
                  </a:moveTo>
                  <a:lnTo>
                    <a:pt x="4002" y="691"/>
                  </a:lnTo>
                  <a:lnTo>
                    <a:pt x="1501" y="691"/>
                  </a:lnTo>
                  <a:lnTo>
                    <a:pt x="1501" y="334"/>
                  </a:lnTo>
                  <a:close/>
                  <a:moveTo>
                    <a:pt x="1" y="0"/>
                  </a:moveTo>
                  <a:lnTo>
                    <a:pt x="1" y="977"/>
                  </a:lnTo>
                  <a:lnTo>
                    <a:pt x="4311" y="977"/>
                  </a:lnTo>
                  <a:lnTo>
                    <a:pt x="4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5"/>
            <p:cNvSpPr/>
            <p:nvPr/>
          </p:nvSpPr>
          <p:spPr>
            <a:xfrm>
              <a:off x="1147225" y="3955025"/>
              <a:ext cx="107800" cy="57775"/>
            </a:xfrm>
            <a:custGeom>
              <a:avLst/>
              <a:gdLst/>
              <a:ahLst/>
              <a:cxnLst/>
              <a:rect l="l" t="t" r="r" b="b"/>
              <a:pathLst>
                <a:path w="4312" h="2311" extrusionOk="0">
                  <a:moveTo>
                    <a:pt x="4002" y="310"/>
                  </a:moveTo>
                  <a:lnTo>
                    <a:pt x="4002" y="1977"/>
                  </a:lnTo>
                  <a:lnTo>
                    <a:pt x="334" y="1977"/>
                  </a:lnTo>
                  <a:lnTo>
                    <a:pt x="334" y="310"/>
                  </a:lnTo>
                  <a:close/>
                  <a:moveTo>
                    <a:pt x="1" y="1"/>
                  </a:moveTo>
                  <a:lnTo>
                    <a:pt x="1" y="2311"/>
                  </a:lnTo>
                  <a:lnTo>
                    <a:pt x="4311" y="2311"/>
                  </a:lnTo>
                  <a:lnTo>
                    <a:pt x="4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5"/>
            <p:cNvSpPr/>
            <p:nvPr/>
          </p:nvSpPr>
          <p:spPr>
            <a:xfrm>
              <a:off x="1197250" y="4021700"/>
              <a:ext cx="58350" cy="7175"/>
            </a:xfrm>
            <a:custGeom>
              <a:avLst/>
              <a:gdLst/>
              <a:ahLst/>
              <a:cxnLst/>
              <a:rect l="l" t="t" r="r" b="b"/>
              <a:pathLst>
                <a:path w="2334" h="287" extrusionOk="0">
                  <a:moveTo>
                    <a:pt x="0" y="1"/>
                  </a:moveTo>
                  <a:lnTo>
                    <a:pt x="0" y="287"/>
                  </a:lnTo>
                  <a:lnTo>
                    <a:pt x="2334" y="287"/>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5"/>
            <p:cNvSpPr/>
            <p:nvPr/>
          </p:nvSpPr>
          <p:spPr>
            <a:xfrm>
              <a:off x="1197250" y="4037775"/>
              <a:ext cx="58350" cy="7775"/>
            </a:xfrm>
            <a:custGeom>
              <a:avLst/>
              <a:gdLst/>
              <a:ahLst/>
              <a:cxnLst/>
              <a:rect l="l" t="t" r="r" b="b"/>
              <a:pathLst>
                <a:path w="2334" h="311" extrusionOk="0">
                  <a:moveTo>
                    <a:pt x="0" y="1"/>
                  </a:moveTo>
                  <a:lnTo>
                    <a:pt x="0" y="311"/>
                  </a:lnTo>
                  <a:lnTo>
                    <a:pt x="2334" y="311"/>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5"/>
            <p:cNvSpPr/>
            <p:nvPr/>
          </p:nvSpPr>
          <p:spPr>
            <a:xfrm>
              <a:off x="1197250" y="4054450"/>
              <a:ext cx="58350" cy="7175"/>
            </a:xfrm>
            <a:custGeom>
              <a:avLst/>
              <a:gdLst/>
              <a:ahLst/>
              <a:cxnLst/>
              <a:rect l="l" t="t" r="r" b="b"/>
              <a:pathLst>
                <a:path w="2334" h="287" extrusionOk="0">
                  <a:moveTo>
                    <a:pt x="0" y="1"/>
                  </a:moveTo>
                  <a:lnTo>
                    <a:pt x="0" y="287"/>
                  </a:lnTo>
                  <a:lnTo>
                    <a:pt x="2334" y="287"/>
                  </a:ln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5"/>
            <p:cNvSpPr/>
            <p:nvPr/>
          </p:nvSpPr>
          <p:spPr>
            <a:xfrm>
              <a:off x="1147825" y="4021700"/>
              <a:ext cx="40500" cy="40525"/>
            </a:xfrm>
            <a:custGeom>
              <a:avLst/>
              <a:gdLst/>
              <a:ahLst/>
              <a:cxnLst/>
              <a:rect l="l" t="t" r="r" b="b"/>
              <a:pathLst>
                <a:path w="1620" h="1621" extrusionOk="0">
                  <a:moveTo>
                    <a:pt x="1334" y="287"/>
                  </a:moveTo>
                  <a:lnTo>
                    <a:pt x="1334" y="1311"/>
                  </a:lnTo>
                  <a:lnTo>
                    <a:pt x="310" y="1311"/>
                  </a:lnTo>
                  <a:lnTo>
                    <a:pt x="310" y="287"/>
                  </a:lnTo>
                  <a:close/>
                  <a:moveTo>
                    <a:pt x="1" y="1"/>
                  </a:moveTo>
                  <a:lnTo>
                    <a:pt x="1" y="1620"/>
                  </a:lnTo>
                  <a:lnTo>
                    <a:pt x="1620" y="1620"/>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75"/>
          <p:cNvGrpSpPr/>
          <p:nvPr/>
        </p:nvGrpSpPr>
        <p:grpSpPr>
          <a:xfrm>
            <a:off x="1580843" y="3384591"/>
            <a:ext cx="352619" cy="352587"/>
            <a:chOff x="1449036" y="3404866"/>
            <a:chExt cx="367542" cy="367508"/>
          </a:xfrm>
        </p:grpSpPr>
        <p:sp>
          <p:nvSpPr>
            <p:cNvPr id="1807" name="Google Shape;1807;p75"/>
            <p:cNvSpPr/>
            <p:nvPr/>
          </p:nvSpPr>
          <p:spPr>
            <a:xfrm>
              <a:off x="1472271" y="3600636"/>
              <a:ext cx="68904" cy="68068"/>
            </a:xfrm>
            <a:custGeom>
              <a:avLst/>
              <a:gdLst/>
              <a:ahLst/>
              <a:cxnLst/>
              <a:rect l="l" t="t" r="r" b="b"/>
              <a:pathLst>
                <a:path w="1978" h="1954" extrusionOk="0">
                  <a:moveTo>
                    <a:pt x="1644" y="286"/>
                  </a:moveTo>
                  <a:lnTo>
                    <a:pt x="1644" y="1644"/>
                  </a:lnTo>
                  <a:lnTo>
                    <a:pt x="310" y="1644"/>
                  </a:lnTo>
                  <a:lnTo>
                    <a:pt x="310" y="286"/>
                  </a:lnTo>
                  <a:close/>
                  <a:moveTo>
                    <a:pt x="1" y="0"/>
                  </a:moveTo>
                  <a:lnTo>
                    <a:pt x="1" y="1953"/>
                  </a:lnTo>
                  <a:lnTo>
                    <a:pt x="1977" y="1953"/>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5"/>
            <p:cNvSpPr/>
            <p:nvPr/>
          </p:nvSpPr>
          <p:spPr>
            <a:xfrm>
              <a:off x="1449872" y="3472863"/>
              <a:ext cx="195808" cy="219042"/>
            </a:xfrm>
            <a:custGeom>
              <a:avLst/>
              <a:gdLst/>
              <a:ahLst/>
              <a:cxnLst/>
              <a:rect l="l" t="t" r="r" b="b"/>
              <a:pathLst>
                <a:path w="5621" h="6288" extrusionOk="0">
                  <a:moveTo>
                    <a:pt x="1" y="1"/>
                  </a:moveTo>
                  <a:lnTo>
                    <a:pt x="1" y="6288"/>
                  </a:lnTo>
                  <a:lnTo>
                    <a:pt x="5621" y="6288"/>
                  </a:lnTo>
                  <a:lnTo>
                    <a:pt x="5621" y="5978"/>
                  </a:lnTo>
                  <a:lnTo>
                    <a:pt x="334" y="5978"/>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5"/>
            <p:cNvSpPr/>
            <p:nvPr/>
          </p:nvSpPr>
          <p:spPr>
            <a:xfrm>
              <a:off x="1449036" y="3404866"/>
              <a:ext cx="287075" cy="68033"/>
            </a:xfrm>
            <a:custGeom>
              <a:avLst/>
              <a:gdLst/>
              <a:ahLst/>
              <a:cxnLst/>
              <a:rect l="l" t="t" r="r" b="b"/>
              <a:pathLst>
                <a:path w="8241" h="1953" extrusionOk="0">
                  <a:moveTo>
                    <a:pt x="7931" y="310"/>
                  </a:moveTo>
                  <a:lnTo>
                    <a:pt x="7931" y="1334"/>
                  </a:lnTo>
                  <a:lnTo>
                    <a:pt x="310" y="1334"/>
                  </a:lnTo>
                  <a:lnTo>
                    <a:pt x="310" y="310"/>
                  </a:lnTo>
                  <a:close/>
                  <a:moveTo>
                    <a:pt x="1" y="0"/>
                  </a:moveTo>
                  <a:lnTo>
                    <a:pt x="1" y="1620"/>
                  </a:lnTo>
                  <a:lnTo>
                    <a:pt x="7907" y="1620"/>
                  </a:lnTo>
                  <a:lnTo>
                    <a:pt x="7907" y="1953"/>
                  </a:lnTo>
                  <a:lnTo>
                    <a:pt x="8241" y="1953"/>
                  </a:lnTo>
                  <a:lnTo>
                    <a:pt x="8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5"/>
            <p:cNvSpPr/>
            <p:nvPr/>
          </p:nvSpPr>
          <p:spPr>
            <a:xfrm>
              <a:off x="1478088" y="3427264"/>
              <a:ext cx="10799" cy="10799"/>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5"/>
            <p:cNvSpPr/>
            <p:nvPr/>
          </p:nvSpPr>
          <p:spPr>
            <a:xfrm>
              <a:off x="1500487" y="3427264"/>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5"/>
            <p:cNvSpPr/>
            <p:nvPr/>
          </p:nvSpPr>
          <p:spPr>
            <a:xfrm>
              <a:off x="1524523" y="3427264"/>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5"/>
            <p:cNvSpPr/>
            <p:nvPr/>
          </p:nvSpPr>
          <p:spPr>
            <a:xfrm>
              <a:off x="1472271" y="3474535"/>
              <a:ext cx="172573" cy="79668"/>
            </a:xfrm>
            <a:custGeom>
              <a:avLst/>
              <a:gdLst/>
              <a:ahLst/>
              <a:cxnLst/>
              <a:rect l="l" t="t" r="r" b="b"/>
              <a:pathLst>
                <a:path w="4954" h="2287" extrusionOk="0">
                  <a:moveTo>
                    <a:pt x="1" y="1"/>
                  </a:moveTo>
                  <a:lnTo>
                    <a:pt x="1" y="2287"/>
                  </a:lnTo>
                  <a:lnTo>
                    <a:pt x="4954" y="2287"/>
                  </a:lnTo>
                  <a:lnTo>
                    <a:pt x="4954" y="1977"/>
                  </a:lnTo>
                  <a:lnTo>
                    <a:pt x="310" y="1977"/>
                  </a:lnTo>
                  <a:lnTo>
                    <a:pt x="310" y="310"/>
                  </a:lnTo>
                  <a:lnTo>
                    <a:pt x="4954" y="310"/>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5"/>
            <p:cNvSpPr/>
            <p:nvPr/>
          </p:nvSpPr>
          <p:spPr>
            <a:xfrm>
              <a:off x="1472271" y="3571584"/>
              <a:ext cx="172573" cy="9998"/>
            </a:xfrm>
            <a:custGeom>
              <a:avLst/>
              <a:gdLst/>
              <a:ahLst/>
              <a:cxnLst/>
              <a:rect l="l" t="t" r="r" b="b"/>
              <a:pathLst>
                <a:path w="4954" h="287" extrusionOk="0">
                  <a:moveTo>
                    <a:pt x="1" y="1"/>
                  </a:moveTo>
                  <a:lnTo>
                    <a:pt x="1" y="287"/>
                  </a:lnTo>
                  <a:lnTo>
                    <a:pt x="4954" y="287"/>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5"/>
            <p:cNvSpPr/>
            <p:nvPr/>
          </p:nvSpPr>
          <p:spPr>
            <a:xfrm>
              <a:off x="1552739" y="3629653"/>
              <a:ext cx="92104" cy="9998"/>
            </a:xfrm>
            <a:custGeom>
              <a:avLst/>
              <a:gdLst/>
              <a:ahLst/>
              <a:cxnLst/>
              <a:rect l="l" t="t" r="r" b="b"/>
              <a:pathLst>
                <a:path w="2644" h="287" extrusionOk="0">
                  <a:moveTo>
                    <a:pt x="1" y="1"/>
                  </a:moveTo>
                  <a:lnTo>
                    <a:pt x="1" y="287"/>
                  </a:lnTo>
                  <a:lnTo>
                    <a:pt x="2644" y="287"/>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5"/>
            <p:cNvSpPr/>
            <p:nvPr/>
          </p:nvSpPr>
          <p:spPr>
            <a:xfrm>
              <a:off x="1552739" y="3600636"/>
              <a:ext cx="92104" cy="9998"/>
            </a:xfrm>
            <a:custGeom>
              <a:avLst/>
              <a:gdLst/>
              <a:ahLst/>
              <a:cxnLst/>
              <a:rect l="l" t="t" r="r" b="b"/>
              <a:pathLst>
                <a:path w="2644" h="287" extrusionOk="0">
                  <a:moveTo>
                    <a:pt x="1" y="0"/>
                  </a:moveTo>
                  <a:lnTo>
                    <a:pt x="1" y="286"/>
                  </a:lnTo>
                  <a:lnTo>
                    <a:pt x="2644" y="286"/>
                  </a:lnTo>
                  <a:lnTo>
                    <a:pt x="2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5"/>
            <p:cNvSpPr/>
            <p:nvPr/>
          </p:nvSpPr>
          <p:spPr>
            <a:xfrm>
              <a:off x="1552739" y="3657869"/>
              <a:ext cx="92104" cy="9998"/>
            </a:xfrm>
            <a:custGeom>
              <a:avLst/>
              <a:gdLst/>
              <a:ahLst/>
              <a:cxnLst/>
              <a:rect l="l" t="t" r="r" b="b"/>
              <a:pathLst>
                <a:path w="2644" h="287" extrusionOk="0">
                  <a:moveTo>
                    <a:pt x="1" y="1"/>
                  </a:moveTo>
                  <a:lnTo>
                    <a:pt x="1" y="286"/>
                  </a:lnTo>
                  <a:lnTo>
                    <a:pt x="2644" y="286"/>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5"/>
            <p:cNvSpPr/>
            <p:nvPr/>
          </p:nvSpPr>
          <p:spPr>
            <a:xfrm>
              <a:off x="1678840" y="3681104"/>
              <a:ext cx="68869" cy="68869"/>
            </a:xfrm>
            <a:custGeom>
              <a:avLst/>
              <a:gdLst/>
              <a:ahLst/>
              <a:cxnLst/>
              <a:rect l="l" t="t" r="r" b="b"/>
              <a:pathLst>
                <a:path w="1977" h="1977" extrusionOk="0">
                  <a:moveTo>
                    <a:pt x="1667" y="310"/>
                  </a:moveTo>
                  <a:lnTo>
                    <a:pt x="1667" y="1644"/>
                  </a:lnTo>
                  <a:lnTo>
                    <a:pt x="334" y="1644"/>
                  </a:lnTo>
                  <a:lnTo>
                    <a:pt x="334" y="310"/>
                  </a:lnTo>
                  <a:close/>
                  <a:moveTo>
                    <a:pt x="0" y="0"/>
                  </a:moveTo>
                  <a:lnTo>
                    <a:pt x="0" y="1977"/>
                  </a:lnTo>
                  <a:lnTo>
                    <a:pt x="1977" y="1977"/>
                  </a:lnTo>
                  <a:lnTo>
                    <a:pt x="1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5"/>
            <p:cNvSpPr/>
            <p:nvPr/>
          </p:nvSpPr>
          <p:spPr>
            <a:xfrm>
              <a:off x="1656441" y="3485333"/>
              <a:ext cx="160136" cy="287040"/>
            </a:xfrm>
            <a:custGeom>
              <a:avLst/>
              <a:gdLst/>
              <a:ahLst/>
              <a:cxnLst/>
              <a:rect l="l" t="t" r="r" b="b"/>
              <a:pathLst>
                <a:path w="4597" h="8240" extrusionOk="0">
                  <a:moveTo>
                    <a:pt x="4287" y="310"/>
                  </a:moveTo>
                  <a:lnTo>
                    <a:pt x="4287" y="1310"/>
                  </a:lnTo>
                  <a:lnTo>
                    <a:pt x="286" y="1310"/>
                  </a:lnTo>
                  <a:lnTo>
                    <a:pt x="286" y="310"/>
                  </a:lnTo>
                  <a:close/>
                  <a:moveTo>
                    <a:pt x="4287" y="1643"/>
                  </a:moveTo>
                  <a:lnTo>
                    <a:pt x="4287" y="7930"/>
                  </a:lnTo>
                  <a:lnTo>
                    <a:pt x="286" y="7930"/>
                  </a:lnTo>
                  <a:lnTo>
                    <a:pt x="286" y="1643"/>
                  </a:lnTo>
                  <a:close/>
                  <a:moveTo>
                    <a:pt x="0" y="0"/>
                  </a:moveTo>
                  <a:lnTo>
                    <a:pt x="0" y="8240"/>
                  </a:lnTo>
                  <a:lnTo>
                    <a:pt x="4597" y="8240"/>
                  </a:lnTo>
                  <a:lnTo>
                    <a:pt x="45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5"/>
            <p:cNvSpPr/>
            <p:nvPr/>
          </p:nvSpPr>
          <p:spPr>
            <a:xfrm>
              <a:off x="1685459" y="3508533"/>
              <a:ext cx="10834" cy="9998"/>
            </a:xfrm>
            <a:custGeom>
              <a:avLst/>
              <a:gdLst/>
              <a:ahLst/>
              <a:cxnLst/>
              <a:rect l="l" t="t" r="r" b="b"/>
              <a:pathLst>
                <a:path w="311" h="287" extrusionOk="0">
                  <a:moveTo>
                    <a:pt x="1" y="1"/>
                  </a:moveTo>
                  <a:lnTo>
                    <a:pt x="1"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5"/>
            <p:cNvSpPr/>
            <p:nvPr/>
          </p:nvSpPr>
          <p:spPr>
            <a:xfrm>
              <a:off x="1707857" y="3508533"/>
              <a:ext cx="11670" cy="9998"/>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5"/>
            <p:cNvSpPr/>
            <p:nvPr/>
          </p:nvSpPr>
          <p:spPr>
            <a:xfrm>
              <a:off x="1731092" y="3508533"/>
              <a:ext cx="10834" cy="9998"/>
            </a:xfrm>
            <a:custGeom>
              <a:avLst/>
              <a:gdLst/>
              <a:ahLst/>
              <a:cxnLst/>
              <a:rect l="l" t="t" r="r" b="b"/>
              <a:pathLst>
                <a:path w="311" h="287" extrusionOk="0">
                  <a:moveTo>
                    <a:pt x="1" y="1"/>
                  </a:moveTo>
                  <a:lnTo>
                    <a:pt x="1" y="287"/>
                  </a:lnTo>
                  <a:lnTo>
                    <a:pt x="310" y="28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5"/>
            <p:cNvSpPr/>
            <p:nvPr/>
          </p:nvSpPr>
          <p:spPr>
            <a:xfrm>
              <a:off x="1679676" y="3554167"/>
              <a:ext cx="114503" cy="79668"/>
            </a:xfrm>
            <a:custGeom>
              <a:avLst/>
              <a:gdLst/>
              <a:ahLst/>
              <a:cxnLst/>
              <a:rect l="l" t="t" r="r" b="b"/>
              <a:pathLst>
                <a:path w="3287" h="2287" extrusionOk="0">
                  <a:moveTo>
                    <a:pt x="2953" y="310"/>
                  </a:moveTo>
                  <a:lnTo>
                    <a:pt x="2953" y="1977"/>
                  </a:lnTo>
                  <a:lnTo>
                    <a:pt x="310" y="1977"/>
                  </a:lnTo>
                  <a:lnTo>
                    <a:pt x="310" y="310"/>
                  </a:lnTo>
                  <a:close/>
                  <a:moveTo>
                    <a:pt x="0" y="1"/>
                  </a:moveTo>
                  <a:lnTo>
                    <a:pt x="0" y="2287"/>
                  </a:lnTo>
                  <a:lnTo>
                    <a:pt x="3287" y="2287"/>
                  </a:lnTo>
                  <a:lnTo>
                    <a:pt x="3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5"/>
            <p:cNvSpPr/>
            <p:nvPr/>
          </p:nvSpPr>
          <p:spPr>
            <a:xfrm>
              <a:off x="1678840" y="3652052"/>
              <a:ext cx="115339" cy="10834"/>
            </a:xfrm>
            <a:custGeom>
              <a:avLst/>
              <a:gdLst/>
              <a:ahLst/>
              <a:cxnLst/>
              <a:rect l="l" t="t" r="r" b="b"/>
              <a:pathLst>
                <a:path w="3311" h="311" extrusionOk="0">
                  <a:moveTo>
                    <a:pt x="0" y="1"/>
                  </a:moveTo>
                  <a:lnTo>
                    <a:pt x="0" y="310"/>
                  </a:lnTo>
                  <a:lnTo>
                    <a:pt x="3311" y="310"/>
                  </a:lnTo>
                  <a:lnTo>
                    <a:pt x="3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5"/>
            <p:cNvSpPr/>
            <p:nvPr/>
          </p:nvSpPr>
          <p:spPr>
            <a:xfrm>
              <a:off x="1760144" y="3709320"/>
              <a:ext cx="34034" cy="10799"/>
            </a:xfrm>
            <a:custGeom>
              <a:avLst/>
              <a:gdLst/>
              <a:ahLst/>
              <a:cxnLst/>
              <a:rect l="l" t="t" r="r" b="b"/>
              <a:pathLst>
                <a:path w="977" h="310" extrusionOk="0">
                  <a:moveTo>
                    <a:pt x="0" y="0"/>
                  </a:moveTo>
                  <a:lnTo>
                    <a:pt x="0"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5"/>
            <p:cNvSpPr/>
            <p:nvPr/>
          </p:nvSpPr>
          <p:spPr>
            <a:xfrm>
              <a:off x="1760144" y="3681104"/>
              <a:ext cx="34034" cy="10799"/>
            </a:xfrm>
            <a:custGeom>
              <a:avLst/>
              <a:gdLst/>
              <a:ahLst/>
              <a:cxnLst/>
              <a:rect l="l" t="t" r="r" b="b"/>
              <a:pathLst>
                <a:path w="977" h="310" extrusionOk="0">
                  <a:moveTo>
                    <a:pt x="0" y="0"/>
                  </a:moveTo>
                  <a:lnTo>
                    <a:pt x="0"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5"/>
            <p:cNvSpPr/>
            <p:nvPr/>
          </p:nvSpPr>
          <p:spPr>
            <a:xfrm>
              <a:off x="1760144" y="3738337"/>
              <a:ext cx="34034" cy="10834"/>
            </a:xfrm>
            <a:custGeom>
              <a:avLst/>
              <a:gdLst/>
              <a:ahLst/>
              <a:cxnLst/>
              <a:rect l="l" t="t" r="r" b="b"/>
              <a:pathLst>
                <a:path w="977" h="311" extrusionOk="0">
                  <a:moveTo>
                    <a:pt x="0" y="1"/>
                  </a:moveTo>
                  <a:lnTo>
                    <a:pt x="0"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75"/>
          <p:cNvGrpSpPr/>
          <p:nvPr/>
        </p:nvGrpSpPr>
        <p:grpSpPr>
          <a:xfrm>
            <a:off x="2330546" y="3384505"/>
            <a:ext cx="253123" cy="352581"/>
            <a:chOff x="2136725" y="3905625"/>
            <a:chExt cx="189350" cy="263750"/>
          </a:xfrm>
        </p:grpSpPr>
        <p:sp>
          <p:nvSpPr>
            <p:cNvPr id="1829" name="Google Shape;1829;p75"/>
            <p:cNvSpPr/>
            <p:nvPr/>
          </p:nvSpPr>
          <p:spPr>
            <a:xfrm>
              <a:off x="2252825" y="3905625"/>
              <a:ext cx="73250" cy="73250"/>
            </a:xfrm>
            <a:custGeom>
              <a:avLst/>
              <a:gdLst/>
              <a:ahLst/>
              <a:cxnLst/>
              <a:rect l="l" t="t" r="r" b="b"/>
              <a:pathLst>
                <a:path w="2930" h="2930" extrusionOk="0">
                  <a:moveTo>
                    <a:pt x="2620" y="310"/>
                  </a:moveTo>
                  <a:lnTo>
                    <a:pt x="2620" y="1262"/>
                  </a:lnTo>
                  <a:lnTo>
                    <a:pt x="1953" y="596"/>
                  </a:lnTo>
                  <a:lnTo>
                    <a:pt x="1405" y="1143"/>
                  </a:lnTo>
                  <a:lnTo>
                    <a:pt x="977" y="738"/>
                  </a:lnTo>
                  <a:lnTo>
                    <a:pt x="286" y="1429"/>
                  </a:lnTo>
                  <a:lnTo>
                    <a:pt x="286" y="310"/>
                  </a:lnTo>
                  <a:close/>
                  <a:moveTo>
                    <a:pt x="977" y="1191"/>
                  </a:moveTo>
                  <a:lnTo>
                    <a:pt x="1191" y="1381"/>
                  </a:lnTo>
                  <a:lnTo>
                    <a:pt x="596" y="1977"/>
                  </a:lnTo>
                  <a:lnTo>
                    <a:pt x="286" y="1977"/>
                  </a:lnTo>
                  <a:lnTo>
                    <a:pt x="286" y="1858"/>
                  </a:lnTo>
                  <a:lnTo>
                    <a:pt x="977" y="1191"/>
                  </a:lnTo>
                  <a:close/>
                  <a:moveTo>
                    <a:pt x="1953" y="1024"/>
                  </a:moveTo>
                  <a:lnTo>
                    <a:pt x="2620" y="1691"/>
                  </a:lnTo>
                  <a:lnTo>
                    <a:pt x="2620" y="1977"/>
                  </a:lnTo>
                  <a:lnTo>
                    <a:pt x="1000" y="1977"/>
                  </a:lnTo>
                  <a:lnTo>
                    <a:pt x="1953" y="1024"/>
                  </a:lnTo>
                  <a:close/>
                  <a:moveTo>
                    <a:pt x="2620" y="2286"/>
                  </a:moveTo>
                  <a:lnTo>
                    <a:pt x="2620" y="2644"/>
                  </a:lnTo>
                  <a:lnTo>
                    <a:pt x="286" y="2644"/>
                  </a:lnTo>
                  <a:lnTo>
                    <a:pt x="286" y="2286"/>
                  </a:lnTo>
                  <a:close/>
                  <a:moveTo>
                    <a:pt x="0" y="0"/>
                  </a:moveTo>
                  <a:lnTo>
                    <a:pt x="0" y="2929"/>
                  </a:lnTo>
                  <a:lnTo>
                    <a:pt x="2929" y="2929"/>
                  </a:lnTo>
                  <a:lnTo>
                    <a:pt x="2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5"/>
            <p:cNvSpPr/>
            <p:nvPr/>
          </p:nvSpPr>
          <p:spPr>
            <a:xfrm>
              <a:off x="2136725" y="3905625"/>
              <a:ext cx="73850" cy="73250"/>
            </a:xfrm>
            <a:custGeom>
              <a:avLst/>
              <a:gdLst/>
              <a:ahLst/>
              <a:cxnLst/>
              <a:rect l="l" t="t" r="r" b="b"/>
              <a:pathLst>
                <a:path w="2954" h="2930" extrusionOk="0">
                  <a:moveTo>
                    <a:pt x="2644" y="310"/>
                  </a:moveTo>
                  <a:lnTo>
                    <a:pt x="2644" y="2644"/>
                  </a:lnTo>
                  <a:lnTo>
                    <a:pt x="334" y="2644"/>
                  </a:lnTo>
                  <a:lnTo>
                    <a:pt x="334" y="310"/>
                  </a:lnTo>
                  <a:close/>
                  <a:moveTo>
                    <a:pt x="0" y="0"/>
                  </a:moveTo>
                  <a:lnTo>
                    <a:pt x="0" y="2929"/>
                  </a:lnTo>
                  <a:lnTo>
                    <a:pt x="2953" y="2929"/>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5"/>
            <p:cNvSpPr/>
            <p:nvPr/>
          </p:nvSpPr>
          <p:spPr>
            <a:xfrm>
              <a:off x="2152800" y="39217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5"/>
            <p:cNvSpPr/>
            <p:nvPr/>
          </p:nvSpPr>
          <p:spPr>
            <a:xfrm>
              <a:off x="2170075" y="3921700"/>
              <a:ext cx="24425" cy="7750"/>
            </a:xfrm>
            <a:custGeom>
              <a:avLst/>
              <a:gdLst/>
              <a:ahLst/>
              <a:cxnLst/>
              <a:rect l="l" t="t" r="r" b="b"/>
              <a:pathLst>
                <a:path w="977" h="310" extrusionOk="0">
                  <a:moveTo>
                    <a:pt x="0" y="0"/>
                  </a:moveTo>
                  <a:lnTo>
                    <a:pt x="0" y="310"/>
                  </a:lnTo>
                  <a:lnTo>
                    <a:pt x="976" y="310"/>
                  </a:lnTo>
                  <a:lnTo>
                    <a:pt x="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5"/>
            <p:cNvSpPr/>
            <p:nvPr/>
          </p:nvSpPr>
          <p:spPr>
            <a:xfrm>
              <a:off x="2152800" y="3938950"/>
              <a:ext cx="20850" cy="7175"/>
            </a:xfrm>
            <a:custGeom>
              <a:avLst/>
              <a:gdLst/>
              <a:ahLst/>
              <a:cxnLst/>
              <a:rect l="l" t="t" r="r" b="b"/>
              <a:pathLst>
                <a:path w="834" h="287" extrusionOk="0">
                  <a:moveTo>
                    <a:pt x="0" y="1"/>
                  </a:moveTo>
                  <a:lnTo>
                    <a:pt x="0" y="287"/>
                  </a:lnTo>
                  <a:lnTo>
                    <a:pt x="834" y="287"/>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5"/>
            <p:cNvSpPr/>
            <p:nvPr/>
          </p:nvSpPr>
          <p:spPr>
            <a:xfrm>
              <a:off x="2181975" y="3938950"/>
              <a:ext cx="12525" cy="7175"/>
            </a:xfrm>
            <a:custGeom>
              <a:avLst/>
              <a:gdLst/>
              <a:ahLst/>
              <a:cxnLst/>
              <a:rect l="l" t="t" r="r" b="b"/>
              <a:pathLst>
                <a:path w="501" h="287" extrusionOk="0">
                  <a:moveTo>
                    <a:pt x="0" y="1"/>
                  </a:moveTo>
                  <a:lnTo>
                    <a:pt x="0" y="287"/>
                  </a:lnTo>
                  <a:lnTo>
                    <a:pt x="500" y="287"/>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5"/>
            <p:cNvSpPr/>
            <p:nvPr/>
          </p:nvSpPr>
          <p:spPr>
            <a:xfrm>
              <a:off x="2152800" y="3955025"/>
              <a:ext cx="13125" cy="7775"/>
            </a:xfrm>
            <a:custGeom>
              <a:avLst/>
              <a:gdLst/>
              <a:ahLst/>
              <a:cxnLst/>
              <a:rect l="l" t="t" r="r" b="b"/>
              <a:pathLst>
                <a:path w="525" h="311" extrusionOk="0">
                  <a:moveTo>
                    <a:pt x="0" y="1"/>
                  </a:moveTo>
                  <a:lnTo>
                    <a:pt x="0" y="310"/>
                  </a:lnTo>
                  <a:lnTo>
                    <a:pt x="524" y="310"/>
                  </a:lnTo>
                  <a:lnTo>
                    <a:pt x="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5"/>
            <p:cNvSpPr/>
            <p:nvPr/>
          </p:nvSpPr>
          <p:spPr>
            <a:xfrm>
              <a:off x="2173625" y="3955025"/>
              <a:ext cx="20875" cy="7775"/>
            </a:xfrm>
            <a:custGeom>
              <a:avLst/>
              <a:gdLst/>
              <a:ahLst/>
              <a:cxnLst/>
              <a:rect l="l" t="t" r="r" b="b"/>
              <a:pathLst>
                <a:path w="835" h="311" extrusionOk="0">
                  <a:moveTo>
                    <a:pt x="1" y="1"/>
                  </a:moveTo>
                  <a:lnTo>
                    <a:pt x="1" y="310"/>
                  </a:lnTo>
                  <a:lnTo>
                    <a:pt x="834" y="310"/>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5"/>
            <p:cNvSpPr/>
            <p:nvPr/>
          </p:nvSpPr>
          <p:spPr>
            <a:xfrm>
              <a:off x="2219475" y="3930025"/>
              <a:ext cx="24425" cy="24425"/>
            </a:xfrm>
            <a:custGeom>
              <a:avLst/>
              <a:gdLst/>
              <a:ahLst/>
              <a:cxnLst/>
              <a:rect l="l" t="t" r="r" b="b"/>
              <a:pathLst>
                <a:path w="977" h="977" extrusionOk="0">
                  <a:moveTo>
                    <a:pt x="310" y="1"/>
                  </a:moveTo>
                  <a:lnTo>
                    <a:pt x="310" y="358"/>
                  </a:lnTo>
                  <a:lnTo>
                    <a:pt x="1" y="358"/>
                  </a:lnTo>
                  <a:lnTo>
                    <a:pt x="1" y="644"/>
                  </a:lnTo>
                  <a:lnTo>
                    <a:pt x="310" y="644"/>
                  </a:lnTo>
                  <a:lnTo>
                    <a:pt x="310" y="977"/>
                  </a:lnTo>
                  <a:lnTo>
                    <a:pt x="620" y="977"/>
                  </a:lnTo>
                  <a:lnTo>
                    <a:pt x="620" y="644"/>
                  </a:lnTo>
                  <a:lnTo>
                    <a:pt x="977" y="644"/>
                  </a:lnTo>
                  <a:lnTo>
                    <a:pt x="977" y="358"/>
                  </a:lnTo>
                  <a:lnTo>
                    <a:pt x="620" y="358"/>
                  </a:lnTo>
                  <a:lnTo>
                    <a:pt x="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5"/>
            <p:cNvSpPr/>
            <p:nvPr/>
          </p:nvSpPr>
          <p:spPr>
            <a:xfrm>
              <a:off x="2176600" y="3987775"/>
              <a:ext cx="110175" cy="70275"/>
            </a:xfrm>
            <a:custGeom>
              <a:avLst/>
              <a:gdLst/>
              <a:ahLst/>
              <a:cxnLst/>
              <a:rect l="l" t="t" r="r" b="b"/>
              <a:pathLst>
                <a:path w="4407" h="2811" extrusionOk="0">
                  <a:moveTo>
                    <a:pt x="3549" y="1001"/>
                  </a:moveTo>
                  <a:lnTo>
                    <a:pt x="2454" y="2096"/>
                  </a:lnTo>
                  <a:lnTo>
                    <a:pt x="2454" y="2501"/>
                  </a:lnTo>
                  <a:lnTo>
                    <a:pt x="1954" y="2501"/>
                  </a:lnTo>
                  <a:lnTo>
                    <a:pt x="1954" y="2072"/>
                  </a:lnTo>
                  <a:lnTo>
                    <a:pt x="834" y="1001"/>
                  </a:lnTo>
                  <a:close/>
                  <a:moveTo>
                    <a:pt x="1" y="1"/>
                  </a:moveTo>
                  <a:lnTo>
                    <a:pt x="1" y="1001"/>
                  </a:lnTo>
                  <a:lnTo>
                    <a:pt x="430" y="1001"/>
                  </a:lnTo>
                  <a:lnTo>
                    <a:pt x="1644" y="2215"/>
                  </a:lnTo>
                  <a:lnTo>
                    <a:pt x="1644" y="2811"/>
                  </a:lnTo>
                  <a:lnTo>
                    <a:pt x="2740" y="2811"/>
                  </a:lnTo>
                  <a:lnTo>
                    <a:pt x="2740" y="2215"/>
                  </a:lnTo>
                  <a:lnTo>
                    <a:pt x="4002" y="1001"/>
                  </a:lnTo>
                  <a:lnTo>
                    <a:pt x="4407" y="1001"/>
                  </a:lnTo>
                  <a:lnTo>
                    <a:pt x="4407" y="1"/>
                  </a:lnTo>
                  <a:lnTo>
                    <a:pt x="1049" y="1"/>
                  </a:lnTo>
                  <a:lnTo>
                    <a:pt x="1049" y="310"/>
                  </a:lnTo>
                  <a:lnTo>
                    <a:pt x="4121" y="310"/>
                  </a:lnTo>
                  <a:lnTo>
                    <a:pt x="4121" y="667"/>
                  </a:lnTo>
                  <a:lnTo>
                    <a:pt x="311" y="667"/>
                  </a:lnTo>
                  <a:lnTo>
                    <a:pt x="311" y="310"/>
                  </a:lnTo>
                  <a:lnTo>
                    <a:pt x="763" y="310"/>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5"/>
            <p:cNvSpPr/>
            <p:nvPr/>
          </p:nvSpPr>
          <p:spPr>
            <a:xfrm>
              <a:off x="2136725" y="4066375"/>
              <a:ext cx="188750" cy="48825"/>
            </a:xfrm>
            <a:custGeom>
              <a:avLst/>
              <a:gdLst/>
              <a:ahLst/>
              <a:cxnLst/>
              <a:rect l="l" t="t" r="r" b="b"/>
              <a:pathLst>
                <a:path w="7550" h="1953" extrusionOk="0">
                  <a:moveTo>
                    <a:pt x="7288" y="310"/>
                  </a:moveTo>
                  <a:lnTo>
                    <a:pt x="7288" y="1667"/>
                  </a:lnTo>
                  <a:lnTo>
                    <a:pt x="334" y="1667"/>
                  </a:lnTo>
                  <a:lnTo>
                    <a:pt x="334" y="310"/>
                  </a:lnTo>
                  <a:close/>
                  <a:moveTo>
                    <a:pt x="0" y="0"/>
                  </a:moveTo>
                  <a:lnTo>
                    <a:pt x="0" y="1953"/>
                  </a:lnTo>
                  <a:lnTo>
                    <a:pt x="7550" y="1953"/>
                  </a:lnTo>
                  <a:lnTo>
                    <a:pt x="75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5"/>
            <p:cNvSpPr/>
            <p:nvPr/>
          </p:nvSpPr>
          <p:spPr>
            <a:xfrm>
              <a:off x="2136725" y="4124700"/>
              <a:ext cx="48850" cy="44675"/>
            </a:xfrm>
            <a:custGeom>
              <a:avLst/>
              <a:gdLst/>
              <a:ahLst/>
              <a:cxnLst/>
              <a:rect l="l" t="t" r="r" b="b"/>
              <a:pathLst>
                <a:path w="1954" h="1787" extrusionOk="0">
                  <a:moveTo>
                    <a:pt x="1667" y="310"/>
                  </a:moveTo>
                  <a:lnTo>
                    <a:pt x="1667" y="1501"/>
                  </a:lnTo>
                  <a:lnTo>
                    <a:pt x="334" y="1501"/>
                  </a:lnTo>
                  <a:lnTo>
                    <a:pt x="334" y="310"/>
                  </a:lnTo>
                  <a:close/>
                  <a:moveTo>
                    <a:pt x="0" y="1"/>
                  </a:moveTo>
                  <a:lnTo>
                    <a:pt x="0" y="1787"/>
                  </a:lnTo>
                  <a:lnTo>
                    <a:pt x="1953" y="1787"/>
                  </a:lnTo>
                  <a:lnTo>
                    <a:pt x="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5"/>
            <p:cNvSpPr/>
            <p:nvPr/>
          </p:nvSpPr>
          <p:spPr>
            <a:xfrm>
              <a:off x="2194475" y="4124700"/>
              <a:ext cx="131600" cy="44675"/>
            </a:xfrm>
            <a:custGeom>
              <a:avLst/>
              <a:gdLst/>
              <a:ahLst/>
              <a:cxnLst/>
              <a:rect l="l" t="t" r="r" b="b"/>
              <a:pathLst>
                <a:path w="5264" h="1787" extrusionOk="0">
                  <a:moveTo>
                    <a:pt x="4954" y="310"/>
                  </a:moveTo>
                  <a:lnTo>
                    <a:pt x="4954" y="1501"/>
                  </a:lnTo>
                  <a:lnTo>
                    <a:pt x="310" y="1501"/>
                  </a:lnTo>
                  <a:lnTo>
                    <a:pt x="310" y="310"/>
                  </a:lnTo>
                  <a:close/>
                  <a:moveTo>
                    <a:pt x="0" y="1"/>
                  </a:moveTo>
                  <a:lnTo>
                    <a:pt x="0" y="1787"/>
                  </a:lnTo>
                  <a:lnTo>
                    <a:pt x="5263" y="1787"/>
                  </a:lnTo>
                  <a:lnTo>
                    <a:pt x="5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5"/>
            <p:cNvSpPr/>
            <p:nvPr/>
          </p:nvSpPr>
          <p:spPr>
            <a:xfrm>
              <a:off x="2211150"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5"/>
            <p:cNvSpPr/>
            <p:nvPr/>
          </p:nvSpPr>
          <p:spPr>
            <a:xfrm>
              <a:off x="2227225" y="40872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5"/>
            <p:cNvSpPr/>
            <p:nvPr/>
          </p:nvSpPr>
          <p:spPr>
            <a:xfrm>
              <a:off x="2243900" y="4087200"/>
              <a:ext cx="8350" cy="7175"/>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75"/>
          <p:cNvGrpSpPr/>
          <p:nvPr/>
        </p:nvGrpSpPr>
        <p:grpSpPr>
          <a:xfrm>
            <a:off x="2985556" y="3423105"/>
            <a:ext cx="352581" cy="275381"/>
            <a:chOff x="2664225" y="3905625"/>
            <a:chExt cx="263750" cy="206000"/>
          </a:xfrm>
        </p:grpSpPr>
        <p:sp>
          <p:nvSpPr>
            <p:cNvPr id="1846" name="Google Shape;1846;p75"/>
            <p:cNvSpPr/>
            <p:nvPr/>
          </p:nvSpPr>
          <p:spPr>
            <a:xfrm>
              <a:off x="2718400" y="3958000"/>
              <a:ext cx="28000" cy="50050"/>
            </a:xfrm>
            <a:custGeom>
              <a:avLst/>
              <a:gdLst/>
              <a:ahLst/>
              <a:cxnLst/>
              <a:rect l="l" t="t" r="r" b="b"/>
              <a:pathLst>
                <a:path w="1120" h="2002" extrusionOk="0">
                  <a:moveTo>
                    <a:pt x="0" y="1"/>
                  </a:moveTo>
                  <a:lnTo>
                    <a:pt x="0" y="2001"/>
                  </a:lnTo>
                  <a:lnTo>
                    <a:pt x="310" y="2001"/>
                  </a:lnTo>
                  <a:lnTo>
                    <a:pt x="310" y="1168"/>
                  </a:lnTo>
                  <a:lnTo>
                    <a:pt x="810" y="1168"/>
                  </a:lnTo>
                  <a:lnTo>
                    <a:pt x="810" y="2001"/>
                  </a:lnTo>
                  <a:lnTo>
                    <a:pt x="1119" y="2001"/>
                  </a:lnTo>
                  <a:lnTo>
                    <a:pt x="1119" y="1"/>
                  </a:lnTo>
                  <a:lnTo>
                    <a:pt x="810" y="1"/>
                  </a:lnTo>
                  <a:lnTo>
                    <a:pt x="810" y="834"/>
                  </a:lnTo>
                  <a:lnTo>
                    <a:pt x="310" y="834"/>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5"/>
            <p:cNvSpPr/>
            <p:nvPr/>
          </p:nvSpPr>
          <p:spPr>
            <a:xfrm>
              <a:off x="2751125" y="3959200"/>
              <a:ext cx="32775" cy="48250"/>
            </a:xfrm>
            <a:custGeom>
              <a:avLst/>
              <a:gdLst/>
              <a:ahLst/>
              <a:cxnLst/>
              <a:rect l="l" t="t" r="r" b="b"/>
              <a:pathLst>
                <a:path w="1311" h="1930" extrusionOk="0">
                  <a:moveTo>
                    <a:pt x="1" y="0"/>
                  </a:moveTo>
                  <a:lnTo>
                    <a:pt x="1" y="286"/>
                  </a:lnTo>
                  <a:lnTo>
                    <a:pt x="525" y="286"/>
                  </a:lnTo>
                  <a:lnTo>
                    <a:pt x="525" y="1929"/>
                  </a:lnTo>
                  <a:lnTo>
                    <a:pt x="811" y="1929"/>
                  </a:lnTo>
                  <a:lnTo>
                    <a:pt x="811" y="286"/>
                  </a:lnTo>
                  <a:lnTo>
                    <a:pt x="1311" y="286"/>
                  </a:lnTo>
                  <a:lnTo>
                    <a:pt x="1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5"/>
            <p:cNvSpPr/>
            <p:nvPr/>
          </p:nvSpPr>
          <p:spPr>
            <a:xfrm>
              <a:off x="2824950" y="3959800"/>
              <a:ext cx="20875" cy="48850"/>
            </a:xfrm>
            <a:custGeom>
              <a:avLst/>
              <a:gdLst/>
              <a:ahLst/>
              <a:cxnLst/>
              <a:rect l="l" t="t" r="r" b="b"/>
              <a:pathLst>
                <a:path w="835" h="1954" extrusionOk="0">
                  <a:moveTo>
                    <a:pt x="1" y="0"/>
                  </a:moveTo>
                  <a:lnTo>
                    <a:pt x="1" y="1953"/>
                  </a:lnTo>
                  <a:lnTo>
                    <a:pt x="834" y="1953"/>
                  </a:lnTo>
                  <a:lnTo>
                    <a:pt x="834" y="1667"/>
                  </a:lnTo>
                  <a:lnTo>
                    <a:pt x="334" y="1667"/>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5"/>
            <p:cNvSpPr/>
            <p:nvPr/>
          </p:nvSpPr>
          <p:spPr>
            <a:xfrm>
              <a:off x="2787450" y="3959200"/>
              <a:ext cx="33375" cy="48850"/>
            </a:xfrm>
            <a:custGeom>
              <a:avLst/>
              <a:gdLst/>
              <a:ahLst/>
              <a:cxnLst/>
              <a:rect l="l" t="t" r="r" b="b"/>
              <a:pathLst>
                <a:path w="1335" h="1954" extrusionOk="0">
                  <a:moveTo>
                    <a:pt x="1" y="0"/>
                  </a:moveTo>
                  <a:lnTo>
                    <a:pt x="1" y="1953"/>
                  </a:lnTo>
                  <a:lnTo>
                    <a:pt x="310" y="1953"/>
                  </a:lnTo>
                  <a:lnTo>
                    <a:pt x="310" y="548"/>
                  </a:lnTo>
                  <a:lnTo>
                    <a:pt x="644" y="1096"/>
                  </a:lnTo>
                  <a:lnTo>
                    <a:pt x="953" y="548"/>
                  </a:lnTo>
                  <a:lnTo>
                    <a:pt x="953" y="1953"/>
                  </a:lnTo>
                  <a:lnTo>
                    <a:pt x="1334" y="1953"/>
                  </a:lnTo>
                  <a:lnTo>
                    <a:pt x="1334" y="0"/>
                  </a:lnTo>
                  <a:lnTo>
                    <a:pt x="1001" y="0"/>
                  </a:lnTo>
                  <a:lnTo>
                    <a:pt x="667" y="524"/>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5"/>
            <p:cNvSpPr/>
            <p:nvPr/>
          </p:nvSpPr>
          <p:spPr>
            <a:xfrm>
              <a:off x="2763050" y="4029450"/>
              <a:ext cx="8350" cy="7775"/>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5"/>
            <p:cNvSpPr/>
            <p:nvPr/>
          </p:nvSpPr>
          <p:spPr>
            <a:xfrm>
              <a:off x="2779725" y="4029450"/>
              <a:ext cx="8350" cy="7775"/>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5"/>
            <p:cNvSpPr/>
            <p:nvPr/>
          </p:nvSpPr>
          <p:spPr>
            <a:xfrm>
              <a:off x="2795800" y="4029450"/>
              <a:ext cx="8350" cy="7775"/>
            </a:xfrm>
            <a:custGeom>
              <a:avLst/>
              <a:gdLst/>
              <a:ahLst/>
              <a:cxnLst/>
              <a:rect l="l" t="t" r="r" b="b"/>
              <a:pathLst>
                <a:path w="334" h="311" extrusionOk="0">
                  <a:moveTo>
                    <a:pt x="0" y="1"/>
                  </a:moveTo>
                  <a:lnTo>
                    <a:pt x="0" y="310"/>
                  </a:lnTo>
                  <a:lnTo>
                    <a:pt x="333" y="310"/>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5"/>
            <p:cNvSpPr/>
            <p:nvPr/>
          </p:nvSpPr>
          <p:spPr>
            <a:xfrm>
              <a:off x="2664225" y="3905625"/>
              <a:ext cx="263750" cy="206000"/>
            </a:xfrm>
            <a:custGeom>
              <a:avLst/>
              <a:gdLst/>
              <a:ahLst/>
              <a:cxnLst/>
              <a:rect l="l" t="t" r="r" b="b"/>
              <a:pathLst>
                <a:path w="10550" h="8240" extrusionOk="0">
                  <a:moveTo>
                    <a:pt x="5454" y="6906"/>
                  </a:moveTo>
                  <a:lnTo>
                    <a:pt x="5454" y="7907"/>
                  </a:lnTo>
                  <a:lnTo>
                    <a:pt x="4120" y="7907"/>
                  </a:lnTo>
                  <a:lnTo>
                    <a:pt x="4120" y="6906"/>
                  </a:lnTo>
                  <a:close/>
                  <a:moveTo>
                    <a:pt x="9716" y="2644"/>
                  </a:moveTo>
                  <a:cubicBezTo>
                    <a:pt x="10026" y="2858"/>
                    <a:pt x="10216" y="3191"/>
                    <a:pt x="10216" y="3620"/>
                  </a:cubicBezTo>
                  <a:cubicBezTo>
                    <a:pt x="10240" y="4096"/>
                    <a:pt x="9954" y="4525"/>
                    <a:pt x="9502" y="4692"/>
                  </a:cubicBezTo>
                  <a:lnTo>
                    <a:pt x="9407" y="4715"/>
                  </a:lnTo>
                  <a:lnTo>
                    <a:pt x="9407" y="7907"/>
                  </a:lnTo>
                  <a:lnTo>
                    <a:pt x="9407" y="7930"/>
                  </a:lnTo>
                  <a:lnTo>
                    <a:pt x="8764" y="7930"/>
                  </a:lnTo>
                  <a:lnTo>
                    <a:pt x="8716" y="7907"/>
                  </a:lnTo>
                  <a:lnTo>
                    <a:pt x="8716" y="4715"/>
                  </a:lnTo>
                  <a:lnTo>
                    <a:pt x="8621" y="4692"/>
                  </a:lnTo>
                  <a:cubicBezTo>
                    <a:pt x="8192" y="4525"/>
                    <a:pt x="7883" y="4096"/>
                    <a:pt x="7883" y="3620"/>
                  </a:cubicBezTo>
                  <a:cubicBezTo>
                    <a:pt x="7883" y="3239"/>
                    <a:pt x="8097" y="2882"/>
                    <a:pt x="8383" y="2644"/>
                  </a:cubicBezTo>
                  <a:lnTo>
                    <a:pt x="8383" y="3858"/>
                  </a:lnTo>
                  <a:cubicBezTo>
                    <a:pt x="8383" y="3977"/>
                    <a:pt x="8502" y="4096"/>
                    <a:pt x="8621" y="4096"/>
                  </a:cubicBezTo>
                  <a:lnTo>
                    <a:pt x="9454" y="4096"/>
                  </a:lnTo>
                  <a:cubicBezTo>
                    <a:pt x="9573" y="4096"/>
                    <a:pt x="9716" y="3977"/>
                    <a:pt x="9716" y="3858"/>
                  </a:cubicBezTo>
                  <a:lnTo>
                    <a:pt x="9716" y="2644"/>
                  </a:lnTo>
                  <a:close/>
                  <a:moveTo>
                    <a:pt x="333" y="0"/>
                  </a:moveTo>
                  <a:cubicBezTo>
                    <a:pt x="143" y="0"/>
                    <a:pt x="0" y="119"/>
                    <a:pt x="0" y="286"/>
                  </a:cubicBezTo>
                  <a:lnTo>
                    <a:pt x="0" y="6573"/>
                  </a:lnTo>
                  <a:cubicBezTo>
                    <a:pt x="0" y="6740"/>
                    <a:pt x="143" y="6906"/>
                    <a:pt x="333" y="6906"/>
                  </a:cubicBezTo>
                  <a:lnTo>
                    <a:pt x="3787" y="6906"/>
                  </a:lnTo>
                  <a:lnTo>
                    <a:pt x="3787" y="7907"/>
                  </a:lnTo>
                  <a:lnTo>
                    <a:pt x="3120" y="7907"/>
                  </a:lnTo>
                  <a:lnTo>
                    <a:pt x="3120" y="8216"/>
                  </a:lnTo>
                  <a:lnTo>
                    <a:pt x="6430" y="8216"/>
                  </a:lnTo>
                  <a:lnTo>
                    <a:pt x="6430" y="7907"/>
                  </a:lnTo>
                  <a:lnTo>
                    <a:pt x="5739" y="7907"/>
                  </a:lnTo>
                  <a:lnTo>
                    <a:pt x="5739" y="6906"/>
                  </a:lnTo>
                  <a:lnTo>
                    <a:pt x="8073" y="6906"/>
                  </a:lnTo>
                  <a:lnTo>
                    <a:pt x="8073" y="6597"/>
                  </a:lnTo>
                  <a:lnTo>
                    <a:pt x="310" y="6597"/>
                  </a:lnTo>
                  <a:lnTo>
                    <a:pt x="262" y="6573"/>
                  </a:lnTo>
                  <a:lnTo>
                    <a:pt x="262" y="5906"/>
                  </a:lnTo>
                  <a:lnTo>
                    <a:pt x="8359" y="5906"/>
                  </a:lnTo>
                  <a:lnTo>
                    <a:pt x="8359" y="7907"/>
                  </a:lnTo>
                  <a:cubicBezTo>
                    <a:pt x="8359" y="8097"/>
                    <a:pt x="8526" y="8240"/>
                    <a:pt x="8692" y="8240"/>
                  </a:cubicBezTo>
                  <a:lnTo>
                    <a:pt x="9359" y="8240"/>
                  </a:lnTo>
                  <a:cubicBezTo>
                    <a:pt x="9526" y="8240"/>
                    <a:pt x="9645" y="8097"/>
                    <a:pt x="9645" y="7907"/>
                  </a:cubicBezTo>
                  <a:lnTo>
                    <a:pt x="9645" y="4930"/>
                  </a:lnTo>
                  <a:cubicBezTo>
                    <a:pt x="10145" y="4692"/>
                    <a:pt x="10478" y="4192"/>
                    <a:pt x="10478" y="3620"/>
                  </a:cubicBezTo>
                  <a:cubicBezTo>
                    <a:pt x="10550" y="3096"/>
                    <a:pt x="10264" y="2572"/>
                    <a:pt x="9788" y="2310"/>
                  </a:cubicBezTo>
                  <a:lnTo>
                    <a:pt x="9407" y="2310"/>
                  </a:lnTo>
                  <a:lnTo>
                    <a:pt x="9407" y="3810"/>
                  </a:lnTo>
                  <a:lnTo>
                    <a:pt x="8716" y="3810"/>
                  </a:lnTo>
                  <a:lnTo>
                    <a:pt x="8716" y="2310"/>
                  </a:lnTo>
                  <a:lnTo>
                    <a:pt x="8359" y="2310"/>
                  </a:lnTo>
                  <a:cubicBezTo>
                    <a:pt x="7883" y="2572"/>
                    <a:pt x="7597" y="3048"/>
                    <a:pt x="7597" y="3596"/>
                  </a:cubicBezTo>
                  <a:cubicBezTo>
                    <a:pt x="7597" y="4168"/>
                    <a:pt x="7906" y="4668"/>
                    <a:pt x="8430" y="4906"/>
                  </a:cubicBezTo>
                  <a:lnTo>
                    <a:pt x="8430" y="5597"/>
                  </a:lnTo>
                  <a:lnTo>
                    <a:pt x="310" y="5597"/>
                  </a:lnTo>
                  <a:lnTo>
                    <a:pt x="310" y="286"/>
                  </a:lnTo>
                  <a:lnTo>
                    <a:pt x="9240" y="286"/>
                  </a:lnTo>
                  <a:lnTo>
                    <a:pt x="9240" y="1929"/>
                  </a:lnTo>
                  <a:lnTo>
                    <a:pt x="9526" y="1929"/>
                  </a:lnTo>
                  <a:lnTo>
                    <a:pt x="9526" y="286"/>
                  </a:lnTo>
                  <a:cubicBezTo>
                    <a:pt x="9526" y="119"/>
                    <a:pt x="9407" y="0"/>
                    <a:pt x="9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75"/>
          <p:cNvGrpSpPr/>
          <p:nvPr/>
        </p:nvGrpSpPr>
        <p:grpSpPr>
          <a:xfrm>
            <a:off x="3689977" y="3423191"/>
            <a:ext cx="353424" cy="275387"/>
            <a:chOff x="3654031" y="3405702"/>
            <a:chExt cx="368380" cy="287040"/>
          </a:xfrm>
        </p:grpSpPr>
        <p:sp>
          <p:nvSpPr>
            <p:cNvPr id="1855" name="Google Shape;1855;p75"/>
            <p:cNvSpPr/>
            <p:nvPr/>
          </p:nvSpPr>
          <p:spPr>
            <a:xfrm>
              <a:off x="3799222" y="3485333"/>
              <a:ext cx="43997" cy="57269"/>
            </a:xfrm>
            <a:custGeom>
              <a:avLst/>
              <a:gdLst/>
              <a:ahLst/>
              <a:cxnLst/>
              <a:rect l="l" t="t" r="r" b="b"/>
              <a:pathLst>
                <a:path w="1263" h="1644" extrusionOk="0">
                  <a:moveTo>
                    <a:pt x="0" y="0"/>
                  </a:moveTo>
                  <a:lnTo>
                    <a:pt x="0" y="1643"/>
                  </a:lnTo>
                  <a:lnTo>
                    <a:pt x="334" y="1643"/>
                  </a:lnTo>
                  <a:lnTo>
                    <a:pt x="667" y="1096"/>
                  </a:lnTo>
                  <a:lnTo>
                    <a:pt x="1000" y="1643"/>
                  </a:lnTo>
                  <a:lnTo>
                    <a:pt x="1262" y="1643"/>
                  </a:lnTo>
                  <a:lnTo>
                    <a:pt x="1262" y="0"/>
                  </a:lnTo>
                  <a:lnTo>
                    <a:pt x="953" y="0"/>
                  </a:lnTo>
                  <a:lnTo>
                    <a:pt x="953" y="1072"/>
                  </a:lnTo>
                  <a:lnTo>
                    <a:pt x="643" y="548"/>
                  </a:lnTo>
                  <a:lnTo>
                    <a:pt x="310" y="1072"/>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5"/>
            <p:cNvSpPr/>
            <p:nvPr/>
          </p:nvSpPr>
          <p:spPr>
            <a:xfrm>
              <a:off x="3854783" y="3484497"/>
              <a:ext cx="43997" cy="57269"/>
            </a:xfrm>
            <a:custGeom>
              <a:avLst/>
              <a:gdLst/>
              <a:ahLst/>
              <a:cxnLst/>
              <a:rect l="l" t="t" r="r" b="b"/>
              <a:pathLst>
                <a:path w="1263" h="1644" extrusionOk="0">
                  <a:moveTo>
                    <a:pt x="1" y="0"/>
                  </a:moveTo>
                  <a:lnTo>
                    <a:pt x="1" y="1644"/>
                  </a:lnTo>
                  <a:lnTo>
                    <a:pt x="310" y="1644"/>
                  </a:lnTo>
                  <a:lnTo>
                    <a:pt x="644" y="1096"/>
                  </a:lnTo>
                  <a:lnTo>
                    <a:pt x="977" y="1644"/>
                  </a:lnTo>
                  <a:lnTo>
                    <a:pt x="1263" y="1644"/>
                  </a:lnTo>
                  <a:lnTo>
                    <a:pt x="1263" y="0"/>
                  </a:lnTo>
                  <a:lnTo>
                    <a:pt x="977" y="0"/>
                  </a:lnTo>
                  <a:lnTo>
                    <a:pt x="977" y="1072"/>
                  </a:lnTo>
                  <a:lnTo>
                    <a:pt x="644" y="524"/>
                  </a:lnTo>
                  <a:lnTo>
                    <a:pt x="310" y="1072"/>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5"/>
            <p:cNvSpPr/>
            <p:nvPr/>
          </p:nvSpPr>
          <p:spPr>
            <a:xfrm>
              <a:off x="3740316" y="3484497"/>
              <a:ext cx="44833" cy="57269"/>
            </a:xfrm>
            <a:custGeom>
              <a:avLst/>
              <a:gdLst/>
              <a:ahLst/>
              <a:cxnLst/>
              <a:rect l="l" t="t" r="r" b="b"/>
              <a:pathLst>
                <a:path w="1287" h="1644" extrusionOk="0">
                  <a:moveTo>
                    <a:pt x="0" y="0"/>
                  </a:moveTo>
                  <a:lnTo>
                    <a:pt x="0" y="1644"/>
                  </a:lnTo>
                  <a:lnTo>
                    <a:pt x="334" y="1644"/>
                  </a:lnTo>
                  <a:lnTo>
                    <a:pt x="667" y="1096"/>
                  </a:lnTo>
                  <a:lnTo>
                    <a:pt x="977" y="1644"/>
                  </a:lnTo>
                  <a:lnTo>
                    <a:pt x="1286" y="1644"/>
                  </a:lnTo>
                  <a:lnTo>
                    <a:pt x="1286" y="0"/>
                  </a:lnTo>
                  <a:lnTo>
                    <a:pt x="977" y="0"/>
                  </a:lnTo>
                  <a:lnTo>
                    <a:pt x="977" y="1072"/>
                  </a:lnTo>
                  <a:lnTo>
                    <a:pt x="667" y="524"/>
                  </a:lnTo>
                  <a:lnTo>
                    <a:pt x="334" y="1072"/>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5"/>
            <p:cNvSpPr/>
            <p:nvPr/>
          </p:nvSpPr>
          <p:spPr>
            <a:xfrm>
              <a:off x="3906234" y="3530932"/>
              <a:ext cx="11635" cy="10834"/>
            </a:xfrm>
            <a:custGeom>
              <a:avLst/>
              <a:gdLst/>
              <a:ahLst/>
              <a:cxnLst/>
              <a:rect l="l" t="t" r="r" b="b"/>
              <a:pathLst>
                <a:path w="334" h="311" extrusionOk="0">
                  <a:moveTo>
                    <a:pt x="0" y="1"/>
                  </a:moveTo>
                  <a:lnTo>
                    <a:pt x="0" y="311"/>
                  </a:lnTo>
                  <a:lnTo>
                    <a:pt x="334" y="311"/>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5"/>
            <p:cNvSpPr/>
            <p:nvPr/>
          </p:nvSpPr>
          <p:spPr>
            <a:xfrm>
              <a:off x="3792568" y="3576565"/>
              <a:ext cx="10834" cy="10834"/>
            </a:xfrm>
            <a:custGeom>
              <a:avLst/>
              <a:gdLst/>
              <a:ahLst/>
              <a:cxnLst/>
              <a:rect l="l" t="t" r="r" b="b"/>
              <a:pathLst>
                <a:path w="311" h="311" extrusionOk="0">
                  <a:moveTo>
                    <a:pt x="1" y="1"/>
                  </a:moveTo>
                  <a:lnTo>
                    <a:pt x="1"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5"/>
            <p:cNvSpPr/>
            <p:nvPr/>
          </p:nvSpPr>
          <p:spPr>
            <a:xfrm>
              <a:off x="3814967" y="3576565"/>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5"/>
            <p:cNvSpPr/>
            <p:nvPr/>
          </p:nvSpPr>
          <p:spPr>
            <a:xfrm>
              <a:off x="3838202" y="3576565"/>
              <a:ext cx="10834" cy="10834"/>
            </a:xfrm>
            <a:custGeom>
              <a:avLst/>
              <a:gdLst/>
              <a:ahLst/>
              <a:cxnLst/>
              <a:rect l="l" t="t" r="r" b="b"/>
              <a:pathLst>
                <a:path w="311"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5"/>
            <p:cNvSpPr/>
            <p:nvPr/>
          </p:nvSpPr>
          <p:spPr>
            <a:xfrm>
              <a:off x="3654031" y="3405702"/>
              <a:ext cx="368380" cy="287040"/>
            </a:xfrm>
            <a:custGeom>
              <a:avLst/>
              <a:gdLst/>
              <a:ahLst/>
              <a:cxnLst/>
              <a:rect l="l" t="t" r="r" b="b"/>
              <a:pathLst>
                <a:path w="10575" h="8240" extrusionOk="0">
                  <a:moveTo>
                    <a:pt x="7550" y="4453"/>
                  </a:moveTo>
                  <a:cubicBezTo>
                    <a:pt x="7502" y="4501"/>
                    <a:pt x="7478" y="4549"/>
                    <a:pt x="7455" y="4572"/>
                  </a:cubicBezTo>
                  <a:cubicBezTo>
                    <a:pt x="7336" y="4787"/>
                    <a:pt x="7240" y="5001"/>
                    <a:pt x="7193" y="5239"/>
                  </a:cubicBezTo>
                  <a:lnTo>
                    <a:pt x="6764" y="5239"/>
                  </a:lnTo>
                  <a:cubicBezTo>
                    <a:pt x="6954" y="4906"/>
                    <a:pt x="7216" y="4644"/>
                    <a:pt x="7550" y="4453"/>
                  </a:cubicBezTo>
                  <a:close/>
                  <a:moveTo>
                    <a:pt x="8264" y="4263"/>
                  </a:moveTo>
                  <a:lnTo>
                    <a:pt x="8264" y="5263"/>
                  </a:lnTo>
                  <a:lnTo>
                    <a:pt x="7550" y="5263"/>
                  </a:lnTo>
                  <a:cubicBezTo>
                    <a:pt x="7669" y="4739"/>
                    <a:pt x="7931" y="4334"/>
                    <a:pt x="8264" y="4263"/>
                  </a:cubicBezTo>
                  <a:close/>
                  <a:moveTo>
                    <a:pt x="8550" y="4263"/>
                  </a:moveTo>
                  <a:cubicBezTo>
                    <a:pt x="8883" y="4334"/>
                    <a:pt x="9145" y="4739"/>
                    <a:pt x="9288" y="5263"/>
                  </a:cubicBezTo>
                  <a:lnTo>
                    <a:pt x="8550" y="5263"/>
                  </a:lnTo>
                  <a:lnTo>
                    <a:pt x="8550" y="4263"/>
                  </a:lnTo>
                  <a:close/>
                  <a:moveTo>
                    <a:pt x="9265" y="4501"/>
                  </a:moveTo>
                  <a:cubicBezTo>
                    <a:pt x="9598" y="4644"/>
                    <a:pt x="9860" y="4906"/>
                    <a:pt x="10050" y="5263"/>
                  </a:cubicBezTo>
                  <a:lnTo>
                    <a:pt x="9622" y="5263"/>
                  </a:lnTo>
                  <a:cubicBezTo>
                    <a:pt x="9574" y="5025"/>
                    <a:pt x="9479" y="4787"/>
                    <a:pt x="9360" y="4620"/>
                  </a:cubicBezTo>
                  <a:cubicBezTo>
                    <a:pt x="9336" y="4572"/>
                    <a:pt x="9288" y="4525"/>
                    <a:pt x="9265" y="4501"/>
                  </a:cubicBezTo>
                  <a:close/>
                  <a:moveTo>
                    <a:pt x="7121" y="5573"/>
                  </a:moveTo>
                  <a:cubicBezTo>
                    <a:pt x="7097" y="5715"/>
                    <a:pt x="7097" y="5882"/>
                    <a:pt x="7097" y="6073"/>
                  </a:cubicBezTo>
                  <a:cubicBezTo>
                    <a:pt x="7097" y="6239"/>
                    <a:pt x="7097" y="6406"/>
                    <a:pt x="7121" y="6573"/>
                  </a:cubicBezTo>
                  <a:lnTo>
                    <a:pt x="6645" y="6573"/>
                  </a:lnTo>
                  <a:cubicBezTo>
                    <a:pt x="6597" y="6406"/>
                    <a:pt x="6597" y="6239"/>
                    <a:pt x="6597" y="6073"/>
                  </a:cubicBezTo>
                  <a:cubicBezTo>
                    <a:pt x="6597" y="5882"/>
                    <a:pt x="6621" y="5715"/>
                    <a:pt x="6645" y="5573"/>
                  </a:cubicBezTo>
                  <a:close/>
                  <a:moveTo>
                    <a:pt x="8264" y="5573"/>
                  </a:moveTo>
                  <a:lnTo>
                    <a:pt x="8264" y="6573"/>
                  </a:lnTo>
                  <a:lnTo>
                    <a:pt x="7455" y="6573"/>
                  </a:lnTo>
                  <a:cubicBezTo>
                    <a:pt x="7431" y="6406"/>
                    <a:pt x="7431" y="6239"/>
                    <a:pt x="7431" y="6073"/>
                  </a:cubicBezTo>
                  <a:cubicBezTo>
                    <a:pt x="7431" y="5882"/>
                    <a:pt x="7431" y="5715"/>
                    <a:pt x="7455" y="5573"/>
                  </a:cubicBezTo>
                  <a:close/>
                  <a:moveTo>
                    <a:pt x="9360" y="5573"/>
                  </a:moveTo>
                  <a:cubicBezTo>
                    <a:pt x="9384" y="5715"/>
                    <a:pt x="9384" y="5882"/>
                    <a:pt x="9384" y="6073"/>
                  </a:cubicBezTo>
                  <a:cubicBezTo>
                    <a:pt x="9384" y="6239"/>
                    <a:pt x="9384" y="6406"/>
                    <a:pt x="9360" y="6573"/>
                  </a:cubicBezTo>
                  <a:lnTo>
                    <a:pt x="8550" y="6573"/>
                  </a:lnTo>
                  <a:lnTo>
                    <a:pt x="8550" y="5573"/>
                  </a:lnTo>
                  <a:close/>
                  <a:moveTo>
                    <a:pt x="10169" y="5573"/>
                  </a:moveTo>
                  <a:cubicBezTo>
                    <a:pt x="10217" y="5715"/>
                    <a:pt x="10217" y="5882"/>
                    <a:pt x="10217" y="6073"/>
                  </a:cubicBezTo>
                  <a:cubicBezTo>
                    <a:pt x="10217" y="6239"/>
                    <a:pt x="10193" y="6406"/>
                    <a:pt x="10169" y="6573"/>
                  </a:cubicBezTo>
                  <a:lnTo>
                    <a:pt x="9693" y="6573"/>
                  </a:lnTo>
                  <a:cubicBezTo>
                    <a:pt x="9717" y="6406"/>
                    <a:pt x="9717" y="6239"/>
                    <a:pt x="9717" y="6073"/>
                  </a:cubicBezTo>
                  <a:cubicBezTo>
                    <a:pt x="9717" y="5882"/>
                    <a:pt x="9717" y="5715"/>
                    <a:pt x="9693" y="5573"/>
                  </a:cubicBezTo>
                  <a:close/>
                  <a:moveTo>
                    <a:pt x="7193" y="6882"/>
                  </a:moveTo>
                  <a:cubicBezTo>
                    <a:pt x="7240" y="7120"/>
                    <a:pt x="7336" y="7359"/>
                    <a:pt x="7455" y="7525"/>
                  </a:cubicBezTo>
                  <a:cubicBezTo>
                    <a:pt x="7478" y="7549"/>
                    <a:pt x="7502" y="7621"/>
                    <a:pt x="7550" y="7644"/>
                  </a:cubicBezTo>
                  <a:cubicBezTo>
                    <a:pt x="7216" y="7502"/>
                    <a:pt x="6954" y="7192"/>
                    <a:pt x="6764" y="6882"/>
                  </a:cubicBezTo>
                  <a:close/>
                  <a:moveTo>
                    <a:pt x="10050" y="6906"/>
                  </a:moveTo>
                  <a:cubicBezTo>
                    <a:pt x="9860" y="7192"/>
                    <a:pt x="9598" y="7502"/>
                    <a:pt x="9265" y="7668"/>
                  </a:cubicBezTo>
                  <a:cubicBezTo>
                    <a:pt x="9288" y="7644"/>
                    <a:pt x="9336" y="7597"/>
                    <a:pt x="9360" y="7549"/>
                  </a:cubicBezTo>
                  <a:cubicBezTo>
                    <a:pt x="9479" y="7359"/>
                    <a:pt x="9574" y="7120"/>
                    <a:pt x="9622" y="6906"/>
                  </a:cubicBezTo>
                  <a:close/>
                  <a:moveTo>
                    <a:pt x="8264" y="6882"/>
                  </a:moveTo>
                  <a:lnTo>
                    <a:pt x="8264" y="7859"/>
                  </a:lnTo>
                  <a:cubicBezTo>
                    <a:pt x="7955" y="7763"/>
                    <a:pt x="7669" y="7382"/>
                    <a:pt x="7550" y="6882"/>
                  </a:cubicBezTo>
                  <a:close/>
                  <a:moveTo>
                    <a:pt x="9288" y="6882"/>
                  </a:moveTo>
                  <a:cubicBezTo>
                    <a:pt x="9145" y="7382"/>
                    <a:pt x="8883" y="7763"/>
                    <a:pt x="8550" y="7859"/>
                  </a:cubicBezTo>
                  <a:lnTo>
                    <a:pt x="8550" y="6882"/>
                  </a:lnTo>
                  <a:close/>
                  <a:moveTo>
                    <a:pt x="5430" y="6882"/>
                  </a:moveTo>
                  <a:lnTo>
                    <a:pt x="5430" y="7883"/>
                  </a:lnTo>
                  <a:lnTo>
                    <a:pt x="4097" y="7883"/>
                  </a:lnTo>
                  <a:lnTo>
                    <a:pt x="4097" y="6882"/>
                  </a:lnTo>
                  <a:close/>
                  <a:moveTo>
                    <a:pt x="334" y="0"/>
                  </a:moveTo>
                  <a:cubicBezTo>
                    <a:pt x="167" y="0"/>
                    <a:pt x="1" y="119"/>
                    <a:pt x="1" y="286"/>
                  </a:cubicBezTo>
                  <a:lnTo>
                    <a:pt x="1" y="6573"/>
                  </a:lnTo>
                  <a:cubicBezTo>
                    <a:pt x="1" y="6763"/>
                    <a:pt x="167" y="6906"/>
                    <a:pt x="334" y="6906"/>
                  </a:cubicBezTo>
                  <a:lnTo>
                    <a:pt x="3787" y="6906"/>
                  </a:lnTo>
                  <a:lnTo>
                    <a:pt x="3787" y="7906"/>
                  </a:lnTo>
                  <a:lnTo>
                    <a:pt x="3144" y="7906"/>
                  </a:lnTo>
                  <a:lnTo>
                    <a:pt x="3144" y="8216"/>
                  </a:lnTo>
                  <a:lnTo>
                    <a:pt x="6431" y="8216"/>
                  </a:lnTo>
                  <a:lnTo>
                    <a:pt x="6431" y="7906"/>
                  </a:lnTo>
                  <a:lnTo>
                    <a:pt x="5764" y="7906"/>
                  </a:lnTo>
                  <a:lnTo>
                    <a:pt x="5764" y="6906"/>
                  </a:lnTo>
                  <a:lnTo>
                    <a:pt x="6121" y="6906"/>
                  </a:lnTo>
                  <a:lnTo>
                    <a:pt x="6121" y="6597"/>
                  </a:lnTo>
                  <a:lnTo>
                    <a:pt x="334" y="6597"/>
                  </a:lnTo>
                  <a:lnTo>
                    <a:pt x="310" y="6573"/>
                  </a:lnTo>
                  <a:lnTo>
                    <a:pt x="310" y="5930"/>
                  </a:lnTo>
                  <a:lnTo>
                    <a:pt x="6288" y="5930"/>
                  </a:lnTo>
                  <a:lnTo>
                    <a:pt x="6288" y="6096"/>
                  </a:lnTo>
                  <a:cubicBezTo>
                    <a:pt x="6288" y="7287"/>
                    <a:pt x="7240" y="8240"/>
                    <a:pt x="8431" y="8240"/>
                  </a:cubicBezTo>
                  <a:cubicBezTo>
                    <a:pt x="9622" y="8240"/>
                    <a:pt x="10574" y="7287"/>
                    <a:pt x="10574" y="6096"/>
                  </a:cubicBezTo>
                  <a:cubicBezTo>
                    <a:pt x="10550" y="4882"/>
                    <a:pt x="9598" y="3929"/>
                    <a:pt x="8407" y="3929"/>
                  </a:cubicBezTo>
                  <a:cubicBezTo>
                    <a:pt x="7383" y="3929"/>
                    <a:pt x="6550" y="4644"/>
                    <a:pt x="6312" y="5596"/>
                  </a:cubicBezTo>
                  <a:lnTo>
                    <a:pt x="310" y="5596"/>
                  </a:lnTo>
                  <a:lnTo>
                    <a:pt x="310" y="286"/>
                  </a:lnTo>
                  <a:lnTo>
                    <a:pt x="9241" y="286"/>
                  </a:lnTo>
                  <a:lnTo>
                    <a:pt x="9241" y="3739"/>
                  </a:lnTo>
                  <a:lnTo>
                    <a:pt x="9526" y="3739"/>
                  </a:lnTo>
                  <a:lnTo>
                    <a:pt x="9526" y="286"/>
                  </a:lnTo>
                  <a:cubicBezTo>
                    <a:pt x="9526" y="119"/>
                    <a:pt x="9407" y="0"/>
                    <a:pt x="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1863;p75"/>
          <p:cNvGrpSpPr/>
          <p:nvPr/>
        </p:nvGrpSpPr>
        <p:grpSpPr>
          <a:xfrm>
            <a:off x="4394264" y="3429071"/>
            <a:ext cx="353417" cy="263450"/>
            <a:chOff x="3718000" y="3905625"/>
            <a:chExt cx="264375" cy="197075"/>
          </a:xfrm>
        </p:grpSpPr>
        <p:sp>
          <p:nvSpPr>
            <p:cNvPr id="1864" name="Google Shape;1864;p75"/>
            <p:cNvSpPr/>
            <p:nvPr/>
          </p:nvSpPr>
          <p:spPr>
            <a:xfrm>
              <a:off x="3731700" y="3926450"/>
              <a:ext cx="7750" cy="7175"/>
            </a:xfrm>
            <a:custGeom>
              <a:avLst/>
              <a:gdLst/>
              <a:ahLst/>
              <a:cxnLst/>
              <a:rect l="l" t="t" r="r" b="b"/>
              <a:pathLst>
                <a:path w="310" h="287" extrusionOk="0">
                  <a:moveTo>
                    <a:pt x="0" y="1"/>
                  </a:moveTo>
                  <a:lnTo>
                    <a:pt x="0"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5"/>
            <p:cNvSpPr/>
            <p:nvPr/>
          </p:nvSpPr>
          <p:spPr>
            <a:xfrm>
              <a:off x="3756100" y="3942525"/>
              <a:ext cx="41100" cy="7775"/>
            </a:xfrm>
            <a:custGeom>
              <a:avLst/>
              <a:gdLst/>
              <a:ahLst/>
              <a:cxnLst/>
              <a:rect l="l" t="t" r="r" b="b"/>
              <a:pathLst>
                <a:path w="1644" h="311" extrusionOk="0">
                  <a:moveTo>
                    <a:pt x="1" y="1"/>
                  </a:moveTo>
                  <a:lnTo>
                    <a:pt x="1" y="310"/>
                  </a:lnTo>
                  <a:lnTo>
                    <a:pt x="1644" y="310"/>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5"/>
            <p:cNvSpPr/>
            <p:nvPr/>
          </p:nvSpPr>
          <p:spPr>
            <a:xfrm>
              <a:off x="3731700" y="3942525"/>
              <a:ext cx="7750" cy="7775"/>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5"/>
            <p:cNvSpPr/>
            <p:nvPr/>
          </p:nvSpPr>
          <p:spPr>
            <a:xfrm>
              <a:off x="3756100" y="3959200"/>
              <a:ext cx="20875" cy="7175"/>
            </a:xfrm>
            <a:custGeom>
              <a:avLst/>
              <a:gdLst/>
              <a:ahLst/>
              <a:cxnLst/>
              <a:rect l="l" t="t" r="r" b="b"/>
              <a:pathLst>
                <a:path w="835" h="287" extrusionOk="0">
                  <a:moveTo>
                    <a:pt x="1" y="0"/>
                  </a:moveTo>
                  <a:lnTo>
                    <a:pt x="1" y="286"/>
                  </a:lnTo>
                  <a:lnTo>
                    <a:pt x="834" y="286"/>
                  </a:ln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5"/>
            <p:cNvSpPr/>
            <p:nvPr/>
          </p:nvSpPr>
          <p:spPr>
            <a:xfrm>
              <a:off x="3731700" y="3959200"/>
              <a:ext cx="7750" cy="7175"/>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5"/>
            <p:cNvSpPr/>
            <p:nvPr/>
          </p:nvSpPr>
          <p:spPr>
            <a:xfrm>
              <a:off x="3756100" y="3926450"/>
              <a:ext cx="32775" cy="7175"/>
            </a:xfrm>
            <a:custGeom>
              <a:avLst/>
              <a:gdLst/>
              <a:ahLst/>
              <a:cxnLst/>
              <a:rect l="l" t="t" r="r" b="b"/>
              <a:pathLst>
                <a:path w="1311" h="287" extrusionOk="0">
                  <a:moveTo>
                    <a:pt x="1" y="1"/>
                  </a:moveTo>
                  <a:lnTo>
                    <a:pt x="1" y="286"/>
                  </a:lnTo>
                  <a:lnTo>
                    <a:pt x="1311" y="286"/>
                  </a:lnTo>
                  <a:lnTo>
                    <a:pt x="1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5"/>
            <p:cNvSpPr/>
            <p:nvPr/>
          </p:nvSpPr>
          <p:spPr>
            <a:xfrm>
              <a:off x="3756100" y="3975875"/>
              <a:ext cx="41100" cy="7750"/>
            </a:xfrm>
            <a:custGeom>
              <a:avLst/>
              <a:gdLst/>
              <a:ahLst/>
              <a:cxnLst/>
              <a:rect l="l" t="t" r="r" b="b"/>
              <a:pathLst>
                <a:path w="1644"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5"/>
            <p:cNvSpPr/>
            <p:nvPr/>
          </p:nvSpPr>
          <p:spPr>
            <a:xfrm>
              <a:off x="3731700" y="3975875"/>
              <a:ext cx="7750" cy="7750"/>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5"/>
            <p:cNvSpPr/>
            <p:nvPr/>
          </p:nvSpPr>
          <p:spPr>
            <a:xfrm>
              <a:off x="3756100" y="3992550"/>
              <a:ext cx="16100" cy="7150"/>
            </a:xfrm>
            <a:custGeom>
              <a:avLst/>
              <a:gdLst/>
              <a:ahLst/>
              <a:cxnLst/>
              <a:rect l="l" t="t" r="r" b="b"/>
              <a:pathLst>
                <a:path w="644" h="286" extrusionOk="0">
                  <a:moveTo>
                    <a:pt x="1" y="0"/>
                  </a:moveTo>
                  <a:lnTo>
                    <a:pt x="1" y="286"/>
                  </a:lnTo>
                  <a:lnTo>
                    <a:pt x="644" y="286"/>
                  </a:lnTo>
                  <a:lnTo>
                    <a:pt x="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5"/>
            <p:cNvSpPr/>
            <p:nvPr/>
          </p:nvSpPr>
          <p:spPr>
            <a:xfrm>
              <a:off x="3731700" y="3992550"/>
              <a:ext cx="7750" cy="7150"/>
            </a:xfrm>
            <a:custGeom>
              <a:avLst/>
              <a:gdLst/>
              <a:ahLst/>
              <a:cxnLst/>
              <a:rect l="l" t="t" r="r" b="b"/>
              <a:pathLst>
                <a:path w="310" h="286"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5"/>
            <p:cNvSpPr/>
            <p:nvPr/>
          </p:nvSpPr>
          <p:spPr>
            <a:xfrm>
              <a:off x="3756100" y="4008625"/>
              <a:ext cx="24450" cy="7750"/>
            </a:xfrm>
            <a:custGeom>
              <a:avLst/>
              <a:gdLst/>
              <a:ahLst/>
              <a:cxnLst/>
              <a:rect l="l" t="t" r="r" b="b"/>
              <a:pathLst>
                <a:path w="978" h="310" extrusionOk="0">
                  <a:moveTo>
                    <a:pt x="1" y="0"/>
                  </a:moveTo>
                  <a:lnTo>
                    <a:pt x="1"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5"/>
            <p:cNvSpPr/>
            <p:nvPr/>
          </p:nvSpPr>
          <p:spPr>
            <a:xfrm>
              <a:off x="3731700" y="4008625"/>
              <a:ext cx="7750" cy="7750"/>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75"/>
            <p:cNvGrpSpPr/>
            <p:nvPr/>
          </p:nvGrpSpPr>
          <p:grpSpPr>
            <a:xfrm>
              <a:off x="3718000" y="3905625"/>
              <a:ext cx="264375" cy="197075"/>
              <a:chOff x="3718000" y="3905625"/>
              <a:chExt cx="264375" cy="197075"/>
            </a:xfrm>
          </p:grpSpPr>
          <p:sp>
            <p:nvSpPr>
              <p:cNvPr id="1877" name="Google Shape;1877;p75"/>
              <p:cNvSpPr/>
              <p:nvPr/>
            </p:nvSpPr>
            <p:spPr>
              <a:xfrm>
                <a:off x="3830525"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5"/>
              <p:cNvSpPr/>
              <p:nvPr/>
            </p:nvSpPr>
            <p:spPr>
              <a:xfrm>
                <a:off x="3846600" y="4062200"/>
                <a:ext cx="8350" cy="7750"/>
              </a:xfrm>
              <a:custGeom>
                <a:avLst/>
                <a:gdLst/>
                <a:ahLst/>
                <a:cxnLst/>
                <a:rect l="l" t="t" r="r" b="b"/>
                <a:pathLst>
                  <a:path w="334"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5"/>
              <p:cNvSpPr/>
              <p:nvPr/>
            </p:nvSpPr>
            <p:spPr>
              <a:xfrm>
                <a:off x="3863275" y="40622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5"/>
              <p:cNvSpPr/>
              <p:nvPr/>
            </p:nvSpPr>
            <p:spPr>
              <a:xfrm>
                <a:off x="3806125" y="3942525"/>
                <a:ext cx="16100" cy="7775"/>
              </a:xfrm>
              <a:custGeom>
                <a:avLst/>
                <a:gdLst/>
                <a:ahLst/>
                <a:cxnLst/>
                <a:rect l="l" t="t" r="r" b="b"/>
                <a:pathLst>
                  <a:path w="644" h="311" extrusionOk="0">
                    <a:moveTo>
                      <a:pt x="0" y="1"/>
                    </a:moveTo>
                    <a:lnTo>
                      <a:pt x="0" y="310"/>
                    </a:lnTo>
                    <a:lnTo>
                      <a:pt x="643" y="310"/>
                    </a:lnTo>
                    <a:lnTo>
                      <a:pt x="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5"/>
              <p:cNvSpPr/>
              <p:nvPr/>
            </p:nvSpPr>
            <p:spPr>
              <a:xfrm>
                <a:off x="3785275" y="3959200"/>
                <a:ext cx="36950" cy="7175"/>
              </a:xfrm>
              <a:custGeom>
                <a:avLst/>
                <a:gdLst/>
                <a:ahLst/>
                <a:cxnLst/>
                <a:rect l="l" t="t" r="r" b="b"/>
                <a:pathLst>
                  <a:path w="1478" h="287" extrusionOk="0">
                    <a:moveTo>
                      <a:pt x="1" y="0"/>
                    </a:moveTo>
                    <a:lnTo>
                      <a:pt x="1" y="286"/>
                    </a:lnTo>
                    <a:lnTo>
                      <a:pt x="1477" y="286"/>
                    </a:lnTo>
                    <a:lnTo>
                      <a:pt x="1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5"/>
              <p:cNvSpPr/>
              <p:nvPr/>
            </p:nvSpPr>
            <p:spPr>
              <a:xfrm>
                <a:off x="3806125" y="3975875"/>
                <a:ext cx="16100" cy="7750"/>
              </a:xfrm>
              <a:custGeom>
                <a:avLst/>
                <a:gdLst/>
                <a:ahLst/>
                <a:cxnLst/>
                <a:rect l="l" t="t" r="r" b="b"/>
                <a:pathLst>
                  <a:path w="644" h="310" extrusionOk="0">
                    <a:moveTo>
                      <a:pt x="0" y="0"/>
                    </a:moveTo>
                    <a:lnTo>
                      <a:pt x="0" y="310"/>
                    </a:lnTo>
                    <a:lnTo>
                      <a:pt x="643" y="310"/>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5"/>
              <p:cNvSpPr/>
              <p:nvPr/>
            </p:nvSpPr>
            <p:spPr>
              <a:xfrm>
                <a:off x="3780525" y="3992550"/>
                <a:ext cx="24425" cy="7150"/>
              </a:xfrm>
              <a:custGeom>
                <a:avLst/>
                <a:gdLst/>
                <a:ahLst/>
                <a:cxnLst/>
                <a:rect l="l" t="t" r="r" b="b"/>
                <a:pathLst>
                  <a:path w="977" h="286" extrusionOk="0">
                    <a:moveTo>
                      <a:pt x="0" y="0"/>
                    </a:moveTo>
                    <a:lnTo>
                      <a:pt x="0" y="286"/>
                    </a:lnTo>
                    <a:lnTo>
                      <a:pt x="977" y="286"/>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5"/>
              <p:cNvSpPr/>
              <p:nvPr/>
            </p:nvSpPr>
            <p:spPr>
              <a:xfrm>
                <a:off x="3788850" y="4008625"/>
                <a:ext cx="32775" cy="7750"/>
              </a:xfrm>
              <a:custGeom>
                <a:avLst/>
                <a:gdLst/>
                <a:ahLst/>
                <a:cxnLst/>
                <a:rect l="l" t="t" r="r" b="b"/>
                <a:pathLst>
                  <a:path w="1311" h="310" extrusionOk="0">
                    <a:moveTo>
                      <a:pt x="1" y="0"/>
                    </a:moveTo>
                    <a:lnTo>
                      <a:pt x="1" y="310"/>
                    </a:lnTo>
                    <a:lnTo>
                      <a:pt x="1310" y="310"/>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5"/>
              <p:cNvSpPr/>
              <p:nvPr/>
            </p:nvSpPr>
            <p:spPr>
              <a:xfrm>
                <a:off x="3718000" y="3905625"/>
                <a:ext cx="264375" cy="197075"/>
              </a:xfrm>
              <a:custGeom>
                <a:avLst/>
                <a:gdLst/>
                <a:ahLst/>
                <a:cxnLst/>
                <a:rect l="l" t="t" r="r" b="b"/>
                <a:pathLst>
                  <a:path w="10575" h="7883" extrusionOk="0">
                    <a:moveTo>
                      <a:pt x="10265" y="310"/>
                    </a:moveTo>
                    <a:lnTo>
                      <a:pt x="10265" y="1000"/>
                    </a:lnTo>
                    <a:lnTo>
                      <a:pt x="5954" y="1000"/>
                    </a:lnTo>
                    <a:lnTo>
                      <a:pt x="5954" y="310"/>
                    </a:lnTo>
                    <a:close/>
                    <a:moveTo>
                      <a:pt x="1049" y="310"/>
                    </a:moveTo>
                    <a:lnTo>
                      <a:pt x="1049" y="4954"/>
                    </a:lnTo>
                    <a:lnTo>
                      <a:pt x="358" y="4954"/>
                    </a:lnTo>
                    <a:lnTo>
                      <a:pt x="358" y="310"/>
                    </a:lnTo>
                    <a:close/>
                    <a:moveTo>
                      <a:pt x="4644" y="310"/>
                    </a:moveTo>
                    <a:lnTo>
                      <a:pt x="4644" y="4954"/>
                    </a:lnTo>
                    <a:lnTo>
                      <a:pt x="1310" y="4954"/>
                    </a:lnTo>
                    <a:lnTo>
                      <a:pt x="1310" y="310"/>
                    </a:lnTo>
                    <a:close/>
                    <a:moveTo>
                      <a:pt x="9145" y="7264"/>
                    </a:moveTo>
                    <a:lnTo>
                      <a:pt x="9145" y="7573"/>
                    </a:lnTo>
                    <a:lnTo>
                      <a:pt x="9122" y="7573"/>
                    </a:lnTo>
                    <a:lnTo>
                      <a:pt x="1525" y="7621"/>
                    </a:lnTo>
                    <a:lnTo>
                      <a:pt x="1501" y="7573"/>
                    </a:lnTo>
                    <a:lnTo>
                      <a:pt x="1501" y="7264"/>
                    </a:lnTo>
                    <a:lnTo>
                      <a:pt x="4406" y="7264"/>
                    </a:lnTo>
                    <a:lnTo>
                      <a:pt x="4597" y="7430"/>
                    </a:lnTo>
                    <a:lnTo>
                      <a:pt x="6050" y="7430"/>
                    </a:lnTo>
                    <a:lnTo>
                      <a:pt x="6216" y="7264"/>
                    </a:lnTo>
                    <a:close/>
                    <a:moveTo>
                      <a:pt x="1" y="0"/>
                    </a:moveTo>
                    <a:lnTo>
                      <a:pt x="1" y="5263"/>
                    </a:lnTo>
                    <a:lnTo>
                      <a:pt x="4954" y="5263"/>
                    </a:lnTo>
                    <a:lnTo>
                      <a:pt x="4954" y="2929"/>
                    </a:lnTo>
                    <a:lnTo>
                      <a:pt x="5621" y="2929"/>
                    </a:lnTo>
                    <a:lnTo>
                      <a:pt x="5621" y="5263"/>
                    </a:lnTo>
                    <a:lnTo>
                      <a:pt x="8764" y="5263"/>
                    </a:lnTo>
                    <a:lnTo>
                      <a:pt x="8764" y="6930"/>
                    </a:lnTo>
                    <a:lnTo>
                      <a:pt x="6073" y="6930"/>
                    </a:lnTo>
                    <a:lnTo>
                      <a:pt x="5907" y="7097"/>
                    </a:lnTo>
                    <a:lnTo>
                      <a:pt x="4716" y="7097"/>
                    </a:lnTo>
                    <a:lnTo>
                      <a:pt x="4525" y="6930"/>
                    </a:lnTo>
                    <a:lnTo>
                      <a:pt x="1787" y="6930"/>
                    </a:lnTo>
                    <a:lnTo>
                      <a:pt x="1787" y="5597"/>
                    </a:lnTo>
                    <a:lnTo>
                      <a:pt x="1501" y="5597"/>
                    </a:lnTo>
                    <a:lnTo>
                      <a:pt x="1501" y="6930"/>
                    </a:lnTo>
                    <a:lnTo>
                      <a:pt x="1168" y="6930"/>
                    </a:lnTo>
                    <a:lnTo>
                      <a:pt x="1168" y="7549"/>
                    </a:lnTo>
                    <a:cubicBezTo>
                      <a:pt x="1168" y="7740"/>
                      <a:pt x="1310" y="7883"/>
                      <a:pt x="1501" y="7883"/>
                    </a:cubicBezTo>
                    <a:lnTo>
                      <a:pt x="9074" y="7883"/>
                    </a:lnTo>
                    <a:cubicBezTo>
                      <a:pt x="9265" y="7883"/>
                      <a:pt x="9384" y="7740"/>
                      <a:pt x="9384" y="7549"/>
                    </a:cubicBezTo>
                    <a:lnTo>
                      <a:pt x="9384" y="6930"/>
                    </a:lnTo>
                    <a:lnTo>
                      <a:pt x="9050" y="6930"/>
                    </a:lnTo>
                    <a:lnTo>
                      <a:pt x="9050" y="5263"/>
                    </a:lnTo>
                    <a:lnTo>
                      <a:pt x="10574" y="5263"/>
                    </a:lnTo>
                    <a:lnTo>
                      <a:pt x="10574" y="0"/>
                    </a:lnTo>
                    <a:lnTo>
                      <a:pt x="5621" y="0"/>
                    </a:lnTo>
                    <a:lnTo>
                      <a:pt x="5621" y="1310"/>
                    </a:lnTo>
                    <a:lnTo>
                      <a:pt x="10241" y="1310"/>
                    </a:lnTo>
                    <a:lnTo>
                      <a:pt x="10241" y="4954"/>
                    </a:lnTo>
                    <a:lnTo>
                      <a:pt x="5930" y="4954"/>
                    </a:lnTo>
                    <a:lnTo>
                      <a:pt x="5930" y="1620"/>
                    </a:lnTo>
                    <a:lnTo>
                      <a:pt x="5621" y="1620"/>
                    </a:lnTo>
                    <a:lnTo>
                      <a:pt x="5621" y="2644"/>
                    </a:lnTo>
                    <a:lnTo>
                      <a:pt x="4954" y="2644"/>
                    </a:lnTo>
                    <a:lnTo>
                      <a:pt x="4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5"/>
              <p:cNvSpPr/>
              <p:nvPr/>
            </p:nvSpPr>
            <p:spPr>
              <a:xfrm>
                <a:off x="3880550" y="3918125"/>
                <a:ext cx="7750" cy="7175"/>
              </a:xfrm>
              <a:custGeom>
                <a:avLst/>
                <a:gdLst/>
                <a:ahLst/>
                <a:cxnLst/>
                <a:rect l="l" t="t" r="r" b="b"/>
                <a:pathLst>
                  <a:path w="310"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5"/>
              <p:cNvSpPr/>
              <p:nvPr/>
            </p:nvSpPr>
            <p:spPr>
              <a:xfrm>
                <a:off x="3896625" y="3918125"/>
                <a:ext cx="8350" cy="7175"/>
              </a:xfrm>
              <a:custGeom>
                <a:avLst/>
                <a:gdLst/>
                <a:ahLst/>
                <a:cxnLst/>
                <a:rect l="l" t="t" r="r" b="b"/>
                <a:pathLst>
                  <a:path w="334" h="287" extrusionOk="0">
                    <a:moveTo>
                      <a:pt x="0" y="0"/>
                    </a:moveTo>
                    <a:lnTo>
                      <a:pt x="0" y="286"/>
                    </a:lnTo>
                    <a:lnTo>
                      <a:pt x="333" y="286"/>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5"/>
              <p:cNvSpPr/>
              <p:nvPr/>
            </p:nvSpPr>
            <p:spPr>
              <a:xfrm>
                <a:off x="3913275" y="3918125"/>
                <a:ext cx="7775" cy="7175"/>
              </a:xfrm>
              <a:custGeom>
                <a:avLst/>
                <a:gdLst/>
                <a:ahLst/>
                <a:cxnLst/>
                <a:rect l="l" t="t" r="r" b="b"/>
                <a:pathLst>
                  <a:path w="311" h="287" extrusionOk="0">
                    <a:moveTo>
                      <a:pt x="1" y="0"/>
                    </a:moveTo>
                    <a:lnTo>
                      <a:pt x="1"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5"/>
              <p:cNvSpPr/>
              <p:nvPr/>
            </p:nvSpPr>
            <p:spPr>
              <a:xfrm>
                <a:off x="3875775" y="3946100"/>
                <a:ext cx="89925" cy="32775"/>
              </a:xfrm>
              <a:custGeom>
                <a:avLst/>
                <a:gdLst/>
                <a:ahLst/>
                <a:cxnLst/>
                <a:rect l="l" t="t" r="r" b="b"/>
                <a:pathLst>
                  <a:path w="3597" h="1311" extrusionOk="0">
                    <a:moveTo>
                      <a:pt x="3311" y="334"/>
                    </a:moveTo>
                    <a:lnTo>
                      <a:pt x="3311" y="1025"/>
                    </a:lnTo>
                    <a:lnTo>
                      <a:pt x="310" y="1025"/>
                    </a:lnTo>
                    <a:lnTo>
                      <a:pt x="310" y="334"/>
                    </a:lnTo>
                    <a:close/>
                    <a:moveTo>
                      <a:pt x="1" y="1"/>
                    </a:moveTo>
                    <a:lnTo>
                      <a:pt x="1" y="1310"/>
                    </a:lnTo>
                    <a:lnTo>
                      <a:pt x="3596" y="1310"/>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5"/>
              <p:cNvSpPr/>
              <p:nvPr/>
            </p:nvSpPr>
            <p:spPr>
              <a:xfrm>
                <a:off x="3875775" y="3987775"/>
                <a:ext cx="32775" cy="32775"/>
              </a:xfrm>
              <a:custGeom>
                <a:avLst/>
                <a:gdLst/>
                <a:ahLst/>
                <a:cxnLst/>
                <a:rect l="l" t="t" r="r" b="b"/>
                <a:pathLst>
                  <a:path w="1311" h="1311" extrusionOk="0">
                    <a:moveTo>
                      <a:pt x="977" y="334"/>
                    </a:moveTo>
                    <a:lnTo>
                      <a:pt x="977" y="1025"/>
                    </a:lnTo>
                    <a:lnTo>
                      <a:pt x="310" y="1025"/>
                    </a:lnTo>
                    <a:lnTo>
                      <a:pt x="310" y="334"/>
                    </a:lnTo>
                    <a:close/>
                    <a:moveTo>
                      <a:pt x="1" y="1"/>
                    </a:moveTo>
                    <a:lnTo>
                      <a:pt x="1" y="1310"/>
                    </a:lnTo>
                    <a:lnTo>
                      <a:pt x="1310" y="1310"/>
                    </a:lnTo>
                    <a:lnTo>
                      <a:pt x="1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5"/>
              <p:cNvSpPr/>
              <p:nvPr/>
            </p:nvSpPr>
            <p:spPr>
              <a:xfrm>
                <a:off x="3916850" y="3987775"/>
                <a:ext cx="50050" cy="7775"/>
              </a:xfrm>
              <a:custGeom>
                <a:avLst/>
                <a:gdLst/>
                <a:ahLst/>
                <a:cxnLst/>
                <a:rect l="l" t="t" r="r" b="b"/>
                <a:pathLst>
                  <a:path w="2002" h="311" extrusionOk="0">
                    <a:moveTo>
                      <a:pt x="1" y="1"/>
                    </a:moveTo>
                    <a:lnTo>
                      <a:pt x="1" y="310"/>
                    </a:lnTo>
                    <a:lnTo>
                      <a:pt x="2001" y="310"/>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5"/>
              <p:cNvSpPr/>
              <p:nvPr/>
            </p:nvSpPr>
            <p:spPr>
              <a:xfrm>
                <a:off x="3916850" y="4000875"/>
                <a:ext cx="50050" cy="7175"/>
              </a:xfrm>
              <a:custGeom>
                <a:avLst/>
                <a:gdLst/>
                <a:ahLst/>
                <a:cxnLst/>
                <a:rect l="l" t="t" r="r" b="b"/>
                <a:pathLst>
                  <a:path w="2002" h="287" extrusionOk="0">
                    <a:moveTo>
                      <a:pt x="1" y="0"/>
                    </a:moveTo>
                    <a:lnTo>
                      <a:pt x="1" y="286"/>
                    </a:lnTo>
                    <a:lnTo>
                      <a:pt x="2001" y="286"/>
                    </a:lnTo>
                    <a:lnTo>
                      <a:pt x="2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5"/>
              <p:cNvSpPr/>
              <p:nvPr/>
            </p:nvSpPr>
            <p:spPr>
              <a:xfrm>
                <a:off x="3916850" y="4012775"/>
                <a:ext cx="50050" cy="7175"/>
              </a:xfrm>
              <a:custGeom>
                <a:avLst/>
                <a:gdLst/>
                <a:ahLst/>
                <a:cxnLst/>
                <a:rect l="l" t="t" r="r" b="b"/>
                <a:pathLst>
                  <a:path w="2002" h="287" extrusionOk="0">
                    <a:moveTo>
                      <a:pt x="1" y="1"/>
                    </a:moveTo>
                    <a:lnTo>
                      <a:pt x="1" y="287"/>
                    </a:lnTo>
                    <a:lnTo>
                      <a:pt x="2001" y="287"/>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4" name="Google Shape;1894;p75"/>
          <p:cNvGrpSpPr/>
          <p:nvPr/>
        </p:nvGrpSpPr>
        <p:grpSpPr>
          <a:xfrm>
            <a:off x="5099505" y="3412447"/>
            <a:ext cx="353388" cy="296874"/>
            <a:chOff x="5122379" y="3404866"/>
            <a:chExt cx="368343" cy="309438"/>
          </a:xfrm>
        </p:grpSpPr>
        <p:sp>
          <p:nvSpPr>
            <p:cNvPr id="1895" name="Google Shape;1895;p75"/>
            <p:cNvSpPr/>
            <p:nvPr/>
          </p:nvSpPr>
          <p:spPr>
            <a:xfrm>
              <a:off x="5146415" y="3473699"/>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5"/>
            <p:cNvSpPr/>
            <p:nvPr/>
          </p:nvSpPr>
          <p:spPr>
            <a:xfrm>
              <a:off x="5146415" y="3542567"/>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5"/>
            <p:cNvSpPr/>
            <p:nvPr/>
          </p:nvSpPr>
          <p:spPr>
            <a:xfrm>
              <a:off x="5146415" y="3612236"/>
              <a:ext cx="11670" cy="9998"/>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5"/>
            <p:cNvSpPr/>
            <p:nvPr/>
          </p:nvSpPr>
          <p:spPr>
            <a:xfrm>
              <a:off x="5153068" y="3427264"/>
              <a:ext cx="10834" cy="10799"/>
            </a:xfrm>
            <a:custGeom>
              <a:avLst/>
              <a:gdLst/>
              <a:ahLst/>
              <a:cxnLst/>
              <a:rect l="l" t="t" r="r" b="b"/>
              <a:pathLst>
                <a:path w="311"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5"/>
            <p:cNvSpPr/>
            <p:nvPr/>
          </p:nvSpPr>
          <p:spPr>
            <a:xfrm>
              <a:off x="5175467" y="3427264"/>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5"/>
            <p:cNvSpPr/>
            <p:nvPr/>
          </p:nvSpPr>
          <p:spPr>
            <a:xfrm>
              <a:off x="5197866" y="3427264"/>
              <a:ext cx="11635" cy="10799"/>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5192048" y="3473699"/>
              <a:ext cx="34069" cy="10834"/>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5"/>
            <p:cNvSpPr/>
            <p:nvPr/>
          </p:nvSpPr>
          <p:spPr>
            <a:xfrm>
              <a:off x="5192048" y="3496933"/>
              <a:ext cx="92139" cy="9998"/>
            </a:xfrm>
            <a:custGeom>
              <a:avLst/>
              <a:gdLst/>
              <a:ahLst/>
              <a:cxnLst/>
              <a:rect l="l" t="t" r="r" b="b"/>
              <a:pathLst>
                <a:path w="2645" h="287" extrusionOk="0">
                  <a:moveTo>
                    <a:pt x="1" y="1"/>
                  </a:moveTo>
                  <a:lnTo>
                    <a:pt x="1" y="286"/>
                  </a:lnTo>
                  <a:lnTo>
                    <a:pt x="2644" y="286"/>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5"/>
            <p:cNvSpPr/>
            <p:nvPr/>
          </p:nvSpPr>
          <p:spPr>
            <a:xfrm>
              <a:off x="5295751" y="3496933"/>
              <a:ext cx="17452" cy="9998"/>
            </a:xfrm>
            <a:custGeom>
              <a:avLst/>
              <a:gdLst/>
              <a:ahLst/>
              <a:cxnLst/>
              <a:rect l="l" t="t" r="r" b="b"/>
              <a:pathLst>
                <a:path w="501" h="287" extrusionOk="0">
                  <a:moveTo>
                    <a:pt x="1" y="1"/>
                  </a:moveTo>
                  <a:lnTo>
                    <a:pt x="1" y="286"/>
                  </a:lnTo>
                  <a:lnTo>
                    <a:pt x="501" y="286"/>
                  </a:lnTo>
                  <a:lnTo>
                    <a:pt x="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5"/>
            <p:cNvSpPr/>
            <p:nvPr/>
          </p:nvSpPr>
          <p:spPr>
            <a:xfrm>
              <a:off x="5192048" y="3519332"/>
              <a:ext cx="69740" cy="10834"/>
            </a:xfrm>
            <a:custGeom>
              <a:avLst/>
              <a:gdLst/>
              <a:ahLst/>
              <a:cxnLst/>
              <a:rect l="l" t="t" r="r" b="b"/>
              <a:pathLst>
                <a:path w="2002" h="311" extrusionOk="0">
                  <a:moveTo>
                    <a:pt x="1" y="1"/>
                  </a:moveTo>
                  <a:lnTo>
                    <a:pt x="1" y="310"/>
                  </a:lnTo>
                  <a:lnTo>
                    <a:pt x="2001" y="310"/>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5"/>
            <p:cNvSpPr/>
            <p:nvPr/>
          </p:nvSpPr>
          <p:spPr>
            <a:xfrm>
              <a:off x="5192048" y="3554167"/>
              <a:ext cx="34069" cy="9998"/>
            </a:xfrm>
            <a:custGeom>
              <a:avLst/>
              <a:gdLst/>
              <a:ahLst/>
              <a:cxnLst/>
              <a:rect l="l" t="t" r="r" b="b"/>
              <a:pathLst>
                <a:path w="978" h="287" extrusionOk="0">
                  <a:moveTo>
                    <a:pt x="1" y="1"/>
                  </a:moveTo>
                  <a:lnTo>
                    <a:pt x="1" y="287"/>
                  </a:lnTo>
                  <a:lnTo>
                    <a:pt x="977" y="287"/>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5324803" y="3577401"/>
              <a:ext cx="29052" cy="10834"/>
            </a:xfrm>
            <a:custGeom>
              <a:avLst/>
              <a:gdLst/>
              <a:ahLst/>
              <a:cxnLst/>
              <a:rect l="l" t="t" r="r" b="b"/>
              <a:pathLst>
                <a:path w="834" h="311" extrusionOk="0">
                  <a:moveTo>
                    <a:pt x="0" y="1"/>
                  </a:moveTo>
                  <a:lnTo>
                    <a:pt x="0" y="310"/>
                  </a:lnTo>
                  <a:lnTo>
                    <a:pt x="834" y="310"/>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p:nvPr/>
          </p:nvSpPr>
          <p:spPr>
            <a:xfrm>
              <a:off x="5192048" y="3577401"/>
              <a:ext cx="120320" cy="10834"/>
            </a:xfrm>
            <a:custGeom>
              <a:avLst/>
              <a:gdLst/>
              <a:ahLst/>
              <a:cxnLst/>
              <a:rect l="l" t="t" r="r" b="b"/>
              <a:pathLst>
                <a:path w="3454" h="311" extrusionOk="0">
                  <a:moveTo>
                    <a:pt x="1" y="1"/>
                  </a:moveTo>
                  <a:lnTo>
                    <a:pt x="1" y="310"/>
                  </a:lnTo>
                  <a:lnTo>
                    <a:pt x="3454" y="310"/>
                  </a:lnTo>
                  <a:lnTo>
                    <a:pt x="3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5"/>
            <p:cNvSpPr/>
            <p:nvPr/>
          </p:nvSpPr>
          <p:spPr>
            <a:xfrm>
              <a:off x="5279170" y="3600636"/>
              <a:ext cx="74686" cy="9998"/>
            </a:xfrm>
            <a:custGeom>
              <a:avLst/>
              <a:gdLst/>
              <a:ahLst/>
              <a:cxnLst/>
              <a:rect l="l" t="t" r="r" b="b"/>
              <a:pathLst>
                <a:path w="2144" h="287" extrusionOk="0">
                  <a:moveTo>
                    <a:pt x="0" y="0"/>
                  </a:moveTo>
                  <a:lnTo>
                    <a:pt x="0" y="286"/>
                  </a:lnTo>
                  <a:lnTo>
                    <a:pt x="2144" y="286"/>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5"/>
            <p:cNvSpPr/>
            <p:nvPr/>
          </p:nvSpPr>
          <p:spPr>
            <a:xfrm>
              <a:off x="5192048" y="3600636"/>
              <a:ext cx="74721" cy="9998"/>
            </a:xfrm>
            <a:custGeom>
              <a:avLst/>
              <a:gdLst/>
              <a:ahLst/>
              <a:cxnLst/>
              <a:rect l="l" t="t" r="r" b="b"/>
              <a:pathLst>
                <a:path w="2145" h="287" extrusionOk="0">
                  <a:moveTo>
                    <a:pt x="1" y="0"/>
                  </a:moveTo>
                  <a:lnTo>
                    <a:pt x="1" y="286"/>
                  </a:lnTo>
                  <a:lnTo>
                    <a:pt x="2144" y="286"/>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5"/>
            <p:cNvSpPr/>
            <p:nvPr/>
          </p:nvSpPr>
          <p:spPr>
            <a:xfrm>
              <a:off x="5192048" y="3623035"/>
              <a:ext cx="57269" cy="10799"/>
            </a:xfrm>
            <a:custGeom>
              <a:avLst/>
              <a:gdLst/>
              <a:ahLst/>
              <a:cxnLst/>
              <a:rect l="l" t="t" r="r" b="b"/>
              <a:pathLst>
                <a:path w="1644"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5192048" y="3646269"/>
              <a:ext cx="115339" cy="9963"/>
            </a:xfrm>
            <a:custGeom>
              <a:avLst/>
              <a:gdLst/>
              <a:ahLst/>
              <a:cxnLst/>
              <a:rect l="l" t="t" r="r" b="b"/>
              <a:pathLst>
                <a:path w="3311" h="286" extrusionOk="0">
                  <a:moveTo>
                    <a:pt x="1" y="0"/>
                  </a:moveTo>
                  <a:lnTo>
                    <a:pt x="1" y="286"/>
                  </a:lnTo>
                  <a:lnTo>
                    <a:pt x="3311" y="286"/>
                  </a:lnTo>
                  <a:lnTo>
                    <a:pt x="3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5"/>
            <p:cNvSpPr/>
            <p:nvPr/>
          </p:nvSpPr>
          <p:spPr>
            <a:xfrm>
              <a:off x="5122379" y="3404866"/>
              <a:ext cx="287876" cy="287040"/>
            </a:xfrm>
            <a:custGeom>
              <a:avLst/>
              <a:gdLst/>
              <a:ahLst/>
              <a:cxnLst/>
              <a:rect l="l" t="t" r="r" b="b"/>
              <a:pathLst>
                <a:path w="8264" h="8240" extrusionOk="0">
                  <a:moveTo>
                    <a:pt x="7954" y="310"/>
                  </a:moveTo>
                  <a:lnTo>
                    <a:pt x="7954" y="1334"/>
                  </a:lnTo>
                  <a:lnTo>
                    <a:pt x="334" y="1334"/>
                  </a:lnTo>
                  <a:lnTo>
                    <a:pt x="334" y="310"/>
                  </a:lnTo>
                  <a:close/>
                  <a:moveTo>
                    <a:pt x="0" y="0"/>
                  </a:moveTo>
                  <a:lnTo>
                    <a:pt x="0" y="1620"/>
                  </a:lnTo>
                  <a:lnTo>
                    <a:pt x="1310" y="1620"/>
                  </a:lnTo>
                  <a:lnTo>
                    <a:pt x="1310" y="7907"/>
                  </a:lnTo>
                  <a:lnTo>
                    <a:pt x="310" y="7907"/>
                  </a:lnTo>
                  <a:lnTo>
                    <a:pt x="310" y="1953"/>
                  </a:lnTo>
                  <a:lnTo>
                    <a:pt x="0" y="1953"/>
                  </a:lnTo>
                  <a:lnTo>
                    <a:pt x="0" y="8240"/>
                  </a:lnTo>
                  <a:lnTo>
                    <a:pt x="5644" y="8240"/>
                  </a:lnTo>
                  <a:lnTo>
                    <a:pt x="5644" y="7930"/>
                  </a:lnTo>
                  <a:lnTo>
                    <a:pt x="1644" y="7930"/>
                  </a:lnTo>
                  <a:lnTo>
                    <a:pt x="1644" y="1620"/>
                  </a:lnTo>
                  <a:lnTo>
                    <a:pt x="7954" y="1620"/>
                  </a:lnTo>
                  <a:lnTo>
                    <a:pt x="7954" y="4096"/>
                  </a:lnTo>
                  <a:lnTo>
                    <a:pt x="8264" y="4096"/>
                  </a:lnTo>
                  <a:lnTo>
                    <a:pt x="8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5"/>
            <p:cNvSpPr/>
            <p:nvPr/>
          </p:nvSpPr>
          <p:spPr>
            <a:xfrm>
              <a:off x="5382036" y="3675287"/>
              <a:ext cx="11635" cy="9998"/>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5"/>
            <p:cNvSpPr/>
            <p:nvPr/>
          </p:nvSpPr>
          <p:spPr>
            <a:xfrm>
              <a:off x="5405271" y="3675287"/>
              <a:ext cx="11635" cy="9998"/>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5"/>
            <p:cNvSpPr/>
            <p:nvPr/>
          </p:nvSpPr>
          <p:spPr>
            <a:xfrm>
              <a:off x="5428471" y="3675287"/>
              <a:ext cx="11670" cy="9998"/>
            </a:xfrm>
            <a:custGeom>
              <a:avLst/>
              <a:gdLst/>
              <a:ahLst/>
              <a:cxnLst/>
              <a:rect l="l" t="t" r="r" b="b"/>
              <a:pathLst>
                <a:path w="335" h="287" extrusionOk="0">
                  <a:moveTo>
                    <a:pt x="1" y="1"/>
                  </a:moveTo>
                  <a:lnTo>
                    <a:pt x="1"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5"/>
            <p:cNvSpPr/>
            <p:nvPr/>
          </p:nvSpPr>
          <p:spPr>
            <a:xfrm>
              <a:off x="5329749" y="3559984"/>
              <a:ext cx="160973" cy="154319"/>
            </a:xfrm>
            <a:custGeom>
              <a:avLst/>
              <a:gdLst/>
              <a:ahLst/>
              <a:cxnLst/>
              <a:rect l="l" t="t" r="r" b="b"/>
              <a:pathLst>
                <a:path w="4621" h="4430" extrusionOk="0">
                  <a:moveTo>
                    <a:pt x="3311" y="310"/>
                  </a:moveTo>
                  <a:lnTo>
                    <a:pt x="3311" y="667"/>
                  </a:lnTo>
                  <a:lnTo>
                    <a:pt x="1311" y="667"/>
                  </a:lnTo>
                  <a:lnTo>
                    <a:pt x="1311" y="310"/>
                  </a:lnTo>
                  <a:close/>
                  <a:moveTo>
                    <a:pt x="3430" y="2811"/>
                  </a:moveTo>
                  <a:lnTo>
                    <a:pt x="4335" y="3692"/>
                  </a:lnTo>
                  <a:lnTo>
                    <a:pt x="4335" y="4144"/>
                  </a:lnTo>
                  <a:lnTo>
                    <a:pt x="334" y="4144"/>
                  </a:lnTo>
                  <a:lnTo>
                    <a:pt x="334" y="3692"/>
                  </a:lnTo>
                  <a:lnTo>
                    <a:pt x="1263" y="2811"/>
                  </a:lnTo>
                  <a:close/>
                  <a:moveTo>
                    <a:pt x="1001" y="0"/>
                  </a:moveTo>
                  <a:lnTo>
                    <a:pt x="1001" y="977"/>
                  </a:lnTo>
                  <a:lnTo>
                    <a:pt x="1644" y="977"/>
                  </a:lnTo>
                  <a:lnTo>
                    <a:pt x="1644" y="1906"/>
                  </a:lnTo>
                  <a:lnTo>
                    <a:pt x="1" y="3549"/>
                  </a:lnTo>
                  <a:lnTo>
                    <a:pt x="1" y="4430"/>
                  </a:lnTo>
                  <a:lnTo>
                    <a:pt x="4621" y="4430"/>
                  </a:lnTo>
                  <a:lnTo>
                    <a:pt x="4621" y="3549"/>
                  </a:lnTo>
                  <a:lnTo>
                    <a:pt x="2978" y="1906"/>
                  </a:lnTo>
                  <a:lnTo>
                    <a:pt x="2978" y="1310"/>
                  </a:lnTo>
                  <a:lnTo>
                    <a:pt x="2692" y="1310"/>
                  </a:lnTo>
                  <a:lnTo>
                    <a:pt x="2692" y="2025"/>
                  </a:lnTo>
                  <a:lnTo>
                    <a:pt x="3144" y="2477"/>
                  </a:lnTo>
                  <a:lnTo>
                    <a:pt x="1549" y="2477"/>
                  </a:lnTo>
                  <a:lnTo>
                    <a:pt x="1978" y="2025"/>
                  </a:lnTo>
                  <a:lnTo>
                    <a:pt x="1978" y="977"/>
                  </a:lnTo>
                  <a:lnTo>
                    <a:pt x="3621" y="977"/>
                  </a:lnTo>
                  <a:lnTo>
                    <a:pt x="3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7" name="Google Shape;1917;p75"/>
          <p:cNvGrpSpPr/>
          <p:nvPr/>
        </p:nvGrpSpPr>
        <p:grpSpPr>
          <a:xfrm>
            <a:off x="5804622" y="3395720"/>
            <a:ext cx="352621" cy="330329"/>
            <a:chOff x="5858190" y="3404866"/>
            <a:chExt cx="367543" cy="344308"/>
          </a:xfrm>
        </p:grpSpPr>
        <p:sp>
          <p:nvSpPr>
            <p:cNvPr id="1918" name="Google Shape;1918;p75"/>
            <p:cNvSpPr/>
            <p:nvPr/>
          </p:nvSpPr>
          <p:spPr>
            <a:xfrm>
              <a:off x="5995891" y="3583219"/>
              <a:ext cx="114537" cy="114503"/>
            </a:xfrm>
            <a:custGeom>
              <a:avLst/>
              <a:gdLst/>
              <a:ahLst/>
              <a:cxnLst/>
              <a:rect l="l" t="t" r="r" b="b"/>
              <a:pathLst>
                <a:path w="3288" h="3287" extrusionOk="0">
                  <a:moveTo>
                    <a:pt x="692" y="310"/>
                  </a:moveTo>
                  <a:lnTo>
                    <a:pt x="692" y="667"/>
                  </a:lnTo>
                  <a:lnTo>
                    <a:pt x="311" y="667"/>
                  </a:lnTo>
                  <a:lnTo>
                    <a:pt x="311" y="310"/>
                  </a:lnTo>
                  <a:close/>
                  <a:moveTo>
                    <a:pt x="3002" y="310"/>
                  </a:moveTo>
                  <a:lnTo>
                    <a:pt x="3002" y="667"/>
                  </a:lnTo>
                  <a:lnTo>
                    <a:pt x="2644" y="667"/>
                  </a:lnTo>
                  <a:lnTo>
                    <a:pt x="2644" y="310"/>
                  </a:lnTo>
                  <a:close/>
                  <a:moveTo>
                    <a:pt x="2311" y="643"/>
                  </a:moveTo>
                  <a:lnTo>
                    <a:pt x="2311" y="977"/>
                  </a:lnTo>
                  <a:lnTo>
                    <a:pt x="2644" y="977"/>
                  </a:lnTo>
                  <a:lnTo>
                    <a:pt x="2644" y="2310"/>
                  </a:lnTo>
                  <a:lnTo>
                    <a:pt x="2311" y="2310"/>
                  </a:lnTo>
                  <a:lnTo>
                    <a:pt x="2311" y="2644"/>
                  </a:lnTo>
                  <a:lnTo>
                    <a:pt x="977" y="2644"/>
                  </a:lnTo>
                  <a:lnTo>
                    <a:pt x="977" y="2310"/>
                  </a:lnTo>
                  <a:lnTo>
                    <a:pt x="644" y="2310"/>
                  </a:lnTo>
                  <a:lnTo>
                    <a:pt x="644" y="977"/>
                  </a:lnTo>
                  <a:lnTo>
                    <a:pt x="977" y="977"/>
                  </a:lnTo>
                  <a:lnTo>
                    <a:pt x="977" y="643"/>
                  </a:lnTo>
                  <a:close/>
                  <a:moveTo>
                    <a:pt x="692" y="2620"/>
                  </a:moveTo>
                  <a:lnTo>
                    <a:pt x="692" y="2977"/>
                  </a:lnTo>
                  <a:lnTo>
                    <a:pt x="311" y="2977"/>
                  </a:lnTo>
                  <a:lnTo>
                    <a:pt x="311" y="2620"/>
                  </a:lnTo>
                  <a:close/>
                  <a:moveTo>
                    <a:pt x="2978" y="2644"/>
                  </a:moveTo>
                  <a:lnTo>
                    <a:pt x="2978" y="3001"/>
                  </a:lnTo>
                  <a:lnTo>
                    <a:pt x="2621" y="3001"/>
                  </a:lnTo>
                  <a:lnTo>
                    <a:pt x="2621" y="2644"/>
                  </a:lnTo>
                  <a:close/>
                  <a:moveTo>
                    <a:pt x="1" y="0"/>
                  </a:moveTo>
                  <a:lnTo>
                    <a:pt x="1" y="977"/>
                  </a:lnTo>
                  <a:lnTo>
                    <a:pt x="334" y="977"/>
                  </a:lnTo>
                  <a:lnTo>
                    <a:pt x="334" y="2310"/>
                  </a:lnTo>
                  <a:lnTo>
                    <a:pt x="1" y="2310"/>
                  </a:lnTo>
                  <a:lnTo>
                    <a:pt x="1" y="3287"/>
                  </a:lnTo>
                  <a:lnTo>
                    <a:pt x="977" y="3287"/>
                  </a:lnTo>
                  <a:lnTo>
                    <a:pt x="977" y="2977"/>
                  </a:lnTo>
                  <a:lnTo>
                    <a:pt x="2311" y="2977"/>
                  </a:lnTo>
                  <a:lnTo>
                    <a:pt x="2311" y="3287"/>
                  </a:lnTo>
                  <a:lnTo>
                    <a:pt x="3287" y="3287"/>
                  </a:lnTo>
                  <a:lnTo>
                    <a:pt x="3287" y="2310"/>
                  </a:lnTo>
                  <a:lnTo>
                    <a:pt x="2978" y="2310"/>
                  </a:lnTo>
                  <a:lnTo>
                    <a:pt x="2978" y="977"/>
                  </a:lnTo>
                  <a:lnTo>
                    <a:pt x="3287" y="977"/>
                  </a:lnTo>
                  <a:lnTo>
                    <a:pt x="3287" y="0"/>
                  </a:lnTo>
                  <a:lnTo>
                    <a:pt x="2311" y="0"/>
                  </a:lnTo>
                  <a:lnTo>
                    <a:pt x="2311" y="310"/>
                  </a:lnTo>
                  <a:lnTo>
                    <a:pt x="977" y="310"/>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5"/>
            <p:cNvSpPr/>
            <p:nvPr/>
          </p:nvSpPr>
          <p:spPr>
            <a:xfrm>
              <a:off x="5927058" y="3530932"/>
              <a:ext cx="298675" cy="218241"/>
            </a:xfrm>
            <a:custGeom>
              <a:avLst/>
              <a:gdLst/>
              <a:ahLst/>
              <a:cxnLst/>
              <a:rect l="l" t="t" r="r" b="b"/>
              <a:pathLst>
                <a:path w="8574" h="6265" extrusionOk="0">
                  <a:moveTo>
                    <a:pt x="7740" y="334"/>
                  </a:moveTo>
                  <a:cubicBezTo>
                    <a:pt x="8026" y="334"/>
                    <a:pt x="8240" y="573"/>
                    <a:pt x="8240" y="834"/>
                  </a:cubicBezTo>
                  <a:lnTo>
                    <a:pt x="8240" y="4145"/>
                  </a:lnTo>
                  <a:cubicBezTo>
                    <a:pt x="8145" y="4026"/>
                    <a:pt x="7931" y="3954"/>
                    <a:pt x="7740" y="3954"/>
                  </a:cubicBezTo>
                  <a:cubicBezTo>
                    <a:pt x="7573" y="3954"/>
                    <a:pt x="7383" y="4026"/>
                    <a:pt x="7240" y="4145"/>
                  </a:cubicBezTo>
                  <a:lnTo>
                    <a:pt x="7240" y="834"/>
                  </a:lnTo>
                  <a:cubicBezTo>
                    <a:pt x="7240" y="573"/>
                    <a:pt x="7478" y="334"/>
                    <a:pt x="7740" y="334"/>
                  </a:cubicBezTo>
                  <a:close/>
                  <a:moveTo>
                    <a:pt x="1310" y="2120"/>
                  </a:moveTo>
                  <a:lnTo>
                    <a:pt x="1310" y="5454"/>
                  </a:lnTo>
                  <a:cubicBezTo>
                    <a:pt x="1310" y="5716"/>
                    <a:pt x="1072" y="5955"/>
                    <a:pt x="810" y="5955"/>
                  </a:cubicBezTo>
                  <a:cubicBezTo>
                    <a:pt x="548" y="5955"/>
                    <a:pt x="310" y="5716"/>
                    <a:pt x="310" y="5454"/>
                  </a:cubicBezTo>
                  <a:lnTo>
                    <a:pt x="310" y="2120"/>
                  </a:lnTo>
                  <a:cubicBezTo>
                    <a:pt x="453" y="2240"/>
                    <a:pt x="620" y="2287"/>
                    <a:pt x="810" y="2287"/>
                  </a:cubicBezTo>
                  <a:cubicBezTo>
                    <a:pt x="1001" y="2287"/>
                    <a:pt x="1191" y="2240"/>
                    <a:pt x="1310" y="2120"/>
                  </a:cubicBezTo>
                  <a:close/>
                  <a:moveTo>
                    <a:pt x="7740" y="1"/>
                  </a:moveTo>
                  <a:cubicBezTo>
                    <a:pt x="7311" y="1"/>
                    <a:pt x="6954" y="358"/>
                    <a:pt x="6954" y="811"/>
                  </a:cubicBezTo>
                  <a:lnTo>
                    <a:pt x="6954" y="4764"/>
                  </a:lnTo>
                  <a:lnTo>
                    <a:pt x="7264" y="4764"/>
                  </a:lnTo>
                  <a:cubicBezTo>
                    <a:pt x="7264" y="4502"/>
                    <a:pt x="7502" y="4264"/>
                    <a:pt x="7788" y="4264"/>
                  </a:cubicBezTo>
                  <a:cubicBezTo>
                    <a:pt x="8050" y="4264"/>
                    <a:pt x="8288" y="4502"/>
                    <a:pt x="8288" y="4764"/>
                  </a:cubicBezTo>
                  <a:cubicBezTo>
                    <a:pt x="8288" y="5026"/>
                    <a:pt x="8050" y="5264"/>
                    <a:pt x="7788" y="5264"/>
                  </a:cubicBezTo>
                  <a:lnTo>
                    <a:pt x="1644" y="5264"/>
                  </a:lnTo>
                  <a:lnTo>
                    <a:pt x="1644" y="1454"/>
                  </a:lnTo>
                  <a:lnTo>
                    <a:pt x="1358" y="1454"/>
                  </a:lnTo>
                  <a:cubicBezTo>
                    <a:pt x="1358" y="1716"/>
                    <a:pt x="1120" y="1954"/>
                    <a:pt x="834" y="1954"/>
                  </a:cubicBezTo>
                  <a:cubicBezTo>
                    <a:pt x="572" y="1954"/>
                    <a:pt x="334" y="1763"/>
                    <a:pt x="334" y="1454"/>
                  </a:cubicBezTo>
                  <a:cubicBezTo>
                    <a:pt x="334" y="1168"/>
                    <a:pt x="572" y="954"/>
                    <a:pt x="834" y="954"/>
                  </a:cubicBezTo>
                  <a:lnTo>
                    <a:pt x="4644" y="954"/>
                  </a:lnTo>
                  <a:lnTo>
                    <a:pt x="4644" y="668"/>
                  </a:lnTo>
                  <a:lnTo>
                    <a:pt x="834" y="668"/>
                  </a:lnTo>
                  <a:cubicBezTo>
                    <a:pt x="405" y="668"/>
                    <a:pt x="0" y="1025"/>
                    <a:pt x="0" y="1454"/>
                  </a:cubicBezTo>
                  <a:lnTo>
                    <a:pt x="0" y="5431"/>
                  </a:lnTo>
                  <a:cubicBezTo>
                    <a:pt x="0" y="5859"/>
                    <a:pt x="358" y="6264"/>
                    <a:pt x="834" y="6264"/>
                  </a:cubicBezTo>
                  <a:cubicBezTo>
                    <a:pt x="1215" y="6264"/>
                    <a:pt x="1596" y="5955"/>
                    <a:pt x="1644" y="5597"/>
                  </a:cubicBezTo>
                  <a:lnTo>
                    <a:pt x="7788" y="5597"/>
                  </a:lnTo>
                  <a:cubicBezTo>
                    <a:pt x="8216" y="5597"/>
                    <a:pt x="8574" y="5216"/>
                    <a:pt x="8574" y="4764"/>
                  </a:cubicBezTo>
                  <a:lnTo>
                    <a:pt x="8574" y="834"/>
                  </a:lnTo>
                  <a:cubicBezTo>
                    <a:pt x="8574" y="382"/>
                    <a:pt x="8216" y="1"/>
                    <a:pt x="7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5"/>
            <p:cNvSpPr/>
            <p:nvPr/>
          </p:nvSpPr>
          <p:spPr>
            <a:xfrm>
              <a:off x="5858190" y="3508533"/>
              <a:ext cx="55631" cy="166790"/>
            </a:xfrm>
            <a:custGeom>
              <a:avLst/>
              <a:gdLst/>
              <a:ahLst/>
              <a:cxnLst/>
              <a:rect l="l" t="t" r="r" b="b"/>
              <a:pathLst>
                <a:path w="1597" h="4788" extrusionOk="0">
                  <a:moveTo>
                    <a:pt x="1001" y="311"/>
                  </a:moveTo>
                  <a:lnTo>
                    <a:pt x="1001" y="1001"/>
                  </a:lnTo>
                  <a:lnTo>
                    <a:pt x="644" y="1001"/>
                  </a:lnTo>
                  <a:lnTo>
                    <a:pt x="644" y="311"/>
                  </a:lnTo>
                  <a:close/>
                  <a:moveTo>
                    <a:pt x="668" y="1811"/>
                  </a:moveTo>
                  <a:lnTo>
                    <a:pt x="668" y="4121"/>
                  </a:lnTo>
                  <a:lnTo>
                    <a:pt x="310" y="4121"/>
                  </a:lnTo>
                  <a:lnTo>
                    <a:pt x="310" y="1811"/>
                  </a:lnTo>
                  <a:close/>
                  <a:moveTo>
                    <a:pt x="1334" y="1811"/>
                  </a:moveTo>
                  <a:lnTo>
                    <a:pt x="1334" y="4121"/>
                  </a:lnTo>
                  <a:lnTo>
                    <a:pt x="977" y="4121"/>
                  </a:lnTo>
                  <a:lnTo>
                    <a:pt x="977" y="1811"/>
                  </a:lnTo>
                  <a:close/>
                  <a:moveTo>
                    <a:pt x="310" y="1"/>
                  </a:moveTo>
                  <a:lnTo>
                    <a:pt x="310" y="1311"/>
                  </a:lnTo>
                  <a:lnTo>
                    <a:pt x="644" y="1311"/>
                  </a:lnTo>
                  <a:lnTo>
                    <a:pt x="644" y="1477"/>
                  </a:lnTo>
                  <a:lnTo>
                    <a:pt x="1" y="1477"/>
                  </a:lnTo>
                  <a:lnTo>
                    <a:pt x="1" y="4430"/>
                  </a:lnTo>
                  <a:lnTo>
                    <a:pt x="310" y="4430"/>
                  </a:lnTo>
                  <a:lnTo>
                    <a:pt x="310" y="4764"/>
                  </a:lnTo>
                  <a:lnTo>
                    <a:pt x="620" y="4764"/>
                  </a:lnTo>
                  <a:lnTo>
                    <a:pt x="620" y="4454"/>
                  </a:lnTo>
                  <a:lnTo>
                    <a:pt x="977" y="4454"/>
                  </a:lnTo>
                  <a:lnTo>
                    <a:pt x="977" y="4788"/>
                  </a:lnTo>
                  <a:lnTo>
                    <a:pt x="1263" y="4788"/>
                  </a:lnTo>
                  <a:lnTo>
                    <a:pt x="1263" y="4454"/>
                  </a:lnTo>
                  <a:lnTo>
                    <a:pt x="1596" y="4454"/>
                  </a:lnTo>
                  <a:lnTo>
                    <a:pt x="1596" y="1477"/>
                  </a:lnTo>
                  <a:lnTo>
                    <a:pt x="953" y="1477"/>
                  </a:lnTo>
                  <a:lnTo>
                    <a:pt x="953" y="1311"/>
                  </a:lnTo>
                  <a:lnTo>
                    <a:pt x="1311" y="1311"/>
                  </a:lnTo>
                  <a:lnTo>
                    <a:pt x="1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5"/>
            <p:cNvSpPr/>
            <p:nvPr/>
          </p:nvSpPr>
          <p:spPr>
            <a:xfrm>
              <a:off x="6076359" y="3404866"/>
              <a:ext cx="103739" cy="171737"/>
            </a:xfrm>
            <a:custGeom>
              <a:avLst/>
              <a:gdLst/>
              <a:ahLst/>
              <a:cxnLst/>
              <a:rect l="l" t="t" r="r" b="b"/>
              <a:pathLst>
                <a:path w="2978" h="4930" extrusionOk="0">
                  <a:moveTo>
                    <a:pt x="1501" y="310"/>
                  </a:moveTo>
                  <a:cubicBezTo>
                    <a:pt x="2144" y="310"/>
                    <a:pt x="2668" y="858"/>
                    <a:pt x="2668" y="1477"/>
                  </a:cubicBezTo>
                  <a:cubicBezTo>
                    <a:pt x="2668" y="2072"/>
                    <a:pt x="2216" y="2548"/>
                    <a:pt x="1644" y="2644"/>
                  </a:cubicBezTo>
                  <a:lnTo>
                    <a:pt x="1644" y="1667"/>
                  </a:lnTo>
                  <a:lnTo>
                    <a:pt x="2001" y="1667"/>
                  </a:lnTo>
                  <a:lnTo>
                    <a:pt x="2001" y="1834"/>
                  </a:lnTo>
                  <a:lnTo>
                    <a:pt x="2311" y="1834"/>
                  </a:lnTo>
                  <a:lnTo>
                    <a:pt x="2311" y="1667"/>
                  </a:lnTo>
                  <a:cubicBezTo>
                    <a:pt x="2311" y="1477"/>
                    <a:pt x="2192" y="1358"/>
                    <a:pt x="2001" y="1358"/>
                  </a:cubicBezTo>
                  <a:lnTo>
                    <a:pt x="1025" y="1358"/>
                  </a:lnTo>
                  <a:cubicBezTo>
                    <a:pt x="834" y="1358"/>
                    <a:pt x="692" y="1477"/>
                    <a:pt x="692" y="1667"/>
                  </a:cubicBezTo>
                  <a:lnTo>
                    <a:pt x="692" y="1834"/>
                  </a:lnTo>
                  <a:lnTo>
                    <a:pt x="1001" y="1834"/>
                  </a:lnTo>
                  <a:lnTo>
                    <a:pt x="1001" y="1667"/>
                  </a:lnTo>
                  <a:lnTo>
                    <a:pt x="1358" y="1667"/>
                  </a:lnTo>
                  <a:lnTo>
                    <a:pt x="1358" y="2644"/>
                  </a:lnTo>
                  <a:cubicBezTo>
                    <a:pt x="787" y="2548"/>
                    <a:pt x="334" y="2072"/>
                    <a:pt x="334" y="1477"/>
                  </a:cubicBezTo>
                  <a:cubicBezTo>
                    <a:pt x="334" y="834"/>
                    <a:pt x="882" y="310"/>
                    <a:pt x="1501" y="310"/>
                  </a:cubicBezTo>
                  <a:close/>
                  <a:moveTo>
                    <a:pt x="2001" y="3620"/>
                  </a:moveTo>
                  <a:lnTo>
                    <a:pt x="2001" y="3977"/>
                  </a:lnTo>
                  <a:lnTo>
                    <a:pt x="1001" y="3977"/>
                  </a:lnTo>
                  <a:lnTo>
                    <a:pt x="1001" y="3620"/>
                  </a:lnTo>
                  <a:close/>
                  <a:moveTo>
                    <a:pt x="1668" y="4287"/>
                  </a:moveTo>
                  <a:lnTo>
                    <a:pt x="1668" y="4644"/>
                  </a:lnTo>
                  <a:lnTo>
                    <a:pt x="1358" y="4644"/>
                  </a:lnTo>
                  <a:lnTo>
                    <a:pt x="1311" y="4596"/>
                  </a:lnTo>
                  <a:lnTo>
                    <a:pt x="1311" y="4287"/>
                  </a:lnTo>
                  <a:close/>
                  <a:moveTo>
                    <a:pt x="1525" y="0"/>
                  </a:moveTo>
                  <a:cubicBezTo>
                    <a:pt x="715" y="0"/>
                    <a:pt x="49" y="643"/>
                    <a:pt x="49" y="1477"/>
                  </a:cubicBezTo>
                  <a:cubicBezTo>
                    <a:pt x="1" y="2215"/>
                    <a:pt x="596" y="2882"/>
                    <a:pt x="1358" y="2929"/>
                  </a:cubicBezTo>
                  <a:lnTo>
                    <a:pt x="1358" y="3287"/>
                  </a:lnTo>
                  <a:lnTo>
                    <a:pt x="692" y="3287"/>
                  </a:lnTo>
                  <a:lnTo>
                    <a:pt x="692" y="4287"/>
                  </a:lnTo>
                  <a:lnTo>
                    <a:pt x="1025" y="4287"/>
                  </a:lnTo>
                  <a:lnTo>
                    <a:pt x="1025" y="4596"/>
                  </a:lnTo>
                  <a:cubicBezTo>
                    <a:pt x="1025" y="4787"/>
                    <a:pt x="1168" y="4930"/>
                    <a:pt x="1358" y="4930"/>
                  </a:cubicBezTo>
                  <a:lnTo>
                    <a:pt x="1668" y="4930"/>
                  </a:lnTo>
                  <a:cubicBezTo>
                    <a:pt x="1858" y="4930"/>
                    <a:pt x="1978" y="4787"/>
                    <a:pt x="1978" y="4596"/>
                  </a:cubicBezTo>
                  <a:lnTo>
                    <a:pt x="1978" y="4287"/>
                  </a:lnTo>
                  <a:lnTo>
                    <a:pt x="2311" y="4287"/>
                  </a:lnTo>
                  <a:lnTo>
                    <a:pt x="2311" y="3287"/>
                  </a:lnTo>
                  <a:lnTo>
                    <a:pt x="1644" y="3287"/>
                  </a:lnTo>
                  <a:lnTo>
                    <a:pt x="1644" y="2929"/>
                  </a:lnTo>
                  <a:cubicBezTo>
                    <a:pt x="2382" y="2858"/>
                    <a:pt x="2978" y="2215"/>
                    <a:pt x="2978" y="1477"/>
                  </a:cubicBezTo>
                  <a:cubicBezTo>
                    <a:pt x="2978" y="667"/>
                    <a:pt x="2335" y="0"/>
                    <a:pt x="1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5"/>
            <p:cNvSpPr/>
            <p:nvPr/>
          </p:nvSpPr>
          <p:spPr>
            <a:xfrm>
              <a:off x="6128646" y="3612236"/>
              <a:ext cx="9998" cy="10834"/>
            </a:xfrm>
            <a:custGeom>
              <a:avLst/>
              <a:gdLst/>
              <a:ahLst/>
              <a:cxnLst/>
              <a:rect l="l" t="t" r="r" b="b"/>
              <a:pathLst>
                <a:path w="287" h="311" extrusionOk="0">
                  <a:moveTo>
                    <a:pt x="0" y="1"/>
                  </a:moveTo>
                  <a:lnTo>
                    <a:pt x="0" y="310"/>
                  </a:lnTo>
                  <a:lnTo>
                    <a:pt x="286" y="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5"/>
            <p:cNvSpPr/>
            <p:nvPr/>
          </p:nvSpPr>
          <p:spPr>
            <a:xfrm>
              <a:off x="6128646" y="3634635"/>
              <a:ext cx="9998" cy="11670"/>
            </a:xfrm>
            <a:custGeom>
              <a:avLst/>
              <a:gdLst/>
              <a:ahLst/>
              <a:cxnLst/>
              <a:rect l="l" t="t" r="r" b="b"/>
              <a:pathLst>
                <a:path w="287" h="335" extrusionOk="0">
                  <a:moveTo>
                    <a:pt x="0" y="1"/>
                  </a:moveTo>
                  <a:lnTo>
                    <a:pt x="0" y="334"/>
                  </a:lnTo>
                  <a:lnTo>
                    <a:pt x="286" y="334"/>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5"/>
            <p:cNvSpPr/>
            <p:nvPr/>
          </p:nvSpPr>
          <p:spPr>
            <a:xfrm>
              <a:off x="6128646" y="3657869"/>
              <a:ext cx="9998" cy="10834"/>
            </a:xfrm>
            <a:custGeom>
              <a:avLst/>
              <a:gdLst/>
              <a:ahLst/>
              <a:cxnLst/>
              <a:rect l="l" t="t" r="r" b="b"/>
              <a:pathLst>
                <a:path w="287" h="311" extrusionOk="0">
                  <a:moveTo>
                    <a:pt x="0" y="1"/>
                  </a:moveTo>
                  <a:lnTo>
                    <a:pt x="0" y="310"/>
                  </a:lnTo>
                  <a:lnTo>
                    <a:pt x="286" y="310"/>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75"/>
          <p:cNvGrpSpPr/>
          <p:nvPr/>
        </p:nvGrpSpPr>
        <p:grpSpPr>
          <a:xfrm>
            <a:off x="6513610" y="3408768"/>
            <a:ext cx="347033" cy="304055"/>
            <a:chOff x="5301075" y="3905625"/>
            <a:chExt cx="259600" cy="227450"/>
          </a:xfrm>
        </p:grpSpPr>
        <p:sp>
          <p:nvSpPr>
            <p:cNvPr id="1926" name="Google Shape;1926;p75"/>
            <p:cNvSpPr/>
            <p:nvPr/>
          </p:nvSpPr>
          <p:spPr>
            <a:xfrm>
              <a:off x="5317150" y="4043150"/>
              <a:ext cx="48850" cy="48250"/>
            </a:xfrm>
            <a:custGeom>
              <a:avLst/>
              <a:gdLst/>
              <a:ahLst/>
              <a:cxnLst/>
              <a:rect l="l" t="t" r="r" b="b"/>
              <a:pathLst>
                <a:path w="1954" h="1930" extrusionOk="0">
                  <a:moveTo>
                    <a:pt x="1620" y="334"/>
                  </a:moveTo>
                  <a:lnTo>
                    <a:pt x="1620" y="1643"/>
                  </a:lnTo>
                  <a:lnTo>
                    <a:pt x="310" y="1643"/>
                  </a:lnTo>
                  <a:lnTo>
                    <a:pt x="310" y="334"/>
                  </a:lnTo>
                  <a:close/>
                  <a:moveTo>
                    <a:pt x="0" y="0"/>
                  </a:moveTo>
                  <a:lnTo>
                    <a:pt x="0" y="1929"/>
                  </a:lnTo>
                  <a:lnTo>
                    <a:pt x="1953" y="1929"/>
                  </a:lnTo>
                  <a:lnTo>
                    <a:pt x="1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5"/>
            <p:cNvSpPr/>
            <p:nvPr/>
          </p:nvSpPr>
          <p:spPr>
            <a:xfrm>
              <a:off x="5301075" y="3953850"/>
              <a:ext cx="150050" cy="154225"/>
            </a:xfrm>
            <a:custGeom>
              <a:avLst/>
              <a:gdLst/>
              <a:ahLst/>
              <a:cxnLst/>
              <a:rect l="l" t="t" r="r" b="b"/>
              <a:pathLst>
                <a:path w="6002" h="6169" extrusionOk="0">
                  <a:moveTo>
                    <a:pt x="0" y="0"/>
                  </a:moveTo>
                  <a:lnTo>
                    <a:pt x="0" y="6168"/>
                  </a:lnTo>
                  <a:lnTo>
                    <a:pt x="6002" y="6168"/>
                  </a:lnTo>
                  <a:lnTo>
                    <a:pt x="6002" y="5858"/>
                  </a:lnTo>
                  <a:lnTo>
                    <a:pt x="286" y="5858"/>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5"/>
            <p:cNvSpPr/>
            <p:nvPr/>
          </p:nvSpPr>
          <p:spPr>
            <a:xfrm>
              <a:off x="5301075" y="3905625"/>
              <a:ext cx="202450" cy="113125"/>
            </a:xfrm>
            <a:custGeom>
              <a:avLst/>
              <a:gdLst/>
              <a:ahLst/>
              <a:cxnLst/>
              <a:rect l="l" t="t" r="r" b="b"/>
              <a:pathLst>
                <a:path w="8098" h="4525" extrusionOk="0">
                  <a:moveTo>
                    <a:pt x="7788" y="286"/>
                  </a:moveTo>
                  <a:lnTo>
                    <a:pt x="7788" y="1262"/>
                  </a:lnTo>
                  <a:lnTo>
                    <a:pt x="286" y="1262"/>
                  </a:lnTo>
                  <a:lnTo>
                    <a:pt x="286" y="286"/>
                  </a:lnTo>
                  <a:close/>
                  <a:moveTo>
                    <a:pt x="0" y="0"/>
                  </a:moveTo>
                  <a:lnTo>
                    <a:pt x="0" y="1596"/>
                  </a:lnTo>
                  <a:lnTo>
                    <a:pt x="7788" y="1596"/>
                  </a:lnTo>
                  <a:lnTo>
                    <a:pt x="7788" y="4525"/>
                  </a:lnTo>
                  <a:lnTo>
                    <a:pt x="8097" y="4525"/>
                  </a:lnTo>
                  <a:lnTo>
                    <a:pt x="8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5"/>
            <p:cNvSpPr/>
            <p:nvPr/>
          </p:nvSpPr>
          <p:spPr>
            <a:xfrm>
              <a:off x="5321325" y="3921700"/>
              <a:ext cx="7750" cy="7750"/>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5"/>
            <p:cNvSpPr/>
            <p:nvPr/>
          </p:nvSpPr>
          <p:spPr>
            <a:xfrm>
              <a:off x="5337400" y="3921700"/>
              <a:ext cx="8350" cy="7750"/>
            </a:xfrm>
            <a:custGeom>
              <a:avLst/>
              <a:gdLst/>
              <a:ahLst/>
              <a:cxnLst/>
              <a:rect l="l" t="t" r="r" b="b"/>
              <a:pathLst>
                <a:path w="334" h="310" extrusionOk="0">
                  <a:moveTo>
                    <a:pt x="0" y="0"/>
                  </a:moveTo>
                  <a:lnTo>
                    <a:pt x="0" y="310"/>
                  </a:lnTo>
                  <a:lnTo>
                    <a:pt x="333" y="310"/>
                  </a:lnTo>
                  <a:lnTo>
                    <a:pt x="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5"/>
            <p:cNvSpPr/>
            <p:nvPr/>
          </p:nvSpPr>
          <p:spPr>
            <a:xfrm>
              <a:off x="5354050" y="3921700"/>
              <a:ext cx="7775" cy="7750"/>
            </a:xfrm>
            <a:custGeom>
              <a:avLst/>
              <a:gdLst/>
              <a:ahLst/>
              <a:cxnLst/>
              <a:rect l="l" t="t" r="r" b="b"/>
              <a:pathLst>
                <a:path w="311" h="310" extrusionOk="0">
                  <a:moveTo>
                    <a:pt x="1" y="0"/>
                  </a:moveTo>
                  <a:lnTo>
                    <a:pt x="1"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5"/>
            <p:cNvSpPr/>
            <p:nvPr/>
          </p:nvSpPr>
          <p:spPr>
            <a:xfrm>
              <a:off x="5317150" y="4022900"/>
              <a:ext cx="162550" cy="7775"/>
            </a:xfrm>
            <a:custGeom>
              <a:avLst/>
              <a:gdLst/>
              <a:ahLst/>
              <a:cxnLst/>
              <a:rect l="l" t="t" r="r" b="b"/>
              <a:pathLst>
                <a:path w="6502" h="311" extrusionOk="0">
                  <a:moveTo>
                    <a:pt x="0" y="1"/>
                  </a:moveTo>
                  <a:lnTo>
                    <a:pt x="0" y="310"/>
                  </a:lnTo>
                  <a:lnTo>
                    <a:pt x="6502" y="310"/>
                  </a:lnTo>
                  <a:lnTo>
                    <a:pt x="6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5"/>
            <p:cNvSpPr/>
            <p:nvPr/>
          </p:nvSpPr>
          <p:spPr>
            <a:xfrm>
              <a:off x="5373700" y="4063975"/>
              <a:ext cx="73250" cy="7175"/>
            </a:xfrm>
            <a:custGeom>
              <a:avLst/>
              <a:gdLst/>
              <a:ahLst/>
              <a:cxnLst/>
              <a:rect l="l" t="t" r="r" b="b"/>
              <a:pathLst>
                <a:path w="2930" h="287" extrusionOk="0">
                  <a:moveTo>
                    <a:pt x="1" y="1"/>
                  </a:moveTo>
                  <a:lnTo>
                    <a:pt x="1" y="287"/>
                  </a:lnTo>
                  <a:lnTo>
                    <a:pt x="2930" y="287"/>
                  </a:lnTo>
                  <a:lnTo>
                    <a:pt x="2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5"/>
            <p:cNvSpPr/>
            <p:nvPr/>
          </p:nvSpPr>
          <p:spPr>
            <a:xfrm>
              <a:off x="5373700" y="4043750"/>
              <a:ext cx="81600" cy="7750"/>
            </a:xfrm>
            <a:custGeom>
              <a:avLst/>
              <a:gdLst/>
              <a:ahLst/>
              <a:cxnLst/>
              <a:rect l="l" t="t" r="r" b="b"/>
              <a:pathLst>
                <a:path w="3264" h="310" extrusionOk="0">
                  <a:moveTo>
                    <a:pt x="1" y="0"/>
                  </a:moveTo>
                  <a:lnTo>
                    <a:pt x="1" y="310"/>
                  </a:lnTo>
                  <a:lnTo>
                    <a:pt x="3263" y="310"/>
                  </a:lnTo>
                  <a:lnTo>
                    <a:pt x="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5"/>
            <p:cNvSpPr/>
            <p:nvPr/>
          </p:nvSpPr>
          <p:spPr>
            <a:xfrm>
              <a:off x="5373700" y="4084225"/>
              <a:ext cx="73250" cy="7175"/>
            </a:xfrm>
            <a:custGeom>
              <a:avLst/>
              <a:gdLst/>
              <a:ahLst/>
              <a:cxnLst/>
              <a:rect l="l" t="t" r="r" b="b"/>
              <a:pathLst>
                <a:path w="2930" h="287" extrusionOk="0">
                  <a:moveTo>
                    <a:pt x="1" y="0"/>
                  </a:moveTo>
                  <a:lnTo>
                    <a:pt x="1" y="286"/>
                  </a:lnTo>
                  <a:lnTo>
                    <a:pt x="2930" y="286"/>
                  </a:lnTo>
                  <a:lnTo>
                    <a:pt x="2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5"/>
            <p:cNvSpPr/>
            <p:nvPr/>
          </p:nvSpPr>
          <p:spPr>
            <a:xfrm>
              <a:off x="5333825" y="3957425"/>
              <a:ext cx="39900" cy="53000"/>
            </a:xfrm>
            <a:custGeom>
              <a:avLst/>
              <a:gdLst/>
              <a:ahLst/>
              <a:cxnLst/>
              <a:rect l="l" t="t" r="r" b="b"/>
              <a:pathLst>
                <a:path w="1596" h="2120" extrusionOk="0">
                  <a:moveTo>
                    <a:pt x="0" y="0"/>
                  </a:moveTo>
                  <a:lnTo>
                    <a:pt x="0" y="1310"/>
                  </a:lnTo>
                  <a:lnTo>
                    <a:pt x="1310" y="1310"/>
                  </a:lnTo>
                  <a:lnTo>
                    <a:pt x="1310" y="2120"/>
                  </a:lnTo>
                  <a:lnTo>
                    <a:pt x="1596" y="2120"/>
                  </a:lnTo>
                  <a:lnTo>
                    <a:pt x="1596" y="0"/>
                  </a:lnTo>
                  <a:lnTo>
                    <a:pt x="1310" y="0"/>
                  </a:lnTo>
                  <a:lnTo>
                    <a:pt x="1310" y="976"/>
                  </a:lnTo>
                  <a:lnTo>
                    <a:pt x="334" y="97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5"/>
            <p:cNvSpPr/>
            <p:nvPr/>
          </p:nvSpPr>
          <p:spPr>
            <a:xfrm>
              <a:off x="5431450" y="3957425"/>
              <a:ext cx="39925" cy="53000"/>
            </a:xfrm>
            <a:custGeom>
              <a:avLst/>
              <a:gdLst/>
              <a:ahLst/>
              <a:cxnLst/>
              <a:rect l="l" t="t" r="r" b="b"/>
              <a:pathLst>
                <a:path w="1597" h="2120" extrusionOk="0">
                  <a:moveTo>
                    <a:pt x="1" y="0"/>
                  </a:moveTo>
                  <a:lnTo>
                    <a:pt x="1" y="1310"/>
                  </a:lnTo>
                  <a:lnTo>
                    <a:pt x="1311" y="1310"/>
                  </a:lnTo>
                  <a:lnTo>
                    <a:pt x="1311" y="2120"/>
                  </a:lnTo>
                  <a:lnTo>
                    <a:pt x="1596" y="2120"/>
                  </a:lnTo>
                  <a:lnTo>
                    <a:pt x="1596" y="0"/>
                  </a:lnTo>
                  <a:lnTo>
                    <a:pt x="1311" y="0"/>
                  </a:lnTo>
                  <a:lnTo>
                    <a:pt x="1311" y="976"/>
                  </a:lnTo>
                  <a:lnTo>
                    <a:pt x="310" y="97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5"/>
            <p:cNvSpPr/>
            <p:nvPr/>
          </p:nvSpPr>
          <p:spPr>
            <a:xfrm>
              <a:off x="5382050" y="3958000"/>
              <a:ext cx="40500" cy="52425"/>
            </a:xfrm>
            <a:custGeom>
              <a:avLst/>
              <a:gdLst/>
              <a:ahLst/>
              <a:cxnLst/>
              <a:rect l="l" t="t" r="r" b="b"/>
              <a:pathLst>
                <a:path w="1620" h="2097" extrusionOk="0">
                  <a:moveTo>
                    <a:pt x="1310" y="310"/>
                  </a:moveTo>
                  <a:lnTo>
                    <a:pt x="1310" y="1787"/>
                  </a:lnTo>
                  <a:lnTo>
                    <a:pt x="334" y="1787"/>
                  </a:lnTo>
                  <a:lnTo>
                    <a:pt x="334" y="310"/>
                  </a:lnTo>
                  <a:close/>
                  <a:moveTo>
                    <a:pt x="0" y="1"/>
                  </a:moveTo>
                  <a:lnTo>
                    <a:pt x="0" y="2097"/>
                  </a:lnTo>
                  <a:lnTo>
                    <a:pt x="1620" y="2097"/>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5"/>
            <p:cNvSpPr/>
            <p:nvPr/>
          </p:nvSpPr>
          <p:spPr>
            <a:xfrm>
              <a:off x="5455275" y="4027675"/>
              <a:ext cx="105400" cy="105400"/>
            </a:xfrm>
            <a:custGeom>
              <a:avLst/>
              <a:gdLst/>
              <a:ahLst/>
              <a:cxnLst/>
              <a:rect l="l" t="t" r="r" b="b"/>
              <a:pathLst>
                <a:path w="4216" h="4216" extrusionOk="0">
                  <a:moveTo>
                    <a:pt x="2096" y="286"/>
                  </a:moveTo>
                  <a:cubicBezTo>
                    <a:pt x="3096" y="286"/>
                    <a:pt x="3882" y="1096"/>
                    <a:pt x="3882" y="2072"/>
                  </a:cubicBezTo>
                  <a:cubicBezTo>
                    <a:pt x="3930" y="3048"/>
                    <a:pt x="3120" y="3858"/>
                    <a:pt x="2096" y="3858"/>
                  </a:cubicBezTo>
                  <a:cubicBezTo>
                    <a:pt x="1120" y="3858"/>
                    <a:pt x="310" y="3048"/>
                    <a:pt x="310" y="2072"/>
                  </a:cubicBezTo>
                  <a:cubicBezTo>
                    <a:pt x="310" y="1096"/>
                    <a:pt x="1120" y="286"/>
                    <a:pt x="2096" y="286"/>
                  </a:cubicBezTo>
                  <a:close/>
                  <a:moveTo>
                    <a:pt x="2096" y="0"/>
                  </a:moveTo>
                  <a:cubicBezTo>
                    <a:pt x="953" y="0"/>
                    <a:pt x="0" y="953"/>
                    <a:pt x="0" y="2096"/>
                  </a:cubicBezTo>
                  <a:cubicBezTo>
                    <a:pt x="0" y="3263"/>
                    <a:pt x="953" y="4215"/>
                    <a:pt x="2096" y="4215"/>
                  </a:cubicBezTo>
                  <a:cubicBezTo>
                    <a:pt x="3263" y="4215"/>
                    <a:pt x="4215" y="3263"/>
                    <a:pt x="4215" y="2096"/>
                  </a:cubicBezTo>
                  <a:cubicBezTo>
                    <a:pt x="4215" y="953"/>
                    <a:pt x="3263" y="0"/>
                    <a:pt x="2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5"/>
            <p:cNvSpPr/>
            <p:nvPr/>
          </p:nvSpPr>
          <p:spPr>
            <a:xfrm>
              <a:off x="5471350" y="4043150"/>
              <a:ext cx="73250" cy="72650"/>
            </a:xfrm>
            <a:custGeom>
              <a:avLst/>
              <a:gdLst/>
              <a:ahLst/>
              <a:cxnLst/>
              <a:rect l="l" t="t" r="r" b="b"/>
              <a:pathLst>
                <a:path w="2930" h="2906" extrusionOk="0">
                  <a:moveTo>
                    <a:pt x="1453" y="286"/>
                  </a:moveTo>
                  <a:cubicBezTo>
                    <a:pt x="2120" y="286"/>
                    <a:pt x="2620" y="810"/>
                    <a:pt x="2620" y="1453"/>
                  </a:cubicBezTo>
                  <a:cubicBezTo>
                    <a:pt x="2620" y="2072"/>
                    <a:pt x="2120" y="2620"/>
                    <a:pt x="1453" y="2620"/>
                  </a:cubicBezTo>
                  <a:cubicBezTo>
                    <a:pt x="834" y="2620"/>
                    <a:pt x="310" y="2120"/>
                    <a:pt x="310" y="1453"/>
                  </a:cubicBezTo>
                  <a:cubicBezTo>
                    <a:pt x="310" y="834"/>
                    <a:pt x="810" y="286"/>
                    <a:pt x="1453" y="286"/>
                  </a:cubicBezTo>
                  <a:close/>
                  <a:moveTo>
                    <a:pt x="1453" y="0"/>
                  </a:moveTo>
                  <a:cubicBezTo>
                    <a:pt x="667" y="0"/>
                    <a:pt x="0" y="643"/>
                    <a:pt x="0" y="1453"/>
                  </a:cubicBezTo>
                  <a:cubicBezTo>
                    <a:pt x="0" y="2263"/>
                    <a:pt x="667" y="2906"/>
                    <a:pt x="1453" y="2906"/>
                  </a:cubicBezTo>
                  <a:cubicBezTo>
                    <a:pt x="2263" y="2906"/>
                    <a:pt x="2930" y="2263"/>
                    <a:pt x="2930" y="1453"/>
                  </a:cubicBezTo>
                  <a:cubicBezTo>
                    <a:pt x="2930" y="643"/>
                    <a:pt x="2263" y="0"/>
                    <a:pt x="1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5"/>
            <p:cNvSpPr/>
            <p:nvPr/>
          </p:nvSpPr>
          <p:spPr>
            <a:xfrm>
              <a:off x="5504100" y="4059225"/>
              <a:ext cx="7750" cy="25025"/>
            </a:xfrm>
            <a:custGeom>
              <a:avLst/>
              <a:gdLst/>
              <a:ahLst/>
              <a:cxnLst/>
              <a:rect l="l" t="t" r="r" b="b"/>
              <a:pathLst>
                <a:path w="310" h="1001" extrusionOk="0">
                  <a:moveTo>
                    <a:pt x="0" y="0"/>
                  </a:moveTo>
                  <a:lnTo>
                    <a:pt x="0" y="1000"/>
                  </a:lnTo>
                  <a:lnTo>
                    <a:pt x="310" y="100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5"/>
            <p:cNvSpPr/>
            <p:nvPr/>
          </p:nvSpPr>
          <p:spPr>
            <a:xfrm>
              <a:off x="5504100" y="4091375"/>
              <a:ext cx="7750" cy="8350"/>
            </a:xfrm>
            <a:custGeom>
              <a:avLst/>
              <a:gdLst/>
              <a:ahLst/>
              <a:cxnLst/>
              <a:rect l="l" t="t" r="r" b="b"/>
              <a:pathLst>
                <a:path w="310" h="334" extrusionOk="0">
                  <a:moveTo>
                    <a:pt x="0" y="0"/>
                  </a:moveTo>
                  <a:lnTo>
                    <a:pt x="0" y="334"/>
                  </a:lnTo>
                  <a:lnTo>
                    <a:pt x="310" y="334"/>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75"/>
          <p:cNvGrpSpPr/>
          <p:nvPr/>
        </p:nvGrpSpPr>
        <p:grpSpPr>
          <a:xfrm>
            <a:off x="7229694" y="3385377"/>
            <a:ext cx="324780" cy="351016"/>
            <a:chOff x="7329011" y="3404866"/>
            <a:chExt cx="338524" cy="365870"/>
          </a:xfrm>
        </p:grpSpPr>
        <p:sp>
          <p:nvSpPr>
            <p:cNvPr id="1944" name="Google Shape;1944;p75"/>
            <p:cNvSpPr/>
            <p:nvPr/>
          </p:nvSpPr>
          <p:spPr>
            <a:xfrm>
              <a:off x="7391226" y="3535913"/>
              <a:ext cx="196644" cy="155991"/>
            </a:xfrm>
            <a:custGeom>
              <a:avLst/>
              <a:gdLst/>
              <a:ahLst/>
              <a:cxnLst/>
              <a:rect l="l" t="t" r="r" b="b"/>
              <a:pathLst>
                <a:path w="5645" h="4478" extrusionOk="0">
                  <a:moveTo>
                    <a:pt x="1" y="1"/>
                  </a:moveTo>
                  <a:lnTo>
                    <a:pt x="1" y="4478"/>
                  </a:lnTo>
                  <a:lnTo>
                    <a:pt x="5645" y="4478"/>
                  </a:lnTo>
                  <a:lnTo>
                    <a:pt x="5645" y="4168"/>
                  </a:lnTo>
                  <a:lnTo>
                    <a:pt x="334" y="4168"/>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5"/>
            <p:cNvSpPr/>
            <p:nvPr/>
          </p:nvSpPr>
          <p:spPr>
            <a:xfrm>
              <a:off x="7413624" y="3404866"/>
              <a:ext cx="195006" cy="131084"/>
            </a:xfrm>
            <a:custGeom>
              <a:avLst/>
              <a:gdLst/>
              <a:ahLst/>
              <a:cxnLst/>
              <a:rect l="l" t="t" r="r" b="b"/>
              <a:pathLst>
                <a:path w="5598" h="3763" extrusionOk="0">
                  <a:moveTo>
                    <a:pt x="3954" y="524"/>
                  </a:moveTo>
                  <a:lnTo>
                    <a:pt x="5073" y="1667"/>
                  </a:lnTo>
                  <a:lnTo>
                    <a:pt x="3954" y="1667"/>
                  </a:lnTo>
                  <a:lnTo>
                    <a:pt x="3954" y="524"/>
                  </a:lnTo>
                  <a:close/>
                  <a:moveTo>
                    <a:pt x="1" y="0"/>
                  </a:moveTo>
                  <a:lnTo>
                    <a:pt x="1" y="286"/>
                  </a:lnTo>
                  <a:lnTo>
                    <a:pt x="3621" y="286"/>
                  </a:lnTo>
                  <a:lnTo>
                    <a:pt x="3621" y="1953"/>
                  </a:lnTo>
                  <a:lnTo>
                    <a:pt x="5288" y="1953"/>
                  </a:lnTo>
                  <a:lnTo>
                    <a:pt x="5288" y="3763"/>
                  </a:lnTo>
                  <a:lnTo>
                    <a:pt x="5597" y="3763"/>
                  </a:lnTo>
                  <a:lnTo>
                    <a:pt x="5597" y="1715"/>
                  </a:lnTo>
                  <a:lnTo>
                    <a:pt x="3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5"/>
            <p:cNvSpPr/>
            <p:nvPr/>
          </p:nvSpPr>
          <p:spPr>
            <a:xfrm>
              <a:off x="7420278" y="3629653"/>
              <a:ext cx="109521" cy="9998"/>
            </a:xfrm>
            <a:custGeom>
              <a:avLst/>
              <a:gdLst/>
              <a:ahLst/>
              <a:cxnLst/>
              <a:rect l="l" t="t" r="r" b="b"/>
              <a:pathLst>
                <a:path w="3144" h="287" extrusionOk="0">
                  <a:moveTo>
                    <a:pt x="0" y="1"/>
                  </a:moveTo>
                  <a:lnTo>
                    <a:pt x="0" y="287"/>
                  </a:lnTo>
                  <a:lnTo>
                    <a:pt x="3144" y="287"/>
                  </a:lnTo>
                  <a:lnTo>
                    <a:pt x="3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5"/>
            <p:cNvSpPr/>
            <p:nvPr/>
          </p:nvSpPr>
          <p:spPr>
            <a:xfrm>
              <a:off x="7460094" y="3490315"/>
              <a:ext cx="120320" cy="10799"/>
            </a:xfrm>
            <a:custGeom>
              <a:avLst/>
              <a:gdLst/>
              <a:ahLst/>
              <a:cxnLst/>
              <a:rect l="l" t="t" r="r" b="b"/>
              <a:pathLst>
                <a:path w="3454" h="310" extrusionOk="0">
                  <a:moveTo>
                    <a:pt x="1" y="0"/>
                  </a:moveTo>
                  <a:lnTo>
                    <a:pt x="1" y="310"/>
                  </a:lnTo>
                  <a:lnTo>
                    <a:pt x="3454" y="310"/>
                  </a:lnTo>
                  <a:lnTo>
                    <a:pt x="3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5"/>
            <p:cNvSpPr/>
            <p:nvPr/>
          </p:nvSpPr>
          <p:spPr>
            <a:xfrm>
              <a:off x="7420278" y="3593983"/>
              <a:ext cx="109521" cy="10834"/>
            </a:xfrm>
            <a:custGeom>
              <a:avLst/>
              <a:gdLst/>
              <a:ahLst/>
              <a:cxnLst/>
              <a:rect l="l" t="t" r="r" b="b"/>
              <a:pathLst>
                <a:path w="3144" h="311" extrusionOk="0">
                  <a:moveTo>
                    <a:pt x="0" y="1"/>
                  </a:moveTo>
                  <a:lnTo>
                    <a:pt x="0" y="310"/>
                  </a:lnTo>
                  <a:lnTo>
                    <a:pt x="3144" y="310"/>
                  </a:lnTo>
                  <a:lnTo>
                    <a:pt x="31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5"/>
            <p:cNvSpPr/>
            <p:nvPr/>
          </p:nvSpPr>
          <p:spPr>
            <a:xfrm>
              <a:off x="7420278" y="3559984"/>
              <a:ext cx="126974" cy="10834"/>
            </a:xfrm>
            <a:custGeom>
              <a:avLst/>
              <a:gdLst/>
              <a:ahLst/>
              <a:cxnLst/>
              <a:rect l="l" t="t" r="r" b="b"/>
              <a:pathLst>
                <a:path w="3645" h="311" extrusionOk="0">
                  <a:moveTo>
                    <a:pt x="0" y="0"/>
                  </a:moveTo>
                  <a:lnTo>
                    <a:pt x="0" y="310"/>
                  </a:lnTo>
                  <a:lnTo>
                    <a:pt x="3644" y="310"/>
                  </a:lnTo>
                  <a:lnTo>
                    <a:pt x="3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5"/>
            <p:cNvSpPr/>
            <p:nvPr/>
          </p:nvSpPr>
          <p:spPr>
            <a:xfrm>
              <a:off x="7460094" y="3525985"/>
              <a:ext cx="120320" cy="9963"/>
            </a:xfrm>
            <a:custGeom>
              <a:avLst/>
              <a:gdLst/>
              <a:ahLst/>
              <a:cxnLst/>
              <a:rect l="l" t="t" r="r" b="b"/>
              <a:pathLst>
                <a:path w="3454" h="286" extrusionOk="0">
                  <a:moveTo>
                    <a:pt x="1" y="0"/>
                  </a:moveTo>
                  <a:lnTo>
                    <a:pt x="1" y="286"/>
                  </a:lnTo>
                  <a:lnTo>
                    <a:pt x="3454" y="286"/>
                  </a:lnTo>
                  <a:lnTo>
                    <a:pt x="3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5"/>
            <p:cNvSpPr/>
            <p:nvPr/>
          </p:nvSpPr>
          <p:spPr>
            <a:xfrm>
              <a:off x="7455113" y="3456281"/>
              <a:ext cx="10834" cy="10834"/>
            </a:xfrm>
            <a:custGeom>
              <a:avLst/>
              <a:gdLst/>
              <a:ahLst/>
              <a:cxnLst/>
              <a:rect l="l" t="t" r="r" b="b"/>
              <a:pathLst>
                <a:path w="311" h="311" extrusionOk="0">
                  <a:moveTo>
                    <a:pt x="1" y="1"/>
                  </a:moveTo>
                  <a:lnTo>
                    <a:pt x="1"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5"/>
            <p:cNvSpPr/>
            <p:nvPr/>
          </p:nvSpPr>
          <p:spPr>
            <a:xfrm>
              <a:off x="7477511" y="3456281"/>
              <a:ext cx="11670" cy="10834"/>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5"/>
            <p:cNvSpPr/>
            <p:nvPr/>
          </p:nvSpPr>
          <p:spPr>
            <a:xfrm>
              <a:off x="7500746" y="3456281"/>
              <a:ext cx="10834" cy="10834"/>
            </a:xfrm>
            <a:custGeom>
              <a:avLst/>
              <a:gdLst/>
              <a:ahLst/>
              <a:cxnLst/>
              <a:rect l="l" t="t" r="r" b="b"/>
              <a:pathLst>
                <a:path w="311"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5"/>
            <p:cNvSpPr/>
            <p:nvPr/>
          </p:nvSpPr>
          <p:spPr>
            <a:xfrm>
              <a:off x="7540562" y="3547548"/>
              <a:ext cx="126974" cy="223188"/>
            </a:xfrm>
            <a:custGeom>
              <a:avLst/>
              <a:gdLst/>
              <a:ahLst/>
              <a:cxnLst/>
              <a:rect l="l" t="t" r="r" b="b"/>
              <a:pathLst>
                <a:path w="3645" h="6407" extrusionOk="0">
                  <a:moveTo>
                    <a:pt x="1834" y="334"/>
                  </a:moveTo>
                  <a:cubicBezTo>
                    <a:pt x="2644" y="334"/>
                    <a:pt x="3311" y="1024"/>
                    <a:pt x="3311" y="1810"/>
                  </a:cubicBezTo>
                  <a:cubicBezTo>
                    <a:pt x="3311" y="2644"/>
                    <a:pt x="2620" y="3310"/>
                    <a:pt x="1834" y="3310"/>
                  </a:cubicBezTo>
                  <a:cubicBezTo>
                    <a:pt x="1820" y="3311"/>
                    <a:pt x="1806" y="3311"/>
                    <a:pt x="1792" y="3311"/>
                  </a:cubicBezTo>
                  <a:cubicBezTo>
                    <a:pt x="979" y="3311"/>
                    <a:pt x="334" y="2630"/>
                    <a:pt x="334" y="1810"/>
                  </a:cubicBezTo>
                  <a:cubicBezTo>
                    <a:pt x="334" y="977"/>
                    <a:pt x="1025" y="334"/>
                    <a:pt x="1834" y="334"/>
                  </a:cubicBezTo>
                  <a:close/>
                  <a:moveTo>
                    <a:pt x="1834" y="4430"/>
                  </a:moveTo>
                  <a:cubicBezTo>
                    <a:pt x="1906" y="4430"/>
                    <a:pt x="2001" y="4525"/>
                    <a:pt x="2001" y="4620"/>
                  </a:cubicBezTo>
                  <a:lnTo>
                    <a:pt x="2001" y="6144"/>
                  </a:lnTo>
                  <a:lnTo>
                    <a:pt x="1644" y="6144"/>
                  </a:lnTo>
                  <a:lnTo>
                    <a:pt x="1644" y="4620"/>
                  </a:lnTo>
                  <a:cubicBezTo>
                    <a:pt x="1644" y="4525"/>
                    <a:pt x="1739" y="4430"/>
                    <a:pt x="1834" y="4430"/>
                  </a:cubicBezTo>
                  <a:close/>
                  <a:moveTo>
                    <a:pt x="1834" y="0"/>
                  </a:moveTo>
                  <a:cubicBezTo>
                    <a:pt x="834" y="0"/>
                    <a:pt x="1" y="810"/>
                    <a:pt x="1" y="1810"/>
                  </a:cubicBezTo>
                  <a:cubicBezTo>
                    <a:pt x="1" y="2763"/>
                    <a:pt x="763" y="3549"/>
                    <a:pt x="1644" y="3596"/>
                  </a:cubicBezTo>
                  <a:lnTo>
                    <a:pt x="1644" y="4144"/>
                  </a:lnTo>
                  <a:cubicBezTo>
                    <a:pt x="1453" y="4192"/>
                    <a:pt x="1310" y="4382"/>
                    <a:pt x="1310" y="4596"/>
                  </a:cubicBezTo>
                  <a:lnTo>
                    <a:pt x="1310" y="6406"/>
                  </a:lnTo>
                  <a:lnTo>
                    <a:pt x="2287" y="6406"/>
                  </a:lnTo>
                  <a:lnTo>
                    <a:pt x="2287" y="4596"/>
                  </a:lnTo>
                  <a:cubicBezTo>
                    <a:pt x="2287" y="4382"/>
                    <a:pt x="2168" y="4192"/>
                    <a:pt x="1977" y="4144"/>
                  </a:cubicBezTo>
                  <a:lnTo>
                    <a:pt x="1977" y="3644"/>
                  </a:lnTo>
                  <a:cubicBezTo>
                    <a:pt x="2906" y="3549"/>
                    <a:pt x="3644" y="2763"/>
                    <a:pt x="3644" y="1810"/>
                  </a:cubicBezTo>
                  <a:cubicBezTo>
                    <a:pt x="3644" y="834"/>
                    <a:pt x="2834"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5"/>
            <p:cNvSpPr/>
            <p:nvPr/>
          </p:nvSpPr>
          <p:spPr>
            <a:xfrm>
              <a:off x="7565434" y="3571584"/>
              <a:ext cx="78866" cy="78901"/>
            </a:xfrm>
            <a:custGeom>
              <a:avLst/>
              <a:gdLst/>
              <a:ahLst/>
              <a:cxnLst/>
              <a:rect l="l" t="t" r="r" b="b"/>
              <a:pathLst>
                <a:path w="2264" h="2265" extrusionOk="0">
                  <a:moveTo>
                    <a:pt x="1120" y="287"/>
                  </a:moveTo>
                  <a:cubicBezTo>
                    <a:pt x="1549" y="287"/>
                    <a:pt x="1930" y="691"/>
                    <a:pt x="1930" y="1120"/>
                  </a:cubicBezTo>
                  <a:cubicBezTo>
                    <a:pt x="1930" y="1573"/>
                    <a:pt x="1549" y="1954"/>
                    <a:pt x="1120" y="1954"/>
                  </a:cubicBezTo>
                  <a:cubicBezTo>
                    <a:pt x="668" y="1954"/>
                    <a:pt x="287" y="1596"/>
                    <a:pt x="287" y="1120"/>
                  </a:cubicBezTo>
                  <a:cubicBezTo>
                    <a:pt x="287" y="691"/>
                    <a:pt x="668" y="287"/>
                    <a:pt x="1120" y="287"/>
                  </a:cubicBezTo>
                  <a:close/>
                  <a:moveTo>
                    <a:pt x="1144" y="1"/>
                  </a:moveTo>
                  <a:cubicBezTo>
                    <a:pt x="525" y="1"/>
                    <a:pt x="1" y="501"/>
                    <a:pt x="1" y="1120"/>
                  </a:cubicBezTo>
                  <a:cubicBezTo>
                    <a:pt x="1" y="1763"/>
                    <a:pt x="525" y="2263"/>
                    <a:pt x="1144" y="2263"/>
                  </a:cubicBezTo>
                  <a:cubicBezTo>
                    <a:pt x="1157" y="2264"/>
                    <a:pt x="1170" y="2264"/>
                    <a:pt x="1183" y="2264"/>
                  </a:cubicBezTo>
                  <a:cubicBezTo>
                    <a:pt x="1762" y="2264"/>
                    <a:pt x="2263" y="1749"/>
                    <a:pt x="2263" y="1120"/>
                  </a:cubicBezTo>
                  <a:cubicBezTo>
                    <a:pt x="2263" y="501"/>
                    <a:pt x="1763"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5"/>
            <p:cNvSpPr/>
            <p:nvPr/>
          </p:nvSpPr>
          <p:spPr>
            <a:xfrm>
              <a:off x="7329011" y="3409847"/>
              <a:ext cx="113701" cy="115339"/>
            </a:xfrm>
            <a:custGeom>
              <a:avLst/>
              <a:gdLst/>
              <a:ahLst/>
              <a:cxnLst/>
              <a:rect l="l" t="t" r="r" b="b"/>
              <a:pathLst>
                <a:path w="3264" h="3311" extrusionOk="0">
                  <a:moveTo>
                    <a:pt x="1620" y="643"/>
                  </a:moveTo>
                  <a:cubicBezTo>
                    <a:pt x="1835" y="643"/>
                    <a:pt x="2025" y="810"/>
                    <a:pt x="2097" y="1000"/>
                  </a:cubicBezTo>
                  <a:lnTo>
                    <a:pt x="1144" y="1000"/>
                  </a:lnTo>
                  <a:cubicBezTo>
                    <a:pt x="1192" y="810"/>
                    <a:pt x="1406" y="643"/>
                    <a:pt x="1620" y="643"/>
                  </a:cubicBezTo>
                  <a:close/>
                  <a:moveTo>
                    <a:pt x="2263" y="1310"/>
                  </a:moveTo>
                  <a:cubicBezTo>
                    <a:pt x="2358" y="1310"/>
                    <a:pt x="2454" y="1357"/>
                    <a:pt x="2454" y="1477"/>
                  </a:cubicBezTo>
                  <a:lnTo>
                    <a:pt x="2454" y="2477"/>
                  </a:lnTo>
                  <a:cubicBezTo>
                    <a:pt x="2454" y="2739"/>
                    <a:pt x="2239" y="2977"/>
                    <a:pt x="1954" y="2977"/>
                  </a:cubicBezTo>
                  <a:lnTo>
                    <a:pt x="1763" y="2977"/>
                  </a:lnTo>
                  <a:lnTo>
                    <a:pt x="1763" y="1310"/>
                  </a:lnTo>
                  <a:close/>
                  <a:moveTo>
                    <a:pt x="1477" y="1310"/>
                  </a:moveTo>
                  <a:lnTo>
                    <a:pt x="1477" y="2977"/>
                  </a:lnTo>
                  <a:lnTo>
                    <a:pt x="1287" y="2977"/>
                  </a:lnTo>
                  <a:cubicBezTo>
                    <a:pt x="1275" y="2978"/>
                    <a:pt x="1263" y="2979"/>
                    <a:pt x="1251" y="2979"/>
                  </a:cubicBezTo>
                  <a:cubicBezTo>
                    <a:pt x="1003" y="2979"/>
                    <a:pt x="787" y="2749"/>
                    <a:pt x="787" y="2477"/>
                  </a:cubicBezTo>
                  <a:lnTo>
                    <a:pt x="787" y="1477"/>
                  </a:lnTo>
                  <a:cubicBezTo>
                    <a:pt x="787" y="1405"/>
                    <a:pt x="882" y="1310"/>
                    <a:pt x="953" y="1310"/>
                  </a:cubicBezTo>
                  <a:close/>
                  <a:moveTo>
                    <a:pt x="1144" y="0"/>
                  </a:moveTo>
                  <a:lnTo>
                    <a:pt x="1144" y="500"/>
                  </a:lnTo>
                  <a:cubicBezTo>
                    <a:pt x="953" y="619"/>
                    <a:pt x="882" y="834"/>
                    <a:pt x="811" y="1024"/>
                  </a:cubicBezTo>
                  <a:cubicBezTo>
                    <a:pt x="668" y="1096"/>
                    <a:pt x="549" y="1191"/>
                    <a:pt x="501" y="1357"/>
                  </a:cubicBezTo>
                  <a:lnTo>
                    <a:pt x="310" y="1357"/>
                  </a:lnTo>
                  <a:lnTo>
                    <a:pt x="310" y="1000"/>
                  </a:lnTo>
                  <a:lnTo>
                    <a:pt x="1" y="1000"/>
                  </a:lnTo>
                  <a:lnTo>
                    <a:pt x="1" y="1667"/>
                  </a:lnTo>
                  <a:lnTo>
                    <a:pt x="501" y="1667"/>
                  </a:lnTo>
                  <a:lnTo>
                    <a:pt x="501" y="2024"/>
                  </a:lnTo>
                  <a:lnTo>
                    <a:pt x="1" y="2024"/>
                  </a:lnTo>
                  <a:lnTo>
                    <a:pt x="1" y="2310"/>
                  </a:lnTo>
                  <a:lnTo>
                    <a:pt x="501" y="2310"/>
                  </a:lnTo>
                  <a:lnTo>
                    <a:pt x="501" y="2501"/>
                  </a:lnTo>
                  <a:cubicBezTo>
                    <a:pt x="501" y="2548"/>
                    <a:pt x="549" y="2620"/>
                    <a:pt x="549" y="2667"/>
                  </a:cubicBezTo>
                  <a:lnTo>
                    <a:pt x="1" y="2667"/>
                  </a:lnTo>
                  <a:lnTo>
                    <a:pt x="1" y="3310"/>
                  </a:lnTo>
                  <a:lnTo>
                    <a:pt x="310" y="3310"/>
                  </a:lnTo>
                  <a:lnTo>
                    <a:pt x="310" y="2977"/>
                  </a:lnTo>
                  <a:lnTo>
                    <a:pt x="668" y="2977"/>
                  </a:lnTo>
                  <a:lnTo>
                    <a:pt x="668" y="2953"/>
                  </a:lnTo>
                  <a:cubicBezTo>
                    <a:pt x="811" y="3144"/>
                    <a:pt x="1049" y="3310"/>
                    <a:pt x="1311" y="3310"/>
                  </a:cubicBezTo>
                  <a:lnTo>
                    <a:pt x="1977" y="3310"/>
                  </a:lnTo>
                  <a:cubicBezTo>
                    <a:pt x="2216" y="3310"/>
                    <a:pt x="2478" y="3144"/>
                    <a:pt x="2620" y="2953"/>
                  </a:cubicBezTo>
                  <a:lnTo>
                    <a:pt x="2954" y="2977"/>
                  </a:lnTo>
                  <a:lnTo>
                    <a:pt x="2954" y="3310"/>
                  </a:lnTo>
                  <a:lnTo>
                    <a:pt x="3263" y="3310"/>
                  </a:lnTo>
                  <a:lnTo>
                    <a:pt x="3263" y="2667"/>
                  </a:lnTo>
                  <a:lnTo>
                    <a:pt x="2739" y="2667"/>
                  </a:lnTo>
                  <a:lnTo>
                    <a:pt x="2739" y="2501"/>
                  </a:lnTo>
                  <a:lnTo>
                    <a:pt x="2739" y="2310"/>
                  </a:lnTo>
                  <a:lnTo>
                    <a:pt x="3263" y="2310"/>
                  </a:lnTo>
                  <a:lnTo>
                    <a:pt x="3263" y="2024"/>
                  </a:lnTo>
                  <a:lnTo>
                    <a:pt x="2739" y="2024"/>
                  </a:lnTo>
                  <a:lnTo>
                    <a:pt x="2739" y="1667"/>
                  </a:lnTo>
                  <a:lnTo>
                    <a:pt x="3263" y="1667"/>
                  </a:lnTo>
                  <a:lnTo>
                    <a:pt x="3263" y="1000"/>
                  </a:lnTo>
                  <a:lnTo>
                    <a:pt x="2954" y="1000"/>
                  </a:lnTo>
                  <a:lnTo>
                    <a:pt x="2954" y="1357"/>
                  </a:lnTo>
                  <a:lnTo>
                    <a:pt x="2739" y="1357"/>
                  </a:lnTo>
                  <a:cubicBezTo>
                    <a:pt x="2692" y="1191"/>
                    <a:pt x="2573" y="1096"/>
                    <a:pt x="2430" y="1024"/>
                  </a:cubicBezTo>
                  <a:cubicBezTo>
                    <a:pt x="2382" y="834"/>
                    <a:pt x="2263" y="619"/>
                    <a:pt x="2097" y="500"/>
                  </a:cubicBezTo>
                  <a:lnTo>
                    <a:pt x="2097" y="0"/>
                  </a:lnTo>
                  <a:lnTo>
                    <a:pt x="1787" y="0"/>
                  </a:lnTo>
                  <a:lnTo>
                    <a:pt x="1787" y="357"/>
                  </a:lnTo>
                  <a:cubicBezTo>
                    <a:pt x="1763" y="357"/>
                    <a:pt x="1668" y="310"/>
                    <a:pt x="1620" y="310"/>
                  </a:cubicBezTo>
                  <a:cubicBezTo>
                    <a:pt x="1549" y="310"/>
                    <a:pt x="1501" y="310"/>
                    <a:pt x="1430" y="357"/>
                  </a:cubicBezTo>
                  <a:lnTo>
                    <a:pt x="1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75"/>
          <p:cNvGrpSpPr/>
          <p:nvPr/>
        </p:nvGrpSpPr>
        <p:grpSpPr>
          <a:xfrm>
            <a:off x="7920078" y="3385377"/>
            <a:ext cx="353422" cy="351016"/>
            <a:chOff x="7920078" y="3385377"/>
            <a:chExt cx="353422" cy="351016"/>
          </a:xfrm>
        </p:grpSpPr>
        <p:sp>
          <p:nvSpPr>
            <p:cNvPr id="1958" name="Google Shape;1958;p75"/>
            <p:cNvSpPr/>
            <p:nvPr/>
          </p:nvSpPr>
          <p:spPr>
            <a:xfrm>
              <a:off x="7947870" y="3406010"/>
              <a:ext cx="11162" cy="1036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7947870" y="3544518"/>
              <a:ext cx="10360" cy="32651"/>
            </a:xfrm>
            <a:custGeom>
              <a:avLst/>
              <a:gdLst/>
              <a:ahLst/>
              <a:cxnLst/>
              <a:rect l="l" t="t" r="r" b="b"/>
              <a:pathLst>
                <a:path w="310" h="977" extrusionOk="0">
                  <a:moveTo>
                    <a:pt x="0" y="0"/>
                  </a:moveTo>
                  <a:lnTo>
                    <a:pt x="0" y="977"/>
                  </a:lnTo>
                  <a:lnTo>
                    <a:pt x="310" y="977"/>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1960;p75"/>
            <p:cNvGrpSpPr/>
            <p:nvPr/>
          </p:nvGrpSpPr>
          <p:grpSpPr>
            <a:xfrm>
              <a:off x="7920078" y="3385377"/>
              <a:ext cx="353422" cy="351016"/>
              <a:chOff x="8062349" y="3404866"/>
              <a:chExt cx="368378" cy="365870"/>
            </a:xfrm>
          </p:grpSpPr>
          <p:sp>
            <p:nvSpPr>
              <p:cNvPr id="1961" name="Google Shape;1961;p75"/>
              <p:cNvSpPr/>
              <p:nvPr/>
            </p:nvSpPr>
            <p:spPr>
              <a:xfrm>
                <a:off x="8143653" y="3535913"/>
                <a:ext cx="9998" cy="34905"/>
              </a:xfrm>
              <a:custGeom>
                <a:avLst/>
                <a:gdLst/>
                <a:ahLst/>
                <a:cxnLst/>
                <a:rect l="l" t="t" r="r" b="b"/>
                <a:pathLst>
                  <a:path w="287" h="1002" extrusionOk="0">
                    <a:moveTo>
                      <a:pt x="1" y="1"/>
                    </a:moveTo>
                    <a:lnTo>
                      <a:pt x="1" y="1001"/>
                    </a:lnTo>
                    <a:lnTo>
                      <a:pt x="286" y="1001"/>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8091401" y="3535913"/>
                <a:ext cx="34034" cy="34905"/>
              </a:xfrm>
              <a:custGeom>
                <a:avLst/>
                <a:gdLst/>
                <a:ahLst/>
                <a:cxnLst/>
                <a:rect l="l" t="t" r="r" b="b"/>
                <a:pathLst>
                  <a:path w="977" h="1002" extrusionOk="0">
                    <a:moveTo>
                      <a:pt x="691" y="334"/>
                    </a:moveTo>
                    <a:lnTo>
                      <a:pt x="691" y="691"/>
                    </a:lnTo>
                    <a:lnTo>
                      <a:pt x="334" y="691"/>
                    </a:lnTo>
                    <a:lnTo>
                      <a:pt x="334" y="334"/>
                    </a:lnTo>
                    <a:close/>
                    <a:moveTo>
                      <a:pt x="0" y="1"/>
                    </a:moveTo>
                    <a:lnTo>
                      <a:pt x="0" y="1001"/>
                    </a:lnTo>
                    <a:lnTo>
                      <a:pt x="977" y="100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8063185" y="3472863"/>
                <a:ext cx="196644" cy="219042"/>
              </a:xfrm>
              <a:custGeom>
                <a:avLst/>
                <a:gdLst/>
                <a:ahLst/>
                <a:cxnLst/>
                <a:rect l="l" t="t" r="r" b="b"/>
                <a:pathLst>
                  <a:path w="5645" h="6288" extrusionOk="0">
                    <a:moveTo>
                      <a:pt x="1" y="1"/>
                    </a:moveTo>
                    <a:lnTo>
                      <a:pt x="1" y="6288"/>
                    </a:lnTo>
                    <a:lnTo>
                      <a:pt x="5645" y="6288"/>
                    </a:lnTo>
                    <a:lnTo>
                      <a:pt x="5645" y="5978"/>
                    </a:lnTo>
                    <a:lnTo>
                      <a:pt x="334" y="5978"/>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8062349" y="3404866"/>
                <a:ext cx="287075" cy="137738"/>
              </a:xfrm>
              <a:custGeom>
                <a:avLst/>
                <a:gdLst/>
                <a:ahLst/>
                <a:cxnLst/>
                <a:rect l="l" t="t" r="r" b="b"/>
                <a:pathLst>
                  <a:path w="8241" h="3954" extrusionOk="0">
                    <a:moveTo>
                      <a:pt x="7955" y="310"/>
                    </a:moveTo>
                    <a:lnTo>
                      <a:pt x="7955" y="1334"/>
                    </a:lnTo>
                    <a:lnTo>
                      <a:pt x="334" y="1334"/>
                    </a:lnTo>
                    <a:lnTo>
                      <a:pt x="334" y="310"/>
                    </a:lnTo>
                    <a:close/>
                    <a:moveTo>
                      <a:pt x="1" y="0"/>
                    </a:moveTo>
                    <a:lnTo>
                      <a:pt x="1" y="1620"/>
                    </a:lnTo>
                    <a:lnTo>
                      <a:pt x="7931" y="1620"/>
                    </a:lnTo>
                    <a:lnTo>
                      <a:pt x="7931" y="3953"/>
                    </a:lnTo>
                    <a:lnTo>
                      <a:pt x="8241" y="3953"/>
                    </a:lnTo>
                    <a:lnTo>
                      <a:pt x="8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8114636" y="3427264"/>
                <a:ext cx="10799" cy="10799"/>
              </a:xfrm>
              <a:custGeom>
                <a:avLst/>
                <a:gdLst/>
                <a:ahLst/>
                <a:cxnLst/>
                <a:rect l="l" t="t" r="r" b="b"/>
                <a:pathLst>
                  <a:path w="310"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8137836" y="3427264"/>
                <a:ext cx="11670" cy="10799"/>
              </a:xfrm>
              <a:custGeom>
                <a:avLst/>
                <a:gdLst/>
                <a:ahLst/>
                <a:cxnLst/>
                <a:rect l="l" t="t" r="r" b="b"/>
                <a:pathLst>
                  <a:path w="335" h="310"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8258154" y="3535913"/>
                <a:ext cx="172573" cy="234823"/>
              </a:xfrm>
              <a:custGeom>
                <a:avLst/>
                <a:gdLst/>
                <a:ahLst/>
                <a:cxnLst/>
                <a:rect l="l" t="t" r="r" b="b"/>
                <a:pathLst>
                  <a:path w="4954" h="6741" extrusionOk="0">
                    <a:moveTo>
                      <a:pt x="2667" y="1835"/>
                    </a:moveTo>
                    <a:cubicBezTo>
                      <a:pt x="3286" y="1835"/>
                      <a:pt x="3810" y="2358"/>
                      <a:pt x="3810" y="2978"/>
                    </a:cubicBezTo>
                    <a:cubicBezTo>
                      <a:pt x="3810" y="3644"/>
                      <a:pt x="3286" y="4145"/>
                      <a:pt x="2667" y="4145"/>
                    </a:cubicBezTo>
                    <a:cubicBezTo>
                      <a:pt x="2572" y="4145"/>
                      <a:pt x="2477" y="4145"/>
                      <a:pt x="2382" y="4121"/>
                    </a:cubicBezTo>
                    <a:lnTo>
                      <a:pt x="2596" y="3906"/>
                    </a:lnTo>
                    <a:lnTo>
                      <a:pt x="2382" y="3692"/>
                    </a:lnTo>
                    <a:lnTo>
                      <a:pt x="2096" y="4002"/>
                    </a:lnTo>
                    <a:cubicBezTo>
                      <a:pt x="1739" y="3787"/>
                      <a:pt x="1500" y="3430"/>
                      <a:pt x="1500" y="2978"/>
                    </a:cubicBezTo>
                    <a:cubicBezTo>
                      <a:pt x="1500" y="2335"/>
                      <a:pt x="2024" y="1835"/>
                      <a:pt x="2667" y="1835"/>
                    </a:cubicBezTo>
                    <a:close/>
                    <a:moveTo>
                      <a:pt x="4620" y="834"/>
                    </a:moveTo>
                    <a:lnTo>
                      <a:pt x="4620" y="5478"/>
                    </a:lnTo>
                    <a:lnTo>
                      <a:pt x="1715" y="5478"/>
                    </a:lnTo>
                    <a:lnTo>
                      <a:pt x="1381" y="5121"/>
                    </a:lnTo>
                    <a:lnTo>
                      <a:pt x="2143" y="4359"/>
                    </a:lnTo>
                    <a:cubicBezTo>
                      <a:pt x="2310" y="4407"/>
                      <a:pt x="2477" y="4454"/>
                      <a:pt x="2667" y="4454"/>
                    </a:cubicBezTo>
                    <a:cubicBezTo>
                      <a:pt x="3453" y="4454"/>
                      <a:pt x="4144" y="3787"/>
                      <a:pt x="4144" y="2954"/>
                    </a:cubicBezTo>
                    <a:cubicBezTo>
                      <a:pt x="4144" y="2144"/>
                      <a:pt x="3501" y="1477"/>
                      <a:pt x="2667" y="1477"/>
                    </a:cubicBezTo>
                    <a:cubicBezTo>
                      <a:pt x="1858" y="1477"/>
                      <a:pt x="1167" y="2120"/>
                      <a:pt x="1167" y="2954"/>
                    </a:cubicBezTo>
                    <a:cubicBezTo>
                      <a:pt x="1167" y="3454"/>
                      <a:pt x="1429" y="3930"/>
                      <a:pt x="1858" y="4216"/>
                    </a:cubicBezTo>
                    <a:lnTo>
                      <a:pt x="1119" y="4954"/>
                    </a:lnTo>
                    <a:lnTo>
                      <a:pt x="667" y="4954"/>
                    </a:lnTo>
                    <a:lnTo>
                      <a:pt x="667" y="834"/>
                    </a:lnTo>
                    <a:close/>
                    <a:moveTo>
                      <a:pt x="1072" y="5288"/>
                    </a:moveTo>
                    <a:lnTo>
                      <a:pt x="1596" y="5788"/>
                    </a:lnTo>
                    <a:lnTo>
                      <a:pt x="4620" y="5788"/>
                    </a:lnTo>
                    <a:lnTo>
                      <a:pt x="4620" y="6478"/>
                    </a:lnTo>
                    <a:lnTo>
                      <a:pt x="667" y="6478"/>
                    </a:lnTo>
                    <a:cubicBezTo>
                      <a:pt x="667" y="6478"/>
                      <a:pt x="643" y="6478"/>
                      <a:pt x="643" y="6431"/>
                    </a:cubicBezTo>
                    <a:lnTo>
                      <a:pt x="643" y="5288"/>
                    </a:lnTo>
                    <a:close/>
                    <a:moveTo>
                      <a:pt x="0" y="1"/>
                    </a:moveTo>
                    <a:lnTo>
                      <a:pt x="0" y="477"/>
                    </a:lnTo>
                    <a:lnTo>
                      <a:pt x="310" y="477"/>
                    </a:lnTo>
                    <a:lnTo>
                      <a:pt x="310" y="310"/>
                    </a:lnTo>
                    <a:lnTo>
                      <a:pt x="667" y="310"/>
                    </a:lnTo>
                    <a:lnTo>
                      <a:pt x="667" y="477"/>
                    </a:lnTo>
                    <a:cubicBezTo>
                      <a:pt x="476" y="477"/>
                      <a:pt x="333" y="596"/>
                      <a:pt x="333" y="787"/>
                    </a:cubicBezTo>
                    <a:lnTo>
                      <a:pt x="333" y="6407"/>
                    </a:lnTo>
                    <a:cubicBezTo>
                      <a:pt x="333" y="6597"/>
                      <a:pt x="476" y="6740"/>
                      <a:pt x="667" y="6740"/>
                    </a:cubicBezTo>
                    <a:lnTo>
                      <a:pt x="4620" y="6740"/>
                    </a:lnTo>
                    <a:cubicBezTo>
                      <a:pt x="4811" y="6740"/>
                      <a:pt x="4930" y="6597"/>
                      <a:pt x="4930" y="6407"/>
                    </a:cubicBezTo>
                    <a:lnTo>
                      <a:pt x="4930" y="787"/>
                    </a:lnTo>
                    <a:cubicBezTo>
                      <a:pt x="4953" y="668"/>
                      <a:pt x="4811" y="525"/>
                      <a:pt x="4620" y="525"/>
                    </a:cubicBezTo>
                    <a:lnTo>
                      <a:pt x="1786" y="525"/>
                    </a:lnTo>
                    <a:lnTo>
                      <a:pt x="1786" y="1"/>
                    </a:lnTo>
                    <a:lnTo>
                      <a:pt x="1500" y="1"/>
                    </a:lnTo>
                    <a:lnTo>
                      <a:pt x="1500" y="525"/>
                    </a:lnTo>
                    <a:lnTo>
                      <a:pt x="1000" y="525"/>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8380076" y="3744991"/>
                <a:ext cx="22434" cy="9963"/>
              </a:xfrm>
              <a:custGeom>
                <a:avLst/>
                <a:gdLst/>
                <a:ahLst/>
                <a:cxnLst/>
                <a:rect l="l" t="t" r="r" b="b"/>
                <a:pathLst>
                  <a:path w="644" h="286" extrusionOk="0">
                    <a:moveTo>
                      <a:pt x="1" y="0"/>
                    </a:moveTo>
                    <a:lnTo>
                      <a:pt x="1" y="286"/>
                    </a:lnTo>
                    <a:lnTo>
                      <a:pt x="644" y="286"/>
                    </a:lnTo>
                    <a:lnTo>
                      <a:pt x="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8344405" y="3744991"/>
                <a:ext cx="23270" cy="9963"/>
              </a:xfrm>
              <a:custGeom>
                <a:avLst/>
                <a:gdLst/>
                <a:ahLst/>
                <a:cxnLst/>
                <a:rect l="l" t="t" r="r" b="b"/>
                <a:pathLst>
                  <a:path w="668" h="286" extrusionOk="0">
                    <a:moveTo>
                      <a:pt x="1" y="0"/>
                    </a:moveTo>
                    <a:lnTo>
                      <a:pt x="1" y="286"/>
                    </a:lnTo>
                    <a:lnTo>
                      <a:pt x="668" y="286"/>
                    </a:lnTo>
                    <a:lnTo>
                      <a:pt x="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8334442" y="3623035"/>
                <a:ext cx="33233" cy="33198"/>
              </a:xfrm>
              <a:custGeom>
                <a:avLst/>
                <a:gdLst/>
                <a:ahLst/>
                <a:cxnLst/>
                <a:rect l="l" t="t" r="r" b="b"/>
                <a:pathLst>
                  <a:path w="954" h="953" extrusionOk="0">
                    <a:moveTo>
                      <a:pt x="477" y="310"/>
                    </a:moveTo>
                    <a:cubicBezTo>
                      <a:pt x="549" y="310"/>
                      <a:pt x="644" y="405"/>
                      <a:pt x="644" y="477"/>
                    </a:cubicBezTo>
                    <a:cubicBezTo>
                      <a:pt x="644" y="572"/>
                      <a:pt x="549" y="667"/>
                      <a:pt x="477" y="667"/>
                    </a:cubicBezTo>
                    <a:cubicBezTo>
                      <a:pt x="382" y="667"/>
                      <a:pt x="287" y="572"/>
                      <a:pt x="287" y="477"/>
                    </a:cubicBezTo>
                    <a:cubicBezTo>
                      <a:pt x="287" y="405"/>
                      <a:pt x="382" y="310"/>
                      <a:pt x="477" y="310"/>
                    </a:cubicBezTo>
                    <a:close/>
                    <a:moveTo>
                      <a:pt x="477" y="0"/>
                    </a:moveTo>
                    <a:cubicBezTo>
                      <a:pt x="192" y="0"/>
                      <a:pt x="1" y="215"/>
                      <a:pt x="1" y="477"/>
                    </a:cubicBezTo>
                    <a:cubicBezTo>
                      <a:pt x="1" y="762"/>
                      <a:pt x="192" y="953"/>
                      <a:pt x="477" y="953"/>
                    </a:cubicBezTo>
                    <a:cubicBezTo>
                      <a:pt x="739" y="953"/>
                      <a:pt x="954" y="762"/>
                      <a:pt x="954" y="477"/>
                    </a:cubicBezTo>
                    <a:cubicBezTo>
                      <a:pt x="954" y="215"/>
                      <a:pt x="739"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8292989" y="3577401"/>
                <a:ext cx="10799" cy="10834"/>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8396692" y="3577401"/>
                <a:ext cx="10799" cy="10834"/>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8396692" y="3704339"/>
                <a:ext cx="10799" cy="9963"/>
              </a:xfrm>
              <a:custGeom>
                <a:avLst/>
                <a:gdLst/>
                <a:ahLst/>
                <a:cxnLst/>
                <a:rect l="l" t="t" r="r" b="b"/>
                <a:pathLst>
                  <a:path w="310" h="286"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8153616" y="3525985"/>
                <a:ext cx="106212" cy="116175"/>
              </a:xfrm>
              <a:custGeom>
                <a:avLst/>
                <a:gdLst/>
                <a:ahLst/>
                <a:cxnLst/>
                <a:rect l="l" t="t" r="r" b="b"/>
                <a:pathLst>
                  <a:path w="3049" h="3335" extrusionOk="0">
                    <a:moveTo>
                      <a:pt x="1834" y="286"/>
                    </a:moveTo>
                    <a:lnTo>
                      <a:pt x="1834" y="2120"/>
                    </a:lnTo>
                    <a:lnTo>
                      <a:pt x="2287" y="2120"/>
                    </a:lnTo>
                    <a:lnTo>
                      <a:pt x="1525" y="2882"/>
                    </a:lnTo>
                    <a:lnTo>
                      <a:pt x="739" y="2120"/>
                    </a:lnTo>
                    <a:lnTo>
                      <a:pt x="1167" y="2120"/>
                    </a:lnTo>
                    <a:lnTo>
                      <a:pt x="1167" y="286"/>
                    </a:lnTo>
                    <a:close/>
                    <a:moveTo>
                      <a:pt x="858" y="0"/>
                    </a:moveTo>
                    <a:lnTo>
                      <a:pt x="858" y="1810"/>
                    </a:lnTo>
                    <a:lnTo>
                      <a:pt x="0" y="1810"/>
                    </a:lnTo>
                    <a:lnTo>
                      <a:pt x="1525" y="3334"/>
                    </a:lnTo>
                    <a:lnTo>
                      <a:pt x="3049" y="1810"/>
                    </a:lnTo>
                    <a:lnTo>
                      <a:pt x="2144" y="1810"/>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8120418" y="3479516"/>
                <a:ext cx="10834" cy="34034"/>
              </a:xfrm>
              <a:custGeom>
                <a:avLst/>
                <a:gdLst/>
                <a:ahLst/>
                <a:cxnLst/>
                <a:rect l="l" t="t" r="r" b="b"/>
                <a:pathLst>
                  <a:path w="311" h="977" extrusionOk="0">
                    <a:moveTo>
                      <a:pt x="1" y="0"/>
                    </a:moveTo>
                    <a:lnTo>
                      <a:pt x="1" y="977"/>
                    </a:lnTo>
                    <a:lnTo>
                      <a:pt x="310" y="977"/>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8148634" y="3479516"/>
                <a:ext cx="34034" cy="34034"/>
              </a:xfrm>
              <a:custGeom>
                <a:avLst/>
                <a:gdLst/>
                <a:ahLst/>
                <a:cxnLst/>
                <a:rect l="l" t="t" r="r" b="b"/>
                <a:pathLst>
                  <a:path w="977" h="977" extrusionOk="0">
                    <a:moveTo>
                      <a:pt x="691" y="310"/>
                    </a:moveTo>
                    <a:lnTo>
                      <a:pt x="691" y="667"/>
                    </a:lnTo>
                    <a:lnTo>
                      <a:pt x="334" y="667"/>
                    </a:lnTo>
                    <a:lnTo>
                      <a:pt x="334" y="310"/>
                    </a:lnTo>
                    <a:close/>
                    <a:moveTo>
                      <a:pt x="1" y="0"/>
                    </a:moveTo>
                    <a:lnTo>
                      <a:pt x="1" y="977"/>
                    </a:lnTo>
                    <a:lnTo>
                      <a:pt x="977" y="977"/>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8229102" y="3479516"/>
                <a:ext cx="10834" cy="34034"/>
              </a:xfrm>
              <a:custGeom>
                <a:avLst/>
                <a:gdLst/>
                <a:ahLst/>
                <a:cxnLst/>
                <a:rect l="l" t="t" r="r" b="b"/>
                <a:pathLst>
                  <a:path w="311" h="977" extrusionOk="0">
                    <a:moveTo>
                      <a:pt x="1" y="0"/>
                    </a:moveTo>
                    <a:lnTo>
                      <a:pt x="1" y="977"/>
                    </a:lnTo>
                    <a:lnTo>
                      <a:pt x="310" y="977"/>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8310406" y="3479516"/>
                <a:ext cx="9998" cy="34034"/>
              </a:xfrm>
              <a:custGeom>
                <a:avLst/>
                <a:gdLst/>
                <a:ahLst/>
                <a:cxnLst/>
                <a:rect l="l" t="t" r="r" b="b"/>
                <a:pathLst>
                  <a:path w="287" h="977" extrusionOk="0">
                    <a:moveTo>
                      <a:pt x="0" y="0"/>
                    </a:moveTo>
                    <a:lnTo>
                      <a:pt x="0" y="977"/>
                    </a:lnTo>
                    <a:lnTo>
                      <a:pt x="286" y="97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8258154" y="3479516"/>
                <a:ext cx="34870" cy="34034"/>
              </a:xfrm>
              <a:custGeom>
                <a:avLst/>
                <a:gdLst/>
                <a:ahLst/>
                <a:cxnLst/>
                <a:rect l="l" t="t" r="r" b="b"/>
                <a:pathLst>
                  <a:path w="1001" h="977" extrusionOk="0">
                    <a:moveTo>
                      <a:pt x="667" y="310"/>
                    </a:moveTo>
                    <a:lnTo>
                      <a:pt x="667" y="667"/>
                    </a:lnTo>
                    <a:lnTo>
                      <a:pt x="310" y="667"/>
                    </a:lnTo>
                    <a:lnTo>
                      <a:pt x="310" y="310"/>
                    </a:lnTo>
                    <a:close/>
                    <a:moveTo>
                      <a:pt x="0" y="0"/>
                    </a:moveTo>
                    <a:lnTo>
                      <a:pt x="0" y="977"/>
                    </a:lnTo>
                    <a:lnTo>
                      <a:pt x="1000" y="977"/>
                    </a:lnTo>
                    <a:lnTo>
                      <a:pt x="1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0" name="Google Shape;1980;p75"/>
          <p:cNvGrpSpPr/>
          <p:nvPr/>
        </p:nvGrpSpPr>
        <p:grpSpPr>
          <a:xfrm>
            <a:off x="2633422" y="4147831"/>
            <a:ext cx="352622" cy="331132"/>
            <a:chOff x="714862" y="4139005"/>
            <a:chExt cx="367544" cy="345145"/>
          </a:xfrm>
        </p:grpSpPr>
        <p:sp>
          <p:nvSpPr>
            <p:cNvPr id="1981" name="Google Shape;1981;p75"/>
            <p:cNvSpPr/>
            <p:nvPr/>
          </p:nvSpPr>
          <p:spPr>
            <a:xfrm>
              <a:off x="743914" y="4162239"/>
              <a:ext cx="10834" cy="10834"/>
            </a:xfrm>
            <a:custGeom>
              <a:avLst/>
              <a:gdLst/>
              <a:ahLst/>
              <a:cxnLst/>
              <a:rect l="l" t="t" r="r" b="b"/>
              <a:pathLst>
                <a:path w="311"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766313" y="4162239"/>
              <a:ext cx="11635" cy="10834"/>
            </a:xfrm>
            <a:custGeom>
              <a:avLst/>
              <a:gdLst/>
              <a:ahLst/>
              <a:cxnLst/>
              <a:rect l="l" t="t" r="r" b="b"/>
              <a:pathLst>
                <a:path w="334" h="311" extrusionOk="0">
                  <a:moveTo>
                    <a:pt x="0" y="1"/>
                  </a:moveTo>
                  <a:lnTo>
                    <a:pt x="0"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789548" y="4162239"/>
              <a:ext cx="10799" cy="10834"/>
            </a:xfrm>
            <a:custGeom>
              <a:avLst/>
              <a:gdLst/>
              <a:ahLst/>
              <a:cxnLst/>
              <a:rect l="l" t="t" r="r" b="b"/>
              <a:pathLst>
                <a:path w="310" h="311" extrusionOk="0">
                  <a:moveTo>
                    <a:pt x="0" y="1"/>
                  </a:moveTo>
                  <a:lnTo>
                    <a:pt x="0" y="310"/>
                  </a:lnTo>
                  <a:lnTo>
                    <a:pt x="310" y="310"/>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754713" y="4358846"/>
              <a:ext cx="80504" cy="45669"/>
            </a:xfrm>
            <a:custGeom>
              <a:avLst/>
              <a:gdLst/>
              <a:ahLst/>
              <a:cxnLst/>
              <a:rect l="l" t="t" r="r" b="b"/>
              <a:pathLst>
                <a:path w="2311" h="1311" extrusionOk="0">
                  <a:moveTo>
                    <a:pt x="1977" y="286"/>
                  </a:moveTo>
                  <a:lnTo>
                    <a:pt x="1977" y="977"/>
                  </a:lnTo>
                  <a:lnTo>
                    <a:pt x="310" y="977"/>
                  </a:lnTo>
                  <a:lnTo>
                    <a:pt x="310" y="286"/>
                  </a:lnTo>
                  <a:close/>
                  <a:moveTo>
                    <a:pt x="0" y="1"/>
                  </a:moveTo>
                  <a:lnTo>
                    <a:pt x="0" y="1310"/>
                  </a:lnTo>
                  <a:lnTo>
                    <a:pt x="2310" y="1310"/>
                  </a:lnTo>
                  <a:lnTo>
                    <a:pt x="2310" y="1263"/>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985318" y="4455895"/>
              <a:ext cx="34034" cy="10834"/>
            </a:xfrm>
            <a:custGeom>
              <a:avLst/>
              <a:gdLst/>
              <a:ahLst/>
              <a:cxnLst/>
              <a:rect l="l" t="t" r="r" b="b"/>
              <a:pathLst>
                <a:path w="977" h="311" extrusionOk="0">
                  <a:moveTo>
                    <a:pt x="0" y="1"/>
                  </a:moveTo>
                  <a:lnTo>
                    <a:pt x="0" y="311"/>
                  </a:lnTo>
                  <a:lnTo>
                    <a:pt x="977" y="31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5"/>
            <p:cNvSpPr/>
            <p:nvPr/>
          </p:nvSpPr>
          <p:spPr>
            <a:xfrm>
              <a:off x="714862" y="4139005"/>
              <a:ext cx="367544" cy="345145"/>
            </a:xfrm>
            <a:custGeom>
              <a:avLst/>
              <a:gdLst/>
              <a:ahLst/>
              <a:cxnLst/>
              <a:rect l="l" t="t" r="r" b="b"/>
              <a:pathLst>
                <a:path w="10551" h="9908" extrusionOk="0">
                  <a:moveTo>
                    <a:pt x="7907" y="310"/>
                  </a:moveTo>
                  <a:lnTo>
                    <a:pt x="7907" y="1335"/>
                  </a:lnTo>
                  <a:lnTo>
                    <a:pt x="287" y="1335"/>
                  </a:lnTo>
                  <a:lnTo>
                    <a:pt x="287" y="310"/>
                  </a:lnTo>
                  <a:close/>
                  <a:moveTo>
                    <a:pt x="10217" y="2311"/>
                  </a:moveTo>
                  <a:lnTo>
                    <a:pt x="10217" y="3002"/>
                  </a:lnTo>
                  <a:lnTo>
                    <a:pt x="6264" y="3002"/>
                  </a:lnTo>
                  <a:lnTo>
                    <a:pt x="6264" y="2311"/>
                  </a:lnTo>
                  <a:close/>
                  <a:moveTo>
                    <a:pt x="10241" y="8931"/>
                  </a:moveTo>
                  <a:lnTo>
                    <a:pt x="10241" y="9598"/>
                  </a:lnTo>
                  <a:lnTo>
                    <a:pt x="6312" y="9598"/>
                  </a:lnTo>
                  <a:lnTo>
                    <a:pt x="6264" y="9574"/>
                  </a:lnTo>
                  <a:lnTo>
                    <a:pt x="6264" y="8931"/>
                  </a:lnTo>
                  <a:close/>
                  <a:moveTo>
                    <a:pt x="1" y="1"/>
                  </a:moveTo>
                  <a:lnTo>
                    <a:pt x="1" y="1620"/>
                  </a:lnTo>
                  <a:lnTo>
                    <a:pt x="7907" y="1620"/>
                  </a:lnTo>
                  <a:lnTo>
                    <a:pt x="7907" y="1977"/>
                  </a:lnTo>
                  <a:lnTo>
                    <a:pt x="6264" y="1977"/>
                  </a:lnTo>
                  <a:cubicBezTo>
                    <a:pt x="6097" y="1977"/>
                    <a:pt x="5955" y="2097"/>
                    <a:pt x="5955" y="2287"/>
                  </a:cubicBezTo>
                  <a:lnTo>
                    <a:pt x="5955" y="3263"/>
                  </a:lnTo>
                  <a:lnTo>
                    <a:pt x="10241" y="3263"/>
                  </a:lnTo>
                  <a:lnTo>
                    <a:pt x="10241" y="8574"/>
                  </a:lnTo>
                  <a:lnTo>
                    <a:pt x="6264" y="8574"/>
                  </a:lnTo>
                  <a:lnTo>
                    <a:pt x="6264" y="3621"/>
                  </a:lnTo>
                  <a:lnTo>
                    <a:pt x="5978" y="3621"/>
                  </a:lnTo>
                  <a:lnTo>
                    <a:pt x="5978" y="4311"/>
                  </a:lnTo>
                  <a:lnTo>
                    <a:pt x="1477" y="4311"/>
                  </a:lnTo>
                  <a:lnTo>
                    <a:pt x="1477" y="2311"/>
                  </a:lnTo>
                  <a:lnTo>
                    <a:pt x="5621" y="2311"/>
                  </a:lnTo>
                  <a:lnTo>
                    <a:pt x="5621" y="2025"/>
                  </a:lnTo>
                  <a:lnTo>
                    <a:pt x="1144" y="2025"/>
                  </a:lnTo>
                  <a:lnTo>
                    <a:pt x="1144" y="4645"/>
                  </a:lnTo>
                  <a:lnTo>
                    <a:pt x="5978" y="4645"/>
                  </a:lnTo>
                  <a:lnTo>
                    <a:pt x="5978" y="5002"/>
                  </a:lnTo>
                  <a:lnTo>
                    <a:pt x="1144" y="5002"/>
                  </a:lnTo>
                  <a:lnTo>
                    <a:pt x="1144" y="5288"/>
                  </a:lnTo>
                  <a:lnTo>
                    <a:pt x="5978" y="5288"/>
                  </a:lnTo>
                  <a:lnTo>
                    <a:pt x="5978" y="6312"/>
                  </a:lnTo>
                  <a:lnTo>
                    <a:pt x="3978" y="6312"/>
                  </a:lnTo>
                  <a:lnTo>
                    <a:pt x="3978" y="7621"/>
                  </a:lnTo>
                  <a:lnTo>
                    <a:pt x="5621" y="7621"/>
                  </a:lnTo>
                  <a:lnTo>
                    <a:pt x="5621" y="7312"/>
                  </a:lnTo>
                  <a:lnTo>
                    <a:pt x="4288" y="7312"/>
                  </a:lnTo>
                  <a:lnTo>
                    <a:pt x="4288" y="6597"/>
                  </a:lnTo>
                  <a:lnTo>
                    <a:pt x="5978" y="6597"/>
                  </a:lnTo>
                  <a:lnTo>
                    <a:pt x="5978" y="7931"/>
                  </a:lnTo>
                  <a:lnTo>
                    <a:pt x="311" y="7931"/>
                  </a:lnTo>
                  <a:lnTo>
                    <a:pt x="311" y="1977"/>
                  </a:lnTo>
                  <a:lnTo>
                    <a:pt x="25" y="1977"/>
                  </a:lnTo>
                  <a:lnTo>
                    <a:pt x="25" y="8264"/>
                  </a:lnTo>
                  <a:lnTo>
                    <a:pt x="5978" y="8264"/>
                  </a:lnTo>
                  <a:lnTo>
                    <a:pt x="5978" y="9574"/>
                  </a:lnTo>
                  <a:cubicBezTo>
                    <a:pt x="5978" y="9765"/>
                    <a:pt x="6121" y="9908"/>
                    <a:pt x="6312" y="9908"/>
                  </a:cubicBezTo>
                  <a:lnTo>
                    <a:pt x="10217" y="9908"/>
                  </a:lnTo>
                  <a:cubicBezTo>
                    <a:pt x="10408" y="9908"/>
                    <a:pt x="10551" y="9765"/>
                    <a:pt x="10551" y="9574"/>
                  </a:cubicBezTo>
                  <a:lnTo>
                    <a:pt x="10551" y="2311"/>
                  </a:lnTo>
                  <a:cubicBezTo>
                    <a:pt x="10527" y="2144"/>
                    <a:pt x="10408" y="1977"/>
                    <a:pt x="10241" y="1977"/>
                  </a:cubicBezTo>
                  <a:lnTo>
                    <a:pt x="8241" y="1977"/>
                  </a:lnTo>
                  <a:lnTo>
                    <a:pt x="8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5"/>
            <p:cNvSpPr/>
            <p:nvPr/>
          </p:nvSpPr>
          <p:spPr>
            <a:xfrm>
              <a:off x="949647" y="4265942"/>
              <a:ext cx="102903" cy="68904"/>
            </a:xfrm>
            <a:custGeom>
              <a:avLst/>
              <a:gdLst/>
              <a:ahLst/>
              <a:cxnLst/>
              <a:rect l="l" t="t" r="r" b="b"/>
              <a:pathLst>
                <a:path w="2954" h="1978" extrusionOk="0">
                  <a:moveTo>
                    <a:pt x="2668" y="310"/>
                  </a:moveTo>
                  <a:lnTo>
                    <a:pt x="2668" y="1644"/>
                  </a:lnTo>
                  <a:lnTo>
                    <a:pt x="334" y="1644"/>
                  </a:lnTo>
                  <a:lnTo>
                    <a:pt x="334" y="310"/>
                  </a:lnTo>
                  <a:close/>
                  <a:moveTo>
                    <a:pt x="0" y="0"/>
                  </a:moveTo>
                  <a:lnTo>
                    <a:pt x="0" y="1977"/>
                  </a:lnTo>
                  <a:lnTo>
                    <a:pt x="2953" y="1977"/>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5"/>
            <p:cNvSpPr/>
            <p:nvPr/>
          </p:nvSpPr>
          <p:spPr>
            <a:xfrm>
              <a:off x="949647" y="4347246"/>
              <a:ext cx="103739" cy="9998"/>
            </a:xfrm>
            <a:custGeom>
              <a:avLst/>
              <a:gdLst/>
              <a:ahLst/>
              <a:cxnLst/>
              <a:rect l="l" t="t" r="r" b="b"/>
              <a:pathLst>
                <a:path w="2978" h="287" extrusionOk="0">
                  <a:moveTo>
                    <a:pt x="0" y="0"/>
                  </a:moveTo>
                  <a:lnTo>
                    <a:pt x="0" y="286"/>
                  </a:lnTo>
                  <a:lnTo>
                    <a:pt x="2977" y="286"/>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5"/>
            <p:cNvSpPr/>
            <p:nvPr/>
          </p:nvSpPr>
          <p:spPr>
            <a:xfrm>
              <a:off x="949647" y="4369645"/>
              <a:ext cx="103739" cy="10799"/>
            </a:xfrm>
            <a:custGeom>
              <a:avLst/>
              <a:gdLst/>
              <a:ahLst/>
              <a:cxnLst/>
              <a:rect l="l" t="t" r="r" b="b"/>
              <a:pathLst>
                <a:path w="2978" h="310" extrusionOk="0">
                  <a:moveTo>
                    <a:pt x="0" y="0"/>
                  </a:moveTo>
                  <a:lnTo>
                    <a:pt x="0" y="310"/>
                  </a:lnTo>
                  <a:lnTo>
                    <a:pt x="2977" y="310"/>
                  </a:ln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5"/>
            <p:cNvSpPr/>
            <p:nvPr/>
          </p:nvSpPr>
          <p:spPr>
            <a:xfrm>
              <a:off x="949647" y="4392879"/>
              <a:ext cx="45669" cy="34034"/>
            </a:xfrm>
            <a:custGeom>
              <a:avLst/>
              <a:gdLst/>
              <a:ahLst/>
              <a:cxnLst/>
              <a:rect l="l" t="t" r="r" b="b"/>
              <a:pathLst>
                <a:path w="1311" h="977" extrusionOk="0">
                  <a:moveTo>
                    <a:pt x="1024" y="286"/>
                  </a:moveTo>
                  <a:lnTo>
                    <a:pt x="1024" y="643"/>
                  </a:lnTo>
                  <a:lnTo>
                    <a:pt x="334" y="643"/>
                  </a:lnTo>
                  <a:lnTo>
                    <a:pt x="334" y="286"/>
                  </a:lnTo>
                  <a:close/>
                  <a:moveTo>
                    <a:pt x="0" y="0"/>
                  </a:moveTo>
                  <a:lnTo>
                    <a:pt x="0" y="976"/>
                  </a:lnTo>
                  <a:lnTo>
                    <a:pt x="1310" y="976"/>
                  </a:lnTo>
                  <a:lnTo>
                    <a:pt x="1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5"/>
            <p:cNvSpPr/>
            <p:nvPr/>
          </p:nvSpPr>
          <p:spPr>
            <a:xfrm>
              <a:off x="1012698" y="4392879"/>
              <a:ext cx="46470" cy="34034"/>
            </a:xfrm>
            <a:custGeom>
              <a:avLst/>
              <a:gdLst/>
              <a:ahLst/>
              <a:cxnLst/>
              <a:rect l="l" t="t" r="r" b="b"/>
              <a:pathLst>
                <a:path w="1334" h="977" extrusionOk="0">
                  <a:moveTo>
                    <a:pt x="1024" y="286"/>
                  </a:moveTo>
                  <a:lnTo>
                    <a:pt x="1024" y="643"/>
                  </a:lnTo>
                  <a:lnTo>
                    <a:pt x="334" y="643"/>
                  </a:lnTo>
                  <a:lnTo>
                    <a:pt x="334" y="286"/>
                  </a:lnTo>
                  <a:close/>
                  <a:moveTo>
                    <a:pt x="0" y="0"/>
                  </a:moveTo>
                  <a:lnTo>
                    <a:pt x="0" y="976"/>
                  </a:lnTo>
                  <a:lnTo>
                    <a:pt x="1334" y="976"/>
                  </a:lnTo>
                  <a:lnTo>
                    <a:pt x="1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5"/>
            <p:cNvSpPr/>
            <p:nvPr/>
          </p:nvSpPr>
          <p:spPr>
            <a:xfrm>
              <a:off x="754713" y="4335611"/>
              <a:ext cx="155991" cy="10834"/>
            </a:xfrm>
            <a:custGeom>
              <a:avLst/>
              <a:gdLst/>
              <a:ahLst/>
              <a:cxnLst/>
              <a:rect l="l" t="t" r="r" b="b"/>
              <a:pathLst>
                <a:path w="4478" h="311" extrusionOk="0">
                  <a:moveTo>
                    <a:pt x="0" y="1"/>
                  </a:moveTo>
                  <a:lnTo>
                    <a:pt x="0" y="310"/>
                  </a:lnTo>
                  <a:lnTo>
                    <a:pt x="4477" y="310"/>
                  </a:lnTo>
                  <a:lnTo>
                    <a:pt x="4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3" name="Google Shape;1993;p75"/>
          <p:cNvGrpSpPr/>
          <p:nvPr/>
        </p:nvGrpSpPr>
        <p:grpSpPr>
          <a:xfrm>
            <a:off x="3344507" y="4164441"/>
            <a:ext cx="351812" cy="297705"/>
            <a:chOff x="1609825" y="4433100"/>
            <a:chExt cx="263175" cy="222700"/>
          </a:xfrm>
        </p:grpSpPr>
        <p:sp>
          <p:nvSpPr>
            <p:cNvPr id="1994" name="Google Shape;1994;p75"/>
            <p:cNvSpPr/>
            <p:nvPr/>
          </p:nvSpPr>
          <p:spPr>
            <a:xfrm>
              <a:off x="1609825" y="4449175"/>
              <a:ext cx="89925" cy="205425"/>
            </a:xfrm>
            <a:custGeom>
              <a:avLst/>
              <a:gdLst/>
              <a:ahLst/>
              <a:cxnLst/>
              <a:rect l="l" t="t" r="r" b="b"/>
              <a:pathLst>
                <a:path w="3597" h="8217" extrusionOk="0">
                  <a:moveTo>
                    <a:pt x="1310" y="334"/>
                  </a:moveTo>
                  <a:lnTo>
                    <a:pt x="1310" y="5954"/>
                  </a:lnTo>
                  <a:lnTo>
                    <a:pt x="286" y="5954"/>
                  </a:lnTo>
                  <a:lnTo>
                    <a:pt x="286" y="334"/>
                  </a:lnTo>
                  <a:close/>
                  <a:moveTo>
                    <a:pt x="2287" y="6264"/>
                  </a:moveTo>
                  <a:lnTo>
                    <a:pt x="2287" y="6954"/>
                  </a:lnTo>
                  <a:lnTo>
                    <a:pt x="1596" y="6954"/>
                  </a:lnTo>
                  <a:lnTo>
                    <a:pt x="1596" y="6264"/>
                  </a:lnTo>
                  <a:close/>
                  <a:moveTo>
                    <a:pt x="3263" y="7240"/>
                  </a:moveTo>
                  <a:lnTo>
                    <a:pt x="3263" y="7931"/>
                  </a:lnTo>
                  <a:lnTo>
                    <a:pt x="2596" y="7931"/>
                  </a:lnTo>
                  <a:lnTo>
                    <a:pt x="2596" y="7240"/>
                  </a:lnTo>
                  <a:close/>
                  <a:moveTo>
                    <a:pt x="1" y="1"/>
                  </a:moveTo>
                  <a:lnTo>
                    <a:pt x="1" y="6264"/>
                  </a:lnTo>
                  <a:lnTo>
                    <a:pt x="1310" y="6264"/>
                  </a:lnTo>
                  <a:lnTo>
                    <a:pt x="1310" y="7240"/>
                  </a:lnTo>
                  <a:lnTo>
                    <a:pt x="2287" y="7240"/>
                  </a:lnTo>
                  <a:lnTo>
                    <a:pt x="2287" y="8217"/>
                  </a:lnTo>
                  <a:lnTo>
                    <a:pt x="3597" y="8217"/>
                  </a:lnTo>
                  <a:lnTo>
                    <a:pt x="3597" y="6907"/>
                  </a:lnTo>
                  <a:lnTo>
                    <a:pt x="2620" y="6907"/>
                  </a:lnTo>
                  <a:lnTo>
                    <a:pt x="2620" y="5954"/>
                  </a:lnTo>
                  <a:lnTo>
                    <a:pt x="1644" y="5954"/>
                  </a:lnTo>
                  <a:lnTo>
                    <a:pt x="1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5"/>
            <p:cNvSpPr/>
            <p:nvPr/>
          </p:nvSpPr>
          <p:spPr>
            <a:xfrm>
              <a:off x="1746175" y="4507525"/>
              <a:ext cx="7750" cy="7175"/>
            </a:xfrm>
            <a:custGeom>
              <a:avLst/>
              <a:gdLst/>
              <a:ahLst/>
              <a:cxnLst/>
              <a:rect l="l" t="t" r="r" b="b"/>
              <a:pathLst>
                <a:path w="310" h="287" extrusionOk="0">
                  <a:moveTo>
                    <a:pt x="0" y="1"/>
                  </a:moveTo>
                  <a:lnTo>
                    <a:pt x="0"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5"/>
            <p:cNvSpPr/>
            <p:nvPr/>
          </p:nvSpPr>
          <p:spPr>
            <a:xfrm>
              <a:off x="1762250" y="4507525"/>
              <a:ext cx="8350" cy="7175"/>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5"/>
            <p:cNvSpPr/>
            <p:nvPr/>
          </p:nvSpPr>
          <p:spPr>
            <a:xfrm>
              <a:off x="1778900" y="4507525"/>
              <a:ext cx="7775" cy="7175"/>
            </a:xfrm>
            <a:custGeom>
              <a:avLst/>
              <a:gdLst/>
              <a:ahLst/>
              <a:cxnLst/>
              <a:rect l="l" t="t" r="r" b="b"/>
              <a:pathLst>
                <a:path w="311" h="287" extrusionOk="0">
                  <a:moveTo>
                    <a:pt x="1" y="1"/>
                  </a:moveTo>
                  <a:lnTo>
                    <a:pt x="1" y="286"/>
                  </a:lnTo>
                  <a:lnTo>
                    <a:pt x="310" y="286"/>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5"/>
            <p:cNvSpPr/>
            <p:nvPr/>
          </p:nvSpPr>
          <p:spPr>
            <a:xfrm>
              <a:off x="1658650" y="4433100"/>
              <a:ext cx="214350" cy="222700"/>
            </a:xfrm>
            <a:custGeom>
              <a:avLst/>
              <a:gdLst/>
              <a:ahLst/>
              <a:cxnLst/>
              <a:rect l="l" t="t" r="r" b="b"/>
              <a:pathLst>
                <a:path w="8574" h="8908" extrusionOk="0">
                  <a:moveTo>
                    <a:pt x="2477" y="3597"/>
                  </a:moveTo>
                  <a:lnTo>
                    <a:pt x="2477" y="3954"/>
                  </a:lnTo>
                  <a:lnTo>
                    <a:pt x="2120" y="3954"/>
                  </a:lnTo>
                  <a:lnTo>
                    <a:pt x="2120" y="3597"/>
                  </a:lnTo>
                  <a:close/>
                  <a:moveTo>
                    <a:pt x="6478" y="3597"/>
                  </a:moveTo>
                  <a:lnTo>
                    <a:pt x="6478" y="3954"/>
                  </a:lnTo>
                  <a:lnTo>
                    <a:pt x="6121" y="3954"/>
                  </a:lnTo>
                  <a:lnTo>
                    <a:pt x="6121" y="3597"/>
                  </a:lnTo>
                  <a:close/>
                  <a:moveTo>
                    <a:pt x="4287" y="5573"/>
                  </a:moveTo>
                  <a:cubicBezTo>
                    <a:pt x="4382" y="5573"/>
                    <a:pt x="4477" y="5645"/>
                    <a:pt x="4477" y="5740"/>
                  </a:cubicBezTo>
                  <a:cubicBezTo>
                    <a:pt x="4477" y="5835"/>
                    <a:pt x="4382" y="5930"/>
                    <a:pt x="4287" y="5930"/>
                  </a:cubicBezTo>
                  <a:cubicBezTo>
                    <a:pt x="4216" y="5930"/>
                    <a:pt x="4120" y="5835"/>
                    <a:pt x="4120" y="5740"/>
                  </a:cubicBezTo>
                  <a:cubicBezTo>
                    <a:pt x="4120" y="5645"/>
                    <a:pt x="4216" y="5573"/>
                    <a:pt x="4287" y="5573"/>
                  </a:cubicBezTo>
                  <a:close/>
                  <a:moveTo>
                    <a:pt x="4454" y="4549"/>
                  </a:moveTo>
                  <a:lnTo>
                    <a:pt x="5430" y="5764"/>
                  </a:lnTo>
                  <a:lnTo>
                    <a:pt x="4716" y="7264"/>
                  </a:lnTo>
                  <a:lnTo>
                    <a:pt x="3906" y="7264"/>
                  </a:lnTo>
                  <a:lnTo>
                    <a:pt x="3168" y="5764"/>
                  </a:lnTo>
                  <a:lnTo>
                    <a:pt x="4144" y="4549"/>
                  </a:lnTo>
                  <a:lnTo>
                    <a:pt x="4144" y="5287"/>
                  </a:lnTo>
                  <a:cubicBezTo>
                    <a:pt x="3977" y="5359"/>
                    <a:pt x="3811" y="5526"/>
                    <a:pt x="3811" y="5740"/>
                  </a:cubicBezTo>
                  <a:cubicBezTo>
                    <a:pt x="3811" y="6002"/>
                    <a:pt x="4025" y="6216"/>
                    <a:pt x="4287" y="6216"/>
                  </a:cubicBezTo>
                  <a:cubicBezTo>
                    <a:pt x="4573" y="6216"/>
                    <a:pt x="4763" y="6002"/>
                    <a:pt x="4763" y="5740"/>
                  </a:cubicBezTo>
                  <a:cubicBezTo>
                    <a:pt x="4763" y="5526"/>
                    <a:pt x="4644" y="5359"/>
                    <a:pt x="4454" y="5287"/>
                  </a:cubicBezTo>
                  <a:lnTo>
                    <a:pt x="4454" y="4549"/>
                  </a:lnTo>
                  <a:close/>
                  <a:moveTo>
                    <a:pt x="4620" y="7550"/>
                  </a:moveTo>
                  <a:lnTo>
                    <a:pt x="4620" y="8574"/>
                  </a:lnTo>
                  <a:lnTo>
                    <a:pt x="3930" y="8574"/>
                  </a:lnTo>
                  <a:lnTo>
                    <a:pt x="3930" y="7550"/>
                  </a:lnTo>
                  <a:close/>
                  <a:moveTo>
                    <a:pt x="0" y="1"/>
                  </a:moveTo>
                  <a:lnTo>
                    <a:pt x="0" y="6240"/>
                  </a:lnTo>
                  <a:lnTo>
                    <a:pt x="2477" y="6240"/>
                  </a:lnTo>
                  <a:lnTo>
                    <a:pt x="2477" y="5954"/>
                  </a:lnTo>
                  <a:lnTo>
                    <a:pt x="310" y="5954"/>
                  </a:lnTo>
                  <a:lnTo>
                    <a:pt x="310" y="334"/>
                  </a:lnTo>
                  <a:lnTo>
                    <a:pt x="8240" y="334"/>
                  </a:lnTo>
                  <a:lnTo>
                    <a:pt x="8240" y="5954"/>
                  </a:lnTo>
                  <a:lnTo>
                    <a:pt x="5692" y="5954"/>
                  </a:lnTo>
                  <a:lnTo>
                    <a:pt x="5787" y="5740"/>
                  </a:lnTo>
                  <a:lnTo>
                    <a:pt x="4311" y="3930"/>
                  </a:lnTo>
                  <a:lnTo>
                    <a:pt x="5763" y="3930"/>
                  </a:lnTo>
                  <a:lnTo>
                    <a:pt x="5763" y="4263"/>
                  </a:lnTo>
                  <a:lnTo>
                    <a:pt x="6740" y="4263"/>
                  </a:lnTo>
                  <a:lnTo>
                    <a:pt x="6740" y="3311"/>
                  </a:lnTo>
                  <a:lnTo>
                    <a:pt x="5763" y="3311"/>
                  </a:lnTo>
                  <a:lnTo>
                    <a:pt x="5763" y="3620"/>
                  </a:lnTo>
                  <a:lnTo>
                    <a:pt x="2739" y="3620"/>
                  </a:lnTo>
                  <a:lnTo>
                    <a:pt x="2739" y="3311"/>
                  </a:lnTo>
                  <a:lnTo>
                    <a:pt x="1834" y="3311"/>
                  </a:lnTo>
                  <a:lnTo>
                    <a:pt x="1834" y="4287"/>
                  </a:lnTo>
                  <a:lnTo>
                    <a:pt x="2810" y="4287"/>
                  </a:lnTo>
                  <a:lnTo>
                    <a:pt x="2810" y="3954"/>
                  </a:lnTo>
                  <a:lnTo>
                    <a:pt x="4263" y="3954"/>
                  </a:lnTo>
                  <a:lnTo>
                    <a:pt x="2810" y="5764"/>
                  </a:lnTo>
                  <a:lnTo>
                    <a:pt x="3549" y="7288"/>
                  </a:lnTo>
                  <a:lnTo>
                    <a:pt x="3144" y="7288"/>
                  </a:lnTo>
                  <a:lnTo>
                    <a:pt x="3144" y="7597"/>
                  </a:lnTo>
                  <a:lnTo>
                    <a:pt x="3644" y="7597"/>
                  </a:lnTo>
                  <a:lnTo>
                    <a:pt x="3644" y="8907"/>
                  </a:lnTo>
                  <a:lnTo>
                    <a:pt x="4954" y="8907"/>
                  </a:lnTo>
                  <a:lnTo>
                    <a:pt x="4954" y="7597"/>
                  </a:lnTo>
                  <a:lnTo>
                    <a:pt x="5454" y="7597"/>
                  </a:lnTo>
                  <a:lnTo>
                    <a:pt x="5454" y="7288"/>
                  </a:lnTo>
                  <a:lnTo>
                    <a:pt x="5049" y="7288"/>
                  </a:lnTo>
                  <a:lnTo>
                    <a:pt x="5549" y="6288"/>
                  </a:lnTo>
                  <a:lnTo>
                    <a:pt x="8574" y="6288"/>
                  </a:lnTo>
                  <a:lnTo>
                    <a:pt x="8574" y="6240"/>
                  </a:lnTo>
                  <a:lnTo>
                    <a:pt x="85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5"/>
            <p:cNvSpPr/>
            <p:nvPr/>
          </p:nvSpPr>
          <p:spPr>
            <a:xfrm>
              <a:off x="1625900" y="4573600"/>
              <a:ext cx="8350" cy="7775"/>
            </a:xfrm>
            <a:custGeom>
              <a:avLst/>
              <a:gdLst/>
              <a:ahLst/>
              <a:cxnLst/>
              <a:rect l="l" t="t" r="r" b="b"/>
              <a:pathLst>
                <a:path w="334"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5"/>
            <p:cNvSpPr/>
            <p:nvPr/>
          </p:nvSpPr>
          <p:spPr>
            <a:xfrm>
              <a:off x="1625900" y="4540275"/>
              <a:ext cx="8350" cy="7175"/>
            </a:xfrm>
            <a:custGeom>
              <a:avLst/>
              <a:gdLst/>
              <a:ahLst/>
              <a:cxnLst/>
              <a:rect l="l" t="t" r="r" b="b"/>
              <a:pathLst>
                <a:path w="334"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5"/>
            <p:cNvSpPr/>
            <p:nvPr/>
          </p:nvSpPr>
          <p:spPr>
            <a:xfrm>
              <a:off x="1625900" y="4507525"/>
              <a:ext cx="8350" cy="7175"/>
            </a:xfrm>
            <a:custGeom>
              <a:avLst/>
              <a:gdLst/>
              <a:ahLst/>
              <a:cxnLst/>
              <a:rect l="l" t="t" r="r" b="b"/>
              <a:pathLst>
                <a:path w="334" h="287" extrusionOk="0">
                  <a:moveTo>
                    <a:pt x="1" y="1"/>
                  </a:moveTo>
                  <a:lnTo>
                    <a:pt x="1"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5"/>
            <p:cNvSpPr/>
            <p:nvPr/>
          </p:nvSpPr>
          <p:spPr>
            <a:xfrm>
              <a:off x="1625900" y="4474175"/>
              <a:ext cx="8350" cy="7175"/>
            </a:xfrm>
            <a:custGeom>
              <a:avLst/>
              <a:gdLst/>
              <a:ahLst/>
              <a:cxnLst/>
              <a:rect l="l" t="t" r="r" b="b"/>
              <a:pathLst>
                <a:path w="334"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75"/>
          <p:cNvGrpSpPr/>
          <p:nvPr/>
        </p:nvGrpSpPr>
        <p:grpSpPr>
          <a:xfrm>
            <a:off x="4044501" y="4088443"/>
            <a:ext cx="351812" cy="449700"/>
            <a:chOff x="2136725" y="4433100"/>
            <a:chExt cx="263175" cy="336400"/>
          </a:xfrm>
        </p:grpSpPr>
        <p:sp>
          <p:nvSpPr>
            <p:cNvPr id="2004" name="Google Shape;2004;p75"/>
            <p:cNvSpPr/>
            <p:nvPr/>
          </p:nvSpPr>
          <p:spPr>
            <a:xfrm>
              <a:off x="2158150" y="4612300"/>
              <a:ext cx="62550" cy="62550"/>
            </a:xfrm>
            <a:custGeom>
              <a:avLst/>
              <a:gdLst/>
              <a:ahLst/>
              <a:cxnLst/>
              <a:rect l="l" t="t" r="r" b="b"/>
              <a:pathLst>
                <a:path w="2502" h="2502" extrusionOk="0">
                  <a:moveTo>
                    <a:pt x="2120" y="382"/>
                  </a:moveTo>
                  <a:lnTo>
                    <a:pt x="2120" y="2120"/>
                  </a:lnTo>
                  <a:lnTo>
                    <a:pt x="382" y="2120"/>
                  </a:lnTo>
                  <a:lnTo>
                    <a:pt x="382" y="382"/>
                  </a:lnTo>
                  <a:close/>
                  <a:moveTo>
                    <a:pt x="1" y="1"/>
                  </a:moveTo>
                  <a:lnTo>
                    <a:pt x="1" y="2501"/>
                  </a:lnTo>
                  <a:lnTo>
                    <a:pt x="2501" y="2501"/>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5"/>
            <p:cNvSpPr/>
            <p:nvPr/>
          </p:nvSpPr>
          <p:spPr>
            <a:xfrm>
              <a:off x="2136725" y="4433100"/>
              <a:ext cx="263175" cy="263175"/>
            </a:xfrm>
            <a:custGeom>
              <a:avLst/>
              <a:gdLst/>
              <a:ahLst/>
              <a:cxnLst/>
              <a:rect l="l" t="t" r="r" b="b"/>
              <a:pathLst>
                <a:path w="10527" h="10527" extrusionOk="0">
                  <a:moveTo>
                    <a:pt x="10145" y="382"/>
                  </a:moveTo>
                  <a:lnTo>
                    <a:pt x="10145" y="1692"/>
                  </a:lnTo>
                  <a:lnTo>
                    <a:pt x="381" y="1692"/>
                  </a:lnTo>
                  <a:lnTo>
                    <a:pt x="381" y="382"/>
                  </a:lnTo>
                  <a:close/>
                  <a:moveTo>
                    <a:pt x="0" y="1"/>
                  </a:moveTo>
                  <a:lnTo>
                    <a:pt x="0" y="2073"/>
                  </a:lnTo>
                  <a:lnTo>
                    <a:pt x="10145" y="2073"/>
                  </a:lnTo>
                  <a:lnTo>
                    <a:pt x="10145" y="10146"/>
                  </a:lnTo>
                  <a:lnTo>
                    <a:pt x="6549" y="10146"/>
                  </a:lnTo>
                  <a:lnTo>
                    <a:pt x="6549" y="10527"/>
                  </a:lnTo>
                  <a:lnTo>
                    <a:pt x="10526" y="10527"/>
                  </a:lnTo>
                  <a:lnTo>
                    <a:pt x="10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5"/>
            <p:cNvSpPr/>
            <p:nvPr/>
          </p:nvSpPr>
          <p:spPr>
            <a:xfrm>
              <a:off x="2163525" y="4453950"/>
              <a:ext cx="10125" cy="9550"/>
            </a:xfrm>
            <a:custGeom>
              <a:avLst/>
              <a:gdLst/>
              <a:ahLst/>
              <a:cxnLst/>
              <a:rect l="l" t="t" r="r" b="b"/>
              <a:pathLst>
                <a:path w="405" h="382" extrusionOk="0">
                  <a:moveTo>
                    <a:pt x="0" y="0"/>
                  </a:moveTo>
                  <a:lnTo>
                    <a:pt x="0" y="381"/>
                  </a:lnTo>
                  <a:lnTo>
                    <a:pt x="405" y="381"/>
                  </a:lnTo>
                  <a:lnTo>
                    <a:pt x="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5"/>
            <p:cNvSpPr/>
            <p:nvPr/>
          </p:nvSpPr>
          <p:spPr>
            <a:xfrm>
              <a:off x="2184350" y="4453950"/>
              <a:ext cx="10150" cy="9550"/>
            </a:xfrm>
            <a:custGeom>
              <a:avLst/>
              <a:gdLst/>
              <a:ahLst/>
              <a:cxnLst/>
              <a:rect l="l" t="t" r="r" b="b"/>
              <a:pathLst>
                <a:path w="406" h="382" extrusionOk="0">
                  <a:moveTo>
                    <a:pt x="1" y="0"/>
                  </a:moveTo>
                  <a:lnTo>
                    <a:pt x="1" y="381"/>
                  </a:lnTo>
                  <a:lnTo>
                    <a:pt x="405" y="381"/>
                  </a:lnTo>
                  <a:lnTo>
                    <a:pt x="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5"/>
            <p:cNvSpPr/>
            <p:nvPr/>
          </p:nvSpPr>
          <p:spPr>
            <a:xfrm>
              <a:off x="2205775" y="4453950"/>
              <a:ext cx="10150" cy="9550"/>
            </a:xfrm>
            <a:custGeom>
              <a:avLst/>
              <a:gdLst/>
              <a:ahLst/>
              <a:cxnLst/>
              <a:rect l="l" t="t" r="r" b="b"/>
              <a:pathLst>
                <a:path w="406" h="382" extrusionOk="0">
                  <a:moveTo>
                    <a:pt x="1" y="0"/>
                  </a:moveTo>
                  <a:lnTo>
                    <a:pt x="1" y="381"/>
                  </a:lnTo>
                  <a:lnTo>
                    <a:pt x="406" y="381"/>
                  </a:lnTo>
                  <a:lnTo>
                    <a:pt x="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5"/>
            <p:cNvSpPr/>
            <p:nvPr/>
          </p:nvSpPr>
          <p:spPr>
            <a:xfrm>
              <a:off x="2327250" y="4586125"/>
              <a:ext cx="53000" cy="10125"/>
            </a:xfrm>
            <a:custGeom>
              <a:avLst/>
              <a:gdLst/>
              <a:ahLst/>
              <a:cxnLst/>
              <a:rect l="l" t="t" r="r" b="b"/>
              <a:pathLst>
                <a:path w="2120" h="405" extrusionOk="0">
                  <a:moveTo>
                    <a:pt x="0" y="0"/>
                  </a:moveTo>
                  <a:lnTo>
                    <a:pt x="0" y="405"/>
                  </a:lnTo>
                  <a:lnTo>
                    <a:pt x="2120" y="405"/>
                  </a:lnTo>
                  <a:lnTo>
                    <a:pt x="2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5"/>
            <p:cNvSpPr/>
            <p:nvPr/>
          </p:nvSpPr>
          <p:spPr>
            <a:xfrm>
              <a:off x="2316525" y="4639100"/>
              <a:ext cx="63725" cy="9550"/>
            </a:xfrm>
            <a:custGeom>
              <a:avLst/>
              <a:gdLst/>
              <a:ahLst/>
              <a:cxnLst/>
              <a:rect l="l" t="t" r="r" b="b"/>
              <a:pathLst>
                <a:path w="2549" h="382" extrusionOk="0">
                  <a:moveTo>
                    <a:pt x="0" y="0"/>
                  </a:moveTo>
                  <a:lnTo>
                    <a:pt x="0" y="382"/>
                  </a:lnTo>
                  <a:lnTo>
                    <a:pt x="2549" y="382"/>
                  </a:lnTo>
                  <a:lnTo>
                    <a:pt x="2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5"/>
            <p:cNvSpPr/>
            <p:nvPr/>
          </p:nvSpPr>
          <p:spPr>
            <a:xfrm>
              <a:off x="2316525" y="4612300"/>
              <a:ext cx="63725" cy="9550"/>
            </a:xfrm>
            <a:custGeom>
              <a:avLst/>
              <a:gdLst/>
              <a:ahLst/>
              <a:cxnLst/>
              <a:rect l="l" t="t" r="r" b="b"/>
              <a:pathLst>
                <a:path w="2549" h="382" extrusionOk="0">
                  <a:moveTo>
                    <a:pt x="0" y="1"/>
                  </a:moveTo>
                  <a:lnTo>
                    <a:pt x="0" y="382"/>
                  </a:lnTo>
                  <a:lnTo>
                    <a:pt x="2549" y="382"/>
                  </a:lnTo>
                  <a:lnTo>
                    <a:pt x="2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5"/>
            <p:cNvSpPr/>
            <p:nvPr/>
          </p:nvSpPr>
          <p:spPr>
            <a:xfrm>
              <a:off x="2136725" y="4495025"/>
              <a:ext cx="242325" cy="274475"/>
            </a:xfrm>
            <a:custGeom>
              <a:avLst/>
              <a:gdLst/>
              <a:ahLst/>
              <a:cxnLst/>
              <a:rect l="l" t="t" r="r" b="b"/>
              <a:pathLst>
                <a:path w="9693" h="10979" extrusionOk="0">
                  <a:moveTo>
                    <a:pt x="2977" y="1310"/>
                  </a:moveTo>
                  <a:lnTo>
                    <a:pt x="2977" y="1739"/>
                  </a:lnTo>
                  <a:lnTo>
                    <a:pt x="2525" y="1739"/>
                  </a:lnTo>
                  <a:lnTo>
                    <a:pt x="2525" y="1310"/>
                  </a:lnTo>
                  <a:close/>
                  <a:moveTo>
                    <a:pt x="8026" y="1310"/>
                  </a:moveTo>
                  <a:lnTo>
                    <a:pt x="8026" y="1739"/>
                  </a:lnTo>
                  <a:lnTo>
                    <a:pt x="7597" y="1739"/>
                  </a:lnTo>
                  <a:lnTo>
                    <a:pt x="7597" y="1310"/>
                  </a:lnTo>
                  <a:close/>
                  <a:moveTo>
                    <a:pt x="5287" y="3835"/>
                  </a:moveTo>
                  <a:cubicBezTo>
                    <a:pt x="5406" y="3835"/>
                    <a:pt x="5525" y="3930"/>
                    <a:pt x="5525" y="4073"/>
                  </a:cubicBezTo>
                  <a:cubicBezTo>
                    <a:pt x="5525" y="4192"/>
                    <a:pt x="5430" y="4311"/>
                    <a:pt x="5287" y="4311"/>
                  </a:cubicBezTo>
                  <a:cubicBezTo>
                    <a:pt x="5168" y="4311"/>
                    <a:pt x="5049" y="4216"/>
                    <a:pt x="5049" y="4073"/>
                  </a:cubicBezTo>
                  <a:cubicBezTo>
                    <a:pt x="5049" y="3930"/>
                    <a:pt x="5168" y="3835"/>
                    <a:pt x="5287" y="3835"/>
                  </a:cubicBezTo>
                  <a:close/>
                  <a:moveTo>
                    <a:pt x="5502" y="2501"/>
                  </a:moveTo>
                  <a:lnTo>
                    <a:pt x="6788" y="4073"/>
                  </a:lnTo>
                  <a:lnTo>
                    <a:pt x="5811" y="5978"/>
                  </a:lnTo>
                  <a:lnTo>
                    <a:pt x="4787" y="5978"/>
                  </a:lnTo>
                  <a:lnTo>
                    <a:pt x="3835" y="4073"/>
                  </a:lnTo>
                  <a:lnTo>
                    <a:pt x="5097" y="2501"/>
                  </a:lnTo>
                  <a:lnTo>
                    <a:pt x="5097" y="3453"/>
                  </a:lnTo>
                  <a:cubicBezTo>
                    <a:pt x="4859" y="3525"/>
                    <a:pt x="4668" y="3763"/>
                    <a:pt x="4668" y="4049"/>
                  </a:cubicBezTo>
                  <a:cubicBezTo>
                    <a:pt x="4668" y="4406"/>
                    <a:pt x="4930" y="4668"/>
                    <a:pt x="5287" y="4668"/>
                  </a:cubicBezTo>
                  <a:cubicBezTo>
                    <a:pt x="5644" y="4668"/>
                    <a:pt x="5930" y="4406"/>
                    <a:pt x="5930" y="4049"/>
                  </a:cubicBezTo>
                  <a:cubicBezTo>
                    <a:pt x="5930" y="3763"/>
                    <a:pt x="5764" y="3525"/>
                    <a:pt x="5502" y="3453"/>
                  </a:cubicBezTo>
                  <a:lnTo>
                    <a:pt x="5502" y="2501"/>
                  </a:lnTo>
                  <a:close/>
                  <a:moveTo>
                    <a:pt x="0" y="0"/>
                  </a:moveTo>
                  <a:lnTo>
                    <a:pt x="0" y="8026"/>
                  </a:lnTo>
                  <a:lnTo>
                    <a:pt x="4430" y="8026"/>
                  </a:lnTo>
                  <a:lnTo>
                    <a:pt x="4430" y="10979"/>
                  </a:lnTo>
                  <a:lnTo>
                    <a:pt x="4811" y="10979"/>
                  </a:lnTo>
                  <a:lnTo>
                    <a:pt x="4811" y="6335"/>
                  </a:lnTo>
                  <a:lnTo>
                    <a:pt x="5692" y="6335"/>
                  </a:lnTo>
                  <a:lnTo>
                    <a:pt x="5692" y="10979"/>
                  </a:lnTo>
                  <a:lnTo>
                    <a:pt x="6073" y="10979"/>
                  </a:lnTo>
                  <a:lnTo>
                    <a:pt x="6073" y="7169"/>
                  </a:lnTo>
                  <a:lnTo>
                    <a:pt x="9693" y="7169"/>
                  </a:lnTo>
                  <a:lnTo>
                    <a:pt x="9693" y="6811"/>
                  </a:lnTo>
                  <a:lnTo>
                    <a:pt x="6097" y="6811"/>
                  </a:lnTo>
                  <a:lnTo>
                    <a:pt x="6097" y="6359"/>
                  </a:lnTo>
                  <a:lnTo>
                    <a:pt x="6764" y="6359"/>
                  </a:lnTo>
                  <a:lnTo>
                    <a:pt x="6764" y="5978"/>
                  </a:lnTo>
                  <a:lnTo>
                    <a:pt x="6216" y="5978"/>
                  </a:lnTo>
                  <a:lnTo>
                    <a:pt x="7192" y="4049"/>
                  </a:lnTo>
                  <a:lnTo>
                    <a:pt x="5359" y="1715"/>
                  </a:lnTo>
                  <a:lnTo>
                    <a:pt x="7169" y="1715"/>
                  </a:lnTo>
                  <a:lnTo>
                    <a:pt x="7169" y="2144"/>
                  </a:lnTo>
                  <a:lnTo>
                    <a:pt x="8431" y="2144"/>
                  </a:lnTo>
                  <a:lnTo>
                    <a:pt x="8431" y="882"/>
                  </a:lnTo>
                  <a:lnTo>
                    <a:pt x="7169" y="882"/>
                  </a:lnTo>
                  <a:lnTo>
                    <a:pt x="7169" y="1310"/>
                  </a:lnTo>
                  <a:lnTo>
                    <a:pt x="3334" y="1310"/>
                  </a:lnTo>
                  <a:lnTo>
                    <a:pt x="3334" y="882"/>
                  </a:lnTo>
                  <a:lnTo>
                    <a:pt x="2072" y="882"/>
                  </a:lnTo>
                  <a:lnTo>
                    <a:pt x="2072" y="2144"/>
                  </a:lnTo>
                  <a:lnTo>
                    <a:pt x="3334" y="2144"/>
                  </a:lnTo>
                  <a:lnTo>
                    <a:pt x="3334" y="1715"/>
                  </a:lnTo>
                  <a:lnTo>
                    <a:pt x="5168" y="1715"/>
                  </a:lnTo>
                  <a:lnTo>
                    <a:pt x="4501" y="2572"/>
                  </a:lnTo>
                  <a:lnTo>
                    <a:pt x="1215" y="2572"/>
                  </a:lnTo>
                  <a:lnTo>
                    <a:pt x="1215" y="429"/>
                  </a:lnTo>
                  <a:lnTo>
                    <a:pt x="9288" y="429"/>
                  </a:lnTo>
                  <a:lnTo>
                    <a:pt x="9288" y="2572"/>
                  </a:lnTo>
                  <a:lnTo>
                    <a:pt x="6549" y="2572"/>
                  </a:lnTo>
                  <a:lnTo>
                    <a:pt x="6549" y="2977"/>
                  </a:lnTo>
                  <a:lnTo>
                    <a:pt x="9693" y="2977"/>
                  </a:lnTo>
                  <a:lnTo>
                    <a:pt x="9693" y="24"/>
                  </a:lnTo>
                  <a:lnTo>
                    <a:pt x="858" y="24"/>
                  </a:lnTo>
                  <a:lnTo>
                    <a:pt x="858" y="2977"/>
                  </a:lnTo>
                  <a:lnTo>
                    <a:pt x="4216" y="2977"/>
                  </a:lnTo>
                  <a:lnTo>
                    <a:pt x="3692" y="3620"/>
                  </a:lnTo>
                  <a:lnTo>
                    <a:pt x="858" y="3620"/>
                  </a:lnTo>
                  <a:lnTo>
                    <a:pt x="858" y="4001"/>
                  </a:lnTo>
                  <a:lnTo>
                    <a:pt x="3382" y="4001"/>
                  </a:lnTo>
                  <a:lnTo>
                    <a:pt x="4335" y="5954"/>
                  </a:lnTo>
                  <a:lnTo>
                    <a:pt x="3811" y="5954"/>
                  </a:lnTo>
                  <a:lnTo>
                    <a:pt x="3811" y="6335"/>
                  </a:lnTo>
                  <a:lnTo>
                    <a:pt x="4430" y="6335"/>
                  </a:lnTo>
                  <a:lnTo>
                    <a:pt x="4430" y="7645"/>
                  </a:lnTo>
                  <a:lnTo>
                    <a:pt x="381" y="7645"/>
                  </a:lnTo>
                  <a:lnTo>
                    <a:pt x="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5"/>
          <p:cNvGrpSpPr/>
          <p:nvPr/>
        </p:nvGrpSpPr>
        <p:grpSpPr>
          <a:xfrm>
            <a:off x="4748924" y="4168937"/>
            <a:ext cx="352588" cy="288919"/>
            <a:chOff x="2919056" y="4137367"/>
            <a:chExt cx="367509" cy="301145"/>
          </a:xfrm>
        </p:grpSpPr>
        <p:sp>
          <p:nvSpPr>
            <p:cNvPr id="2014" name="Google Shape;2014;p75"/>
            <p:cNvSpPr/>
            <p:nvPr/>
          </p:nvSpPr>
          <p:spPr>
            <a:xfrm>
              <a:off x="3102391" y="4219473"/>
              <a:ext cx="160973" cy="149372"/>
            </a:xfrm>
            <a:custGeom>
              <a:avLst/>
              <a:gdLst/>
              <a:ahLst/>
              <a:cxnLst/>
              <a:rect l="l" t="t" r="r" b="b"/>
              <a:pathLst>
                <a:path w="4621" h="4288" extrusionOk="0">
                  <a:moveTo>
                    <a:pt x="4334" y="334"/>
                  </a:moveTo>
                  <a:lnTo>
                    <a:pt x="4334" y="4002"/>
                  </a:lnTo>
                  <a:lnTo>
                    <a:pt x="333" y="4002"/>
                  </a:lnTo>
                  <a:lnTo>
                    <a:pt x="333" y="334"/>
                  </a:lnTo>
                  <a:close/>
                  <a:moveTo>
                    <a:pt x="0" y="1"/>
                  </a:moveTo>
                  <a:lnTo>
                    <a:pt x="0" y="4287"/>
                  </a:lnTo>
                  <a:lnTo>
                    <a:pt x="4620" y="4287"/>
                  </a:lnTo>
                  <a:lnTo>
                    <a:pt x="4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5"/>
            <p:cNvSpPr/>
            <p:nvPr/>
          </p:nvSpPr>
          <p:spPr>
            <a:xfrm>
              <a:off x="2919056" y="4137367"/>
              <a:ext cx="367509" cy="252205"/>
            </a:xfrm>
            <a:custGeom>
              <a:avLst/>
              <a:gdLst/>
              <a:ahLst/>
              <a:cxnLst/>
              <a:rect l="l" t="t" r="r" b="b"/>
              <a:pathLst>
                <a:path w="10550" h="7240" extrusionOk="0">
                  <a:moveTo>
                    <a:pt x="5454" y="548"/>
                  </a:moveTo>
                  <a:lnTo>
                    <a:pt x="5454" y="905"/>
                  </a:lnTo>
                  <a:lnTo>
                    <a:pt x="5096" y="905"/>
                  </a:lnTo>
                  <a:lnTo>
                    <a:pt x="5096" y="548"/>
                  </a:lnTo>
                  <a:close/>
                  <a:moveTo>
                    <a:pt x="4787" y="357"/>
                  </a:moveTo>
                  <a:lnTo>
                    <a:pt x="4787" y="1048"/>
                  </a:lnTo>
                  <a:lnTo>
                    <a:pt x="3453" y="1048"/>
                  </a:lnTo>
                  <a:lnTo>
                    <a:pt x="3453" y="357"/>
                  </a:lnTo>
                  <a:close/>
                  <a:moveTo>
                    <a:pt x="3953" y="2691"/>
                  </a:moveTo>
                  <a:lnTo>
                    <a:pt x="3953" y="3691"/>
                  </a:lnTo>
                  <a:lnTo>
                    <a:pt x="3286" y="3691"/>
                  </a:lnTo>
                  <a:lnTo>
                    <a:pt x="3286" y="2691"/>
                  </a:lnTo>
                  <a:close/>
                  <a:moveTo>
                    <a:pt x="3953" y="4001"/>
                  </a:moveTo>
                  <a:lnTo>
                    <a:pt x="3953" y="5001"/>
                  </a:lnTo>
                  <a:lnTo>
                    <a:pt x="3286" y="5001"/>
                  </a:lnTo>
                  <a:lnTo>
                    <a:pt x="3286" y="4001"/>
                  </a:lnTo>
                  <a:close/>
                  <a:moveTo>
                    <a:pt x="3953" y="5335"/>
                  </a:moveTo>
                  <a:lnTo>
                    <a:pt x="3953" y="6359"/>
                  </a:lnTo>
                  <a:lnTo>
                    <a:pt x="3286" y="6359"/>
                  </a:lnTo>
                  <a:lnTo>
                    <a:pt x="3286" y="5335"/>
                  </a:lnTo>
                  <a:close/>
                  <a:moveTo>
                    <a:pt x="4620" y="2001"/>
                  </a:moveTo>
                  <a:lnTo>
                    <a:pt x="4620" y="6978"/>
                  </a:lnTo>
                  <a:lnTo>
                    <a:pt x="3286" y="6978"/>
                  </a:lnTo>
                  <a:lnTo>
                    <a:pt x="3286" y="6644"/>
                  </a:lnTo>
                  <a:lnTo>
                    <a:pt x="4263" y="6644"/>
                  </a:lnTo>
                  <a:lnTo>
                    <a:pt x="4263" y="2358"/>
                  </a:lnTo>
                  <a:lnTo>
                    <a:pt x="3286" y="2358"/>
                  </a:lnTo>
                  <a:lnTo>
                    <a:pt x="3286" y="2001"/>
                  </a:lnTo>
                  <a:close/>
                  <a:moveTo>
                    <a:pt x="10240" y="2024"/>
                  </a:moveTo>
                  <a:lnTo>
                    <a:pt x="10240" y="6978"/>
                  </a:lnTo>
                  <a:lnTo>
                    <a:pt x="4953" y="7002"/>
                  </a:lnTo>
                  <a:lnTo>
                    <a:pt x="4953" y="2024"/>
                  </a:lnTo>
                  <a:close/>
                  <a:moveTo>
                    <a:pt x="3120" y="0"/>
                  </a:moveTo>
                  <a:lnTo>
                    <a:pt x="3120" y="500"/>
                  </a:lnTo>
                  <a:lnTo>
                    <a:pt x="333" y="500"/>
                  </a:lnTo>
                  <a:cubicBezTo>
                    <a:pt x="143" y="500"/>
                    <a:pt x="0" y="619"/>
                    <a:pt x="0" y="810"/>
                  </a:cubicBezTo>
                  <a:lnTo>
                    <a:pt x="0" y="4263"/>
                  </a:lnTo>
                  <a:cubicBezTo>
                    <a:pt x="0" y="4430"/>
                    <a:pt x="143" y="4596"/>
                    <a:pt x="333" y="4596"/>
                  </a:cubicBezTo>
                  <a:lnTo>
                    <a:pt x="2977" y="4596"/>
                  </a:lnTo>
                  <a:lnTo>
                    <a:pt x="2977" y="6906"/>
                  </a:lnTo>
                  <a:cubicBezTo>
                    <a:pt x="2977" y="7097"/>
                    <a:pt x="3120" y="7240"/>
                    <a:pt x="3310" y="7240"/>
                  </a:cubicBezTo>
                  <a:lnTo>
                    <a:pt x="10240" y="7240"/>
                  </a:lnTo>
                  <a:cubicBezTo>
                    <a:pt x="10431" y="7240"/>
                    <a:pt x="10550" y="7097"/>
                    <a:pt x="10550" y="6906"/>
                  </a:cubicBezTo>
                  <a:lnTo>
                    <a:pt x="10550" y="1977"/>
                  </a:lnTo>
                  <a:cubicBezTo>
                    <a:pt x="10550" y="1858"/>
                    <a:pt x="10431" y="1715"/>
                    <a:pt x="10240" y="1715"/>
                  </a:cubicBezTo>
                  <a:lnTo>
                    <a:pt x="3310" y="1715"/>
                  </a:lnTo>
                  <a:cubicBezTo>
                    <a:pt x="3120" y="1715"/>
                    <a:pt x="2977" y="1810"/>
                    <a:pt x="2977" y="2001"/>
                  </a:cubicBezTo>
                  <a:lnTo>
                    <a:pt x="2977" y="4334"/>
                  </a:lnTo>
                  <a:lnTo>
                    <a:pt x="333" y="4334"/>
                  </a:lnTo>
                  <a:lnTo>
                    <a:pt x="286" y="4287"/>
                  </a:lnTo>
                  <a:lnTo>
                    <a:pt x="286" y="834"/>
                  </a:lnTo>
                  <a:lnTo>
                    <a:pt x="3120" y="834"/>
                  </a:lnTo>
                  <a:lnTo>
                    <a:pt x="3120" y="1334"/>
                  </a:lnTo>
                  <a:lnTo>
                    <a:pt x="5096" y="1334"/>
                  </a:lnTo>
                  <a:lnTo>
                    <a:pt x="5096" y="1167"/>
                  </a:lnTo>
                  <a:lnTo>
                    <a:pt x="5739" y="1167"/>
                  </a:lnTo>
                  <a:lnTo>
                    <a:pt x="5739" y="191"/>
                  </a:lnTo>
                  <a:lnTo>
                    <a:pt x="5096" y="191"/>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5"/>
            <p:cNvSpPr/>
            <p:nvPr/>
          </p:nvSpPr>
          <p:spPr>
            <a:xfrm>
              <a:off x="3022724" y="4405315"/>
              <a:ext cx="197480" cy="33198"/>
            </a:xfrm>
            <a:custGeom>
              <a:avLst/>
              <a:gdLst/>
              <a:ahLst/>
              <a:cxnLst/>
              <a:rect l="l" t="t" r="r" b="b"/>
              <a:pathLst>
                <a:path w="5669" h="953" extrusionOk="0">
                  <a:moveTo>
                    <a:pt x="977" y="262"/>
                  </a:moveTo>
                  <a:lnTo>
                    <a:pt x="977" y="619"/>
                  </a:lnTo>
                  <a:lnTo>
                    <a:pt x="310" y="619"/>
                  </a:lnTo>
                  <a:lnTo>
                    <a:pt x="310" y="262"/>
                  </a:lnTo>
                  <a:close/>
                  <a:moveTo>
                    <a:pt x="5073" y="262"/>
                  </a:moveTo>
                  <a:lnTo>
                    <a:pt x="5240" y="453"/>
                  </a:lnTo>
                  <a:lnTo>
                    <a:pt x="5073" y="619"/>
                  </a:lnTo>
                  <a:lnTo>
                    <a:pt x="1311" y="619"/>
                  </a:lnTo>
                  <a:lnTo>
                    <a:pt x="1311" y="262"/>
                  </a:lnTo>
                  <a:close/>
                  <a:moveTo>
                    <a:pt x="1" y="0"/>
                  </a:moveTo>
                  <a:lnTo>
                    <a:pt x="1" y="953"/>
                  </a:lnTo>
                  <a:lnTo>
                    <a:pt x="5192" y="953"/>
                  </a:lnTo>
                  <a:lnTo>
                    <a:pt x="5669" y="477"/>
                  </a:lnTo>
                  <a:lnTo>
                    <a:pt x="5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5"/>
            <p:cNvSpPr/>
            <p:nvPr/>
          </p:nvSpPr>
          <p:spPr>
            <a:xfrm>
              <a:off x="3154642" y="4289177"/>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5"/>
            <p:cNvSpPr/>
            <p:nvPr/>
          </p:nvSpPr>
          <p:spPr>
            <a:xfrm>
              <a:off x="3177041" y="4289177"/>
              <a:ext cx="11635" cy="9998"/>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5"/>
            <p:cNvSpPr/>
            <p:nvPr/>
          </p:nvSpPr>
          <p:spPr>
            <a:xfrm>
              <a:off x="3201077" y="4289177"/>
              <a:ext cx="11670" cy="9998"/>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75"/>
          <p:cNvGrpSpPr/>
          <p:nvPr/>
        </p:nvGrpSpPr>
        <p:grpSpPr>
          <a:xfrm>
            <a:off x="5453998" y="4088042"/>
            <a:ext cx="351812" cy="450502"/>
            <a:chOff x="3191700" y="4432500"/>
            <a:chExt cx="263175" cy="337000"/>
          </a:xfrm>
        </p:grpSpPr>
        <p:sp>
          <p:nvSpPr>
            <p:cNvPr id="2021" name="Google Shape;2021;p75"/>
            <p:cNvSpPr/>
            <p:nvPr/>
          </p:nvSpPr>
          <p:spPr>
            <a:xfrm>
              <a:off x="3191700" y="4495625"/>
              <a:ext cx="138150" cy="200650"/>
            </a:xfrm>
            <a:custGeom>
              <a:avLst/>
              <a:gdLst/>
              <a:ahLst/>
              <a:cxnLst/>
              <a:rect l="l" t="t" r="r" b="b"/>
              <a:pathLst>
                <a:path w="5526" h="8026" extrusionOk="0">
                  <a:moveTo>
                    <a:pt x="1" y="0"/>
                  </a:moveTo>
                  <a:lnTo>
                    <a:pt x="1" y="8026"/>
                  </a:lnTo>
                  <a:lnTo>
                    <a:pt x="5526" y="8026"/>
                  </a:lnTo>
                  <a:lnTo>
                    <a:pt x="5526" y="7645"/>
                  </a:lnTo>
                  <a:lnTo>
                    <a:pt x="429" y="7645"/>
                  </a:lnTo>
                  <a:lnTo>
                    <a:pt x="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5"/>
            <p:cNvSpPr/>
            <p:nvPr/>
          </p:nvSpPr>
          <p:spPr>
            <a:xfrm>
              <a:off x="3191700" y="4432500"/>
              <a:ext cx="263175" cy="337000"/>
            </a:xfrm>
            <a:custGeom>
              <a:avLst/>
              <a:gdLst/>
              <a:ahLst/>
              <a:cxnLst/>
              <a:rect l="l" t="t" r="r" b="b"/>
              <a:pathLst>
                <a:path w="10527" h="13480" extrusionOk="0">
                  <a:moveTo>
                    <a:pt x="10169" y="406"/>
                  </a:moveTo>
                  <a:lnTo>
                    <a:pt x="10169" y="1716"/>
                  </a:lnTo>
                  <a:lnTo>
                    <a:pt x="406" y="1716"/>
                  </a:lnTo>
                  <a:lnTo>
                    <a:pt x="406" y="406"/>
                  </a:lnTo>
                  <a:close/>
                  <a:moveTo>
                    <a:pt x="9288" y="4645"/>
                  </a:moveTo>
                  <a:lnTo>
                    <a:pt x="9288" y="6359"/>
                  </a:lnTo>
                  <a:lnTo>
                    <a:pt x="6312" y="6359"/>
                  </a:lnTo>
                  <a:lnTo>
                    <a:pt x="6312" y="4645"/>
                  </a:lnTo>
                  <a:close/>
                  <a:moveTo>
                    <a:pt x="9288" y="6740"/>
                  </a:moveTo>
                  <a:lnTo>
                    <a:pt x="9288" y="8479"/>
                  </a:lnTo>
                  <a:lnTo>
                    <a:pt x="6312" y="8479"/>
                  </a:lnTo>
                  <a:lnTo>
                    <a:pt x="6312" y="6740"/>
                  </a:lnTo>
                  <a:close/>
                  <a:moveTo>
                    <a:pt x="9288" y="8860"/>
                  </a:moveTo>
                  <a:lnTo>
                    <a:pt x="9288" y="13123"/>
                  </a:lnTo>
                  <a:lnTo>
                    <a:pt x="6359" y="13123"/>
                  </a:lnTo>
                  <a:lnTo>
                    <a:pt x="6312" y="13075"/>
                  </a:lnTo>
                  <a:lnTo>
                    <a:pt x="6312" y="10979"/>
                  </a:lnTo>
                  <a:lnTo>
                    <a:pt x="8883" y="10979"/>
                  </a:lnTo>
                  <a:lnTo>
                    <a:pt x="8883" y="10598"/>
                  </a:lnTo>
                  <a:lnTo>
                    <a:pt x="6312" y="10598"/>
                  </a:lnTo>
                  <a:lnTo>
                    <a:pt x="6312" y="8860"/>
                  </a:lnTo>
                  <a:close/>
                  <a:moveTo>
                    <a:pt x="1" y="1"/>
                  </a:moveTo>
                  <a:lnTo>
                    <a:pt x="1" y="25"/>
                  </a:lnTo>
                  <a:lnTo>
                    <a:pt x="1" y="2097"/>
                  </a:lnTo>
                  <a:lnTo>
                    <a:pt x="10169" y="2097"/>
                  </a:lnTo>
                  <a:lnTo>
                    <a:pt x="10169" y="10170"/>
                  </a:lnTo>
                  <a:lnTo>
                    <a:pt x="9717" y="10170"/>
                  </a:lnTo>
                  <a:lnTo>
                    <a:pt x="9717" y="4240"/>
                  </a:lnTo>
                  <a:lnTo>
                    <a:pt x="5930" y="4240"/>
                  </a:lnTo>
                  <a:lnTo>
                    <a:pt x="5930" y="5073"/>
                  </a:lnTo>
                  <a:lnTo>
                    <a:pt x="1239" y="5073"/>
                  </a:lnTo>
                  <a:lnTo>
                    <a:pt x="1239" y="2930"/>
                  </a:lnTo>
                  <a:lnTo>
                    <a:pt x="9288" y="2930"/>
                  </a:lnTo>
                  <a:lnTo>
                    <a:pt x="9288" y="3764"/>
                  </a:lnTo>
                  <a:lnTo>
                    <a:pt x="9693" y="3764"/>
                  </a:lnTo>
                  <a:lnTo>
                    <a:pt x="9693" y="2525"/>
                  </a:lnTo>
                  <a:lnTo>
                    <a:pt x="834" y="2525"/>
                  </a:lnTo>
                  <a:lnTo>
                    <a:pt x="834" y="5478"/>
                  </a:lnTo>
                  <a:lnTo>
                    <a:pt x="5930" y="5478"/>
                  </a:lnTo>
                  <a:lnTo>
                    <a:pt x="5930" y="7193"/>
                  </a:lnTo>
                  <a:lnTo>
                    <a:pt x="3811" y="7193"/>
                  </a:lnTo>
                  <a:lnTo>
                    <a:pt x="3811" y="7574"/>
                  </a:lnTo>
                  <a:lnTo>
                    <a:pt x="5930" y="7574"/>
                  </a:lnTo>
                  <a:lnTo>
                    <a:pt x="5930" y="8241"/>
                  </a:lnTo>
                  <a:lnTo>
                    <a:pt x="3811" y="8241"/>
                  </a:lnTo>
                  <a:lnTo>
                    <a:pt x="3811" y="8622"/>
                  </a:lnTo>
                  <a:lnTo>
                    <a:pt x="5930" y="8622"/>
                  </a:lnTo>
                  <a:lnTo>
                    <a:pt x="5930" y="9288"/>
                  </a:lnTo>
                  <a:lnTo>
                    <a:pt x="3811" y="9288"/>
                  </a:lnTo>
                  <a:lnTo>
                    <a:pt x="3811" y="9670"/>
                  </a:lnTo>
                  <a:lnTo>
                    <a:pt x="5930" y="9670"/>
                  </a:lnTo>
                  <a:lnTo>
                    <a:pt x="5930" y="13051"/>
                  </a:lnTo>
                  <a:cubicBezTo>
                    <a:pt x="5930" y="13289"/>
                    <a:pt x="6145" y="13480"/>
                    <a:pt x="6359" y="13480"/>
                  </a:cubicBezTo>
                  <a:lnTo>
                    <a:pt x="9288" y="13480"/>
                  </a:lnTo>
                  <a:cubicBezTo>
                    <a:pt x="9526" y="13480"/>
                    <a:pt x="9693" y="13265"/>
                    <a:pt x="9693" y="13051"/>
                  </a:cubicBezTo>
                  <a:lnTo>
                    <a:pt x="9693" y="10527"/>
                  </a:lnTo>
                  <a:lnTo>
                    <a:pt x="10527" y="10527"/>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5"/>
            <p:cNvSpPr/>
            <p:nvPr/>
          </p:nvSpPr>
          <p:spPr>
            <a:xfrm>
              <a:off x="3217900" y="4453950"/>
              <a:ext cx="10150" cy="9550"/>
            </a:xfrm>
            <a:custGeom>
              <a:avLst/>
              <a:gdLst/>
              <a:ahLst/>
              <a:cxnLst/>
              <a:rect l="l" t="t" r="r" b="b"/>
              <a:pathLst>
                <a:path w="406" h="382" extrusionOk="0">
                  <a:moveTo>
                    <a:pt x="0" y="0"/>
                  </a:moveTo>
                  <a:lnTo>
                    <a:pt x="0" y="381"/>
                  </a:lnTo>
                  <a:lnTo>
                    <a:pt x="405" y="381"/>
                  </a:lnTo>
                  <a:lnTo>
                    <a:pt x="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5"/>
            <p:cNvSpPr/>
            <p:nvPr/>
          </p:nvSpPr>
          <p:spPr>
            <a:xfrm>
              <a:off x="3238750" y="4453950"/>
              <a:ext cx="10725" cy="9550"/>
            </a:xfrm>
            <a:custGeom>
              <a:avLst/>
              <a:gdLst/>
              <a:ahLst/>
              <a:cxnLst/>
              <a:rect l="l" t="t" r="r" b="b"/>
              <a:pathLst>
                <a:path w="429" h="382" extrusionOk="0">
                  <a:moveTo>
                    <a:pt x="0" y="0"/>
                  </a:moveTo>
                  <a:lnTo>
                    <a:pt x="0" y="381"/>
                  </a:lnTo>
                  <a:lnTo>
                    <a:pt x="429" y="381"/>
                  </a:lnTo>
                  <a:lnTo>
                    <a:pt x="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5"/>
            <p:cNvSpPr/>
            <p:nvPr/>
          </p:nvSpPr>
          <p:spPr>
            <a:xfrm>
              <a:off x="3260175" y="4453950"/>
              <a:ext cx="10725" cy="9550"/>
            </a:xfrm>
            <a:custGeom>
              <a:avLst/>
              <a:gdLst/>
              <a:ahLst/>
              <a:cxnLst/>
              <a:rect l="l" t="t" r="r" b="b"/>
              <a:pathLst>
                <a:path w="429" h="382" extrusionOk="0">
                  <a:moveTo>
                    <a:pt x="0" y="0"/>
                  </a:moveTo>
                  <a:lnTo>
                    <a:pt x="0" y="381"/>
                  </a:lnTo>
                  <a:lnTo>
                    <a:pt x="429" y="381"/>
                  </a:lnTo>
                  <a:lnTo>
                    <a:pt x="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5"/>
            <p:cNvSpPr/>
            <p:nvPr/>
          </p:nvSpPr>
          <p:spPr>
            <a:xfrm>
              <a:off x="3371500" y="4718275"/>
              <a:ext cx="30975" cy="31000"/>
            </a:xfrm>
            <a:custGeom>
              <a:avLst/>
              <a:gdLst/>
              <a:ahLst/>
              <a:cxnLst/>
              <a:rect l="l" t="t" r="r" b="b"/>
              <a:pathLst>
                <a:path w="1239" h="1240" extrusionOk="0">
                  <a:moveTo>
                    <a:pt x="620" y="382"/>
                  </a:moveTo>
                  <a:cubicBezTo>
                    <a:pt x="739" y="382"/>
                    <a:pt x="858" y="477"/>
                    <a:pt x="858" y="620"/>
                  </a:cubicBezTo>
                  <a:cubicBezTo>
                    <a:pt x="858" y="739"/>
                    <a:pt x="763" y="858"/>
                    <a:pt x="620" y="858"/>
                  </a:cubicBezTo>
                  <a:cubicBezTo>
                    <a:pt x="501" y="858"/>
                    <a:pt x="382" y="763"/>
                    <a:pt x="382" y="620"/>
                  </a:cubicBezTo>
                  <a:cubicBezTo>
                    <a:pt x="382" y="501"/>
                    <a:pt x="477" y="382"/>
                    <a:pt x="620" y="382"/>
                  </a:cubicBezTo>
                  <a:close/>
                  <a:moveTo>
                    <a:pt x="620" y="1"/>
                  </a:moveTo>
                  <a:cubicBezTo>
                    <a:pt x="263" y="1"/>
                    <a:pt x="1" y="263"/>
                    <a:pt x="1" y="620"/>
                  </a:cubicBezTo>
                  <a:cubicBezTo>
                    <a:pt x="1" y="977"/>
                    <a:pt x="263" y="1239"/>
                    <a:pt x="620" y="1239"/>
                  </a:cubicBezTo>
                  <a:cubicBezTo>
                    <a:pt x="977" y="1239"/>
                    <a:pt x="1239" y="977"/>
                    <a:pt x="1239" y="620"/>
                  </a:cubicBezTo>
                  <a:cubicBezTo>
                    <a:pt x="1239" y="263"/>
                    <a:pt x="977"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5"/>
            <p:cNvSpPr/>
            <p:nvPr/>
          </p:nvSpPr>
          <p:spPr>
            <a:xfrm>
              <a:off x="3212550" y="4612300"/>
              <a:ext cx="62525" cy="63150"/>
            </a:xfrm>
            <a:custGeom>
              <a:avLst/>
              <a:gdLst/>
              <a:ahLst/>
              <a:cxnLst/>
              <a:rect l="l" t="t" r="r" b="b"/>
              <a:pathLst>
                <a:path w="2501" h="2526" extrusionOk="0">
                  <a:moveTo>
                    <a:pt x="2120" y="429"/>
                  </a:moveTo>
                  <a:lnTo>
                    <a:pt x="2120" y="2144"/>
                  </a:lnTo>
                  <a:lnTo>
                    <a:pt x="405" y="2144"/>
                  </a:lnTo>
                  <a:lnTo>
                    <a:pt x="405" y="429"/>
                  </a:lnTo>
                  <a:close/>
                  <a:moveTo>
                    <a:pt x="0" y="1"/>
                  </a:moveTo>
                  <a:lnTo>
                    <a:pt x="0" y="2525"/>
                  </a:lnTo>
                  <a:lnTo>
                    <a:pt x="2501" y="2525"/>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5"/>
            <p:cNvSpPr/>
            <p:nvPr/>
          </p:nvSpPr>
          <p:spPr>
            <a:xfrm>
              <a:off x="3212550" y="4586125"/>
              <a:ext cx="116100" cy="10125"/>
            </a:xfrm>
            <a:custGeom>
              <a:avLst/>
              <a:gdLst/>
              <a:ahLst/>
              <a:cxnLst/>
              <a:rect l="l" t="t" r="r" b="b"/>
              <a:pathLst>
                <a:path w="4644" h="405" extrusionOk="0">
                  <a:moveTo>
                    <a:pt x="0" y="0"/>
                  </a:moveTo>
                  <a:lnTo>
                    <a:pt x="0" y="405"/>
                  </a:lnTo>
                  <a:lnTo>
                    <a:pt x="4644" y="405"/>
                  </a:lnTo>
                  <a:lnTo>
                    <a:pt x="4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9" name="Google Shape;2029;p75"/>
          <p:cNvGrpSpPr/>
          <p:nvPr/>
        </p:nvGrpSpPr>
        <p:grpSpPr>
          <a:xfrm>
            <a:off x="6157965" y="4192297"/>
            <a:ext cx="352614" cy="241994"/>
            <a:chOff x="3718600" y="4433100"/>
            <a:chExt cx="263775" cy="181025"/>
          </a:xfrm>
        </p:grpSpPr>
        <p:sp>
          <p:nvSpPr>
            <p:cNvPr id="2030" name="Google Shape;2030;p75"/>
            <p:cNvSpPr/>
            <p:nvPr/>
          </p:nvSpPr>
          <p:spPr>
            <a:xfrm>
              <a:off x="3941850" y="4444425"/>
              <a:ext cx="40525" cy="169700"/>
            </a:xfrm>
            <a:custGeom>
              <a:avLst/>
              <a:gdLst/>
              <a:ahLst/>
              <a:cxnLst/>
              <a:rect l="l" t="t" r="r" b="b"/>
              <a:pathLst>
                <a:path w="1621" h="6788" extrusionOk="0">
                  <a:moveTo>
                    <a:pt x="811" y="715"/>
                  </a:moveTo>
                  <a:lnTo>
                    <a:pt x="1215" y="1548"/>
                  </a:lnTo>
                  <a:lnTo>
                    <a:pt x="382" y="1548"/>
                  </a:lnTo>
                  <a:lnTo>
                    <a:pt x="811" y="715"/>
                  </a:lnTo>
                  <a:close/>
                  <a:moveTo>
                    <a:pt x="668" y="1834"/>
                  </a:moveTo>
                  <a:lnTo>
                    <a:pt x="668" y="5501"/>
                  </a:lnTo>
                  <a:lnTo>
                    <a:pt x="311" y="5501"/>
                  </a:lnTo>
                  <a:lnTo>
                    <a:pt x="311" y="1834"/>
                  </a:lnTo>
                  <a:close/>
                  <a:moveTo>
                    <a:pt x="1311" y="1834"/>
                  </a:moveTo>
                  <a:lnTo>
                    <a:pt x="1311" y="5501"/>
                  </a:lnTo>
                  <a:lnTo>
                    <a:pt x="953" y="5501"/>
                  </a:lnTo>
                  <a:lnTo>
                    <a:pt x="953" y="1834"/>
                  </a:lnTo>
                  <a:close/>
                  <a:moveTo>
                    <a:pt x="1311" y="5787"/>
                  </a:moveTo>
                  <a:lnTo>
                    <a:pt x="1311" y="6478"/>
                  </a:lnTo>
                  <a:lnTo>
                    <a:pt x="334" y="6478"/>
                  </a:lnTo>
                  <a:lnTo>
                    <a:pt x="311" y="6454"/>
                  </a:lnTo>
                  <a:lnTo>
                    <a:pt x="311" y="5787"/>
                  </a:lnTo>
                  <a:close/>
                  <a:moveTo>
                    <a:pt x="811" y="0"/>
                  </a:moveTo>
                  <a:lnTo>
                    <a:pt x="1" y="1620"/>
                  </a:lnTo>
                  <a:lnTo>
                    <a:pt x="1" y="6454"/>
                  </a:lnTo>
                  <a:cubicBezTo>
                    <a:pt x="1" y="6621"/>
                    <a:pt x="168" y="6787"/>
                    <a:pt x="334" y="6787"/>
                  </a:cubicBezTo>
                  <a:lnTo>
                    <a:pt x="1311" y="6787"/>
                  </a:lnTo>
                  <a:cubicBezTo>
                    <a:pt x="1501" y="6787"/>
                    <a:pt x="1620" y="6621"/>
                    <a:pt x="1620" y="6454"/>
                  </a:cubicBezTo>
                  <a:lnTo>
                    <a:pt x="1620" y="1620"/>
                  </a:lnTo>
                  <a:lnTo>
                    <a:pt x="8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5"/>
            <p:cNvSpPr/>
            <p:nvPr/>
          </p:nvSpPr>
          <p:spPr>
            <a:xfrm>
              <a:off x="3804325" y="4433100"/>
              <a:ext cx="123275" cy="181025"/>
            </a:xfrm>
            <a:custGeom>
              <a:avLst/>
              <a:gdLst/>
              <a:ahLst/>
              <a:cxnLst/>
              <a:rect l="l" t="t" r="r" b="b"/>
              <a:pathLst>
                <a:path w="4931" h="7241" extrusionOk="0">
                  <a:moveTo>
                    <a:pt x="4668" y="3263"/>
                  </a:moveTo>
                  <a:lnTo>
                    <a:pt x="4668" y="4097"/>
                  </a:lnTo>
                  <a:cubicBezTo>
                    <a:pt x="4668" y="4192"/>
                    <a:pt x="4621" y="4287"/>
                    <a:pt x="4502" y="4287"/>
                  </a:cubicBezTo>
                  <a:lnTo>
                    <a:pt x="3001" y="4287"/>
                  </a:lnTo>
                  <a:lnTo>
                    <a:pt x="3001" y="6407"/>
                  </a:lnTo>
                  <a:cubicBezTo>
                    <a:pt x="3001" y="6669"/>
                    <a:pt x="2763" y="6907"/>
                    <a:pt x="2501" y="6907"/>
                  </a:cubicBezTo>
                  <a:cubicBezTo>
                    <a:pt x="2239" y="6907"/>
                    <a:pt x="2001" y="6669"/>
                    <a:pt x="2001" y="6407"/>
                  </a:cubicBezTo>
                  <a:lnTo>
                    <a:pt x="2001" y="4287"/>
                  </a:lnTo>
                  <a:lnTo>
                    <a:pt x="549" y="4287"/>
                  </a:lnTo>
                  <a:cubicBezTo>
                    <a:pt x="453" y="4287"/>
                    <a:pt x="358" y="4192"/>
                    <a:pt x="358" y="4097"/>
                  </a:cubicBezTo>
                  <a:lnTo>
                    <a:pt x="358" y="3263"/>
                  </a:lnTo>
                  <a:close/>
                  <a:moveTo>
                    <a:pt x="334" y="1"/>
                  </a:moveTo>
                  <a:lnTo>
                    <a:pt x="334" y="2978"/>
                  </a:lnTo>
                  <a:lnTo>
                    <a:pt x="1" y="2978"/>
                  </a:lnTo>
                  <a:lnTo>
                    <a:pt x="1" y="4097"/>
                  </a:lnTo>
                  <a:cubicBezTo>
                    <a:pt x="1" y="4383"/>
                    <a:pt x="239" y="4621"/>
                    <a:pt x="501" y="4621"/>
                  </a:cubicBezTo>
                  <a:lnTo>
                    <a:pt x="1668" y="4621"/>
                  </a:lnTo>
                  <a:lnTo>
                    <a:pt x="1668" y="6431"/>
                  </a:lnTo>
                  <a:cubicBezTo>
                    <a:pt x="1668" y="6883"/>
                    <a:pt x="2025" y="7240"/>
                    <a:pt x="2477" y="7240"/>
                  </a:cubicBezTo>
                  <a:cubicBezTo>
                    <a:pt x="2906" y="7240"/>
                    <a:pt x="3263" y="6883"/>
                    <a:pt x="3263" y="6431"/>
                  </a:cubicBezTo>
                  <a:lnTo>
                    <a:pt x="3263" y="4621"/>
                  </a:lnTo>
                  <a:lnTo>
                    <a:pt x="4454" y="4621"/>
                  </a:lnTo>
                  <a:cubicBezTo>
                    <a:pt x="4740" y="4621"/>
                    <a:pt x="4930" y="4383"/>
                    <a:pt x="4930" y="4097"/>
                  </a:cubicBezTo>
                  <a:lnTo>
                    <a:pt x="4930" y="2978"/>
                  </a:lnTo>
                  <a:lnTo>
                    <a:pt x="644" y="2978"/>
                  </a:lnTo>
                  <a:lnTo>
                    <a:pt x="644" y="286"/>
                  </a:lnTo>
                  <a:lnTo>
                    <a:pt x="1049" y="286"/>
                  </a:lnTo>
                  <a:lnTo>
                    <a:pt x="1049" y="953"/>
                  </a:lnTo>
                  <a:lnTo>
                    <a:pt x="1334" y="953"/>
                  </a:lnTo>
                  <a:lnTo>
                    <a:pt x="1334" y="286"/>
                  </a:lnTo>
                  <a:lnTo>
                    <a:pt x="1692" y="286"/>
                  </a:lnTo>
                  <a:lnTo>
                    <a:pt x="1692" y="1596"/>
                  </a:lnTo>
                  <a:lnTo>
                    <a:pt x="2001" y="1596"/>
                  </a:lnTo>
                  <a:lnTo>
                    <a:pt x="2001" y="286"/>
                  </a:lnTo>
                  <a:lnTo>
                    <a:pt x="2358" y="286"/>
                  </a:lnTo>
                  <a:lnTo>
                    <a:pt x="2358" y="1287"/>
                  </a:lnTo>
                  <a:lnTo>
                    <a:pt x="2644" y="1287"/>
                  </a:lnTo>
                  <a:lnTo>
                    <a:pt x="2644" y="286"/>
                  </a:lnTo>
                  <a:lnTo>
                    <a:pt x="3001" y="286"/>
                  </a:lnTo>
                  <a:lnTo>
                    <a:pt x="3001" y="953"/>
                  </a:lnTo>
                  <a:lnTo>
                    <a:pt x="3311" y="953"/>
                  </a:lnTo>
                  <a:lnTo>
                    <a:pt x="3311" y="286"/>
                  </a:lnTo>
                  <a:lnTo>
                    <a:pt x="3668" y="286"/>
                  </a:lnTo>
                  <a:lnTo>
                    <a:pt x="3668" y="1596"/>
                  </a:lnTo>
                  <a:lnTo>
                    <a:pt x="3954" y="1596"/>
                  </a:lnTo>
                  <a:lnTo>
                    <a:pt x="3954" y="286"/>
                  </a:lnTo>
                  <a:lnTo>
                    <a:pt x="4311" y="286"/>
                  </a:lnTo>
                  <a:lnTo>
                    <a:pt x="4311" y="2620"/>
                  </a:lnTo>
                  <a:lnTo>
                    <a:pt x="4621" y="2620"/>
                  </a:lnTo>
                  <a:lnTo>
                    <a:pt x="4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5"/>
            <p:cNvSpPr/>
            <p:nvPr/>
          </p:nvSpPr>
          <p:spPr>
            <a:xfrm>
              <a:off x="3846600" y="4523600"/>
              <a:ext cx="8350" cy="7775"/>
            </a:xfrm>
            <a:custGeom>
              <a:avLst/>
              <a:gdLst/>
              <a:ahLst/>
              <a:cxnLst/>
              <a:rect l="l" t="t" r="r" b="b"/>
              <a:pathLst>
                <a:path w="334" h="311" extrusionOk="0">
                  <a:moveTo>
                    <a:pt x="1" y="0"/>
                  </a:moveTo>
                  <a:lnTo>
                    <a:pt x="1"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5"/>
            <p:cNvSpPr/>
            <p:nvPr/>
          </p:nvSpPr>
          <p:spPr>
            <a:xfrm>
              <a:off x="3863275" y="4523600"/>
              <a:ext cx="8350" cy="7775"/>
            </a:xfrm>
            <a:custGeom>
              <a:avLst/>
              <a:gdLst/>
              <a:ahLst/>
              <a:cxnLst/>
              <a:rect l="l" t="t" r="r" b="b"/>
              <a:pathLst>
                <a:path w="334" h="311"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5"/>
            <p:cNvSpPr/>
            <p:nvPr/>
          </p:nvSpPr>
          <p:spPr>
            <a:xfrm>
              <a:off x="3880550" y="4523600"/>
              <a:ext cx="7750" cy="7775"/>
            </a:xfrm>
            <a:custGeom>
              <a:avLst/>
              <a:gdLst/>
              <a:ahLst/>
              <a:cxnLst/>
              <a:rect l="l" t="t" r="r" b="b"/>
              <a:pathLst>
                <a:path w="310" h="311"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5"/>
            <p:cNvSpPr/>
            <p:nvPr/>
          </p:nvSpPr>
          <p:spPr>
            <a:xfrm>
              <a:off x="3718600" y="4433100"/>
              <a:ext cx="73850" cy="181025"/>
            </a:xfrm>
            <a:custGeom>
              <a:avLst/>
              <a:gdLst/>
              <a:ahLst/>
              <a:cxnLst/>
              <a:rect l="l" t="t" r="r" b="b"/>
              <a:pathLst>
                <a:path w="2954" h="7241" extrusionOk="0">
                  <a:moveTo>
                    <a:pt x="2668" y="286"/>
                  </a:moveTo>
                  <a:lnTo>
                    <a:pt x="2668" y="1644"/>
                  </a:lnTo>
                  <a:lnTo>
                    <a:pt x="334" y="1644"/>
                  </a:lnTo>
                  <a:lnTo>
                    <a:pt x="334" y="286"/>
                  </a:lnTo>
                  <a:close/>
                  <a:moveTo>
                    <a:pt x="2668" y="1953"/>
                  </a:moveTo>
                  <a:lnTo>
                    <a:pt x="2668" y="3311"/>
                  </a:lnTo>
                  <a:lnTo>
                    <a:pt x="334" y="3311"/>
                  </a:lnTo>
                  <a:lnTo>
                    <a:pt x="334" y="1953"/>
                  </a:lnTo>
                  <a:close/>
                  <a:moveTo>
                    <a:pt x="2668" y="3597"/>
                  </a:moveTo>
                  <a:lnTo>
                    <a:pt x="2668" y="6907"/>
                  </a:lnTo>
                  <a:lnTo>
                    <a:pt x="2668" y="6931"/>
                  </a:lnTo>
                  <a:lnTo>
                    <a:pt x="334" y="6931"/>
                  </a:lnTo>
                  <a:lnTo>
                    <a:pt x="310" y="6907"/>
                  </a:lnTo>
                  <a:lnTo>
                    <a:pt x="310" y="5264"/>
                  </a:lnTo>
                  <a:lnTo>
                    <a:pt x="2334" y="5264"/>
                  </a:lnTo>
                  <a:lnTo>
                    <a:pt x="2334" y="4978"/>
                  </a:lnTo>
                  <a:lnTo>
                    <a:pt x="334" y="4978"/>
                  </a:lnTo>
                  <a:lnTo>
                    <a:pt x="334" y="3597"/>
                  </a:lnTo>
                  <a:close/>
                  <a:moveTo>
                    <a:pt x="0" y="1"/>
                  </a:moveTo>
                  <a:lnTo>
                    <a:pt x="0" y="6907"/>
                  </a:lnTo>
                  <a:cubicBezTo>
                    <a:pt x="0" y="7074"/>
                    <a:pt x="167" y="7240"/>
                    <a:pt x="334" y="7240"/>
                  </a:cubicBezTo>
                  <a:lnTo>
                    <a:pt x="2668" y="7240"/>
                  </a:lnTo>
                  <a:cubicBezTo>
                    <a:pt x="2834" y="7240"/>
                    <a:pt x="2953" y="7074"/>
                    <a:pt x="2953" y="6907"/>
                  </a:cubicBezTo>
                  <a:lnTo>
                    <a:pt x="2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5"/>
            <p:cNvSpPr/>
            <p:nvPr/>
          </p:nvSpPr>
          <p:spPr>
            <a:xfrm>
              <a:off x="3744200" y="4573600"/>
              <a:ext cx="23850" cy="23850"/>
            </a:xfrm>
            <a:custGeom>
              <a:avLst/>
              <a:gdLst/>
              <a:ahLst/>
              <a:cxnLst/>
              <a:rect l="l" t="t" r="r" b="b"/>
              <a:pathLst>
                <a:path w="954" h="954" extrusionOk="0">
                  <a:moveTo>
                    <a:pt x="477" y="310"/>
                  </a:moveTo>
                  <a:cubicBezTo>
                    <a:pt x="572" y="310"/>
                    <a:pt x="643" y="382"/>
                    <a:pt x="643" y="477"/>
                  </a:cubicBezTo>
                  <a:cubicBezTo>
                    <a:pt x="643" y="572"/>
                    <a:pt x="572" y="668"/>
                    <a:pt x="477" y="668"/>
                  </a:cubicBezTo>
                  <a:cubicBezTo>
                    <a:pt x="382" y="668"/>
                    <a:pt x="286" y="572"/>
                    <a:pt x="286" y="477"/>
                  </a:cubicBezTo>
                  <a:cubicBezTo>
                    <a:pt x="286" y="358"/>
                    <a:pt x="382" y="310"/>
                    <a:pt x="477" y="310"/>
                  </a:cubicBezTo>
                  <a:close/>
                  <a:moveTo>
                    <a:pt x="477" y="1"/>
                  </a:moveTo>
                  <a:cubicBezTo>
                    <a:pt x="191" y="1"/>
                    <a:pt x="1" y="215"/>
                    <a:pt x="1" y="477"/>
                  </a:cubicBezTo>
                  <a:cubicBezTo>
                    <a:pt x="1" y="739"/>
                    <a:pt x="215" y="953"/>
                    <a:pt x="477" y="953"/>
                  </a:cubicBezTo>
                  <a:cubicBezTo>
                    <a:pt x="739" y="953"/>
                    <a:pt x="953" y="739"/>
                    <a:pt x="953" y="477"/>
                  </a:cubicBezTo>
                  <a:cubicBezTo>
                    <a:pt x="953" y="215"/>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sp>
        <p:nvSpPr>
          <p:cNvPr id="2041" name="Google Shape;2041;p76"/>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042" name="Google Shape;2042;p76"/>
          <p:cNvSpPr txBox="1">
            <a:spLocks noGrp="1"/>
          </p:cNvSpPr>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043" name="Google Shape;2043;p76"/>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resources</a:t>
            </a:r>
            <a:endParaRPr/>
          </a:p>
        </p:txBody>
      </p:sp>
      <p:sp>
        <p:nvSpPr>
          <p:cNvPr id="2044" name="Google Shape;2044;p76"/>
          <p:cNvSpPr txBox="1">
            <a:spLocks noGrp="1"/>
          </p:cNvSpPr>
          <p:nvPr>
            <p:ph type="subTitle" idx="4294967295"/>
          </p:nvPr>
        </p:nvSpPr>
        <p:spPr>
          <a:xfrm>
            <a:off x="713225" y="2365375"/>
            <a:ext cx="2960400" cy="840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2"/>
              </a:buClr>
              <a:buSzPts val="1400"/>
              <a:buFont typeface="Poppins"/>
              <a:buChar char="●"/>
            </a:pPr>
            <a:r>
              <a:rPr lang="en">
                <a:uFill>
                  <a:noFill/>
                </a:uFill>
                <a:hlinkClick r:id="rId3"/>
              </a:rPr>
              <a:t>Start up company landing page design</a:t>
            </a:r>
            <a:endParaRPr/>
          </a:p>
        </p:txBody>
      </p:sp>
      <p:sp>
        <p:nvSpPr>
          <p:cNvPr id="2045" name="Google Shape;2045;p76"/>
          <p:cNvSpPr txBox="1">
            <a:spLocks noGrp="1"/>
          </p:cNvSpPr>
          <p:nvPr>
            <p:ph type="subTitle" idx="4294967295"/>
          </p:nvPr>
        </p:nvSpPr>
        <p:spPr>
          <a:xfrm>
            <a:off x="713225" y="1864750"/>
            <a:ext cx="2960400" cy="370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200">
                <a:solidFill>
                  <a:schemeClr val="accent1"/>
                </a:solidFill>
                <a:latin typeface="Space Mono"/>
                <a:ea typeface="Space Mono"/>
                <a:cs typeface="Space Mono"/>
                <a:sym typeface="Space Mono"/>
              </a:rPr>
              <a:t>Vectors</a:t>
            </a:r>
            <a:endParaRPr sz="2200">
              <a:solidFill>
                <a:schemeClr val="accent1"/>
              </a:solidFill>
              <a:latin typeface="Space Mono"/>
              <a:ea typeface="Space Mono"/>
              <a:cs typeface="Space Mono"/>
              <a:sym typeface="Space Mono"/>
            </a:endParaRPr>
          </a:p>
        </p:txBody>
      </p:sp>
      <p:grpSp>
        <p:nvGrpSpPr>
          <p:cNvPr id="2046" name="Google Shape;2046;p76"/>
          <p:cNvGrpSpPr/>
          <p:nvPr/>
        </p:nvGrpSpPr>
        <p:grpSpPr>
          <a:xfrm>
            <a:off x="3469381" y="2108206"/>
            <a:ext cx="3639780" cy="2209808"/>
            <a:chOff x="4007068" y="1407543"/>
            <a:chExt cx="3082991" cy="1871767"/>
          </a:xfrm>
        </p:grpSpPr>
        <p:sp>
          <p:nvSpPr>
            <p:cNvPr id="2047" name="Google Shape;2047;p76"/>
            <p:cNvSpPr/>
            <p:nvPr/>
          </p:nvSpPr>
          <p:spPr>
            <a:xfrm>
              <a:off x="4523667" y="1415876"/>
              <a:ext cx="1492272" cy="1521802"/>
            </a:xfrm>
            <a:custGeom>
              <a:avLst/>
              <a:gdLst/>
              <a:ahLst/>
              <a:cxnLst/>
              <a:rect l="l" t="t" r="r" b="b"/>
              <a:pathLst>
                <a:path w="137000" h="139711" extrusionOk="0">
                  <a:moveTo>
                    <a:pt x="137000" y="0"/>
                  </a:moveTo>
                  <a:lnTo>
                    <a:pt x="975" y="36440"/>
                  </a:lnTo>
                  <a:lnTo>
                    <a:pt x="1" y="139711"/>
                  </a:lnTo>
                  <a:lnTo>
                    <a:pt x="137000" y="10313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6"/>
            <p:cNvSpPr/>
            <p:nvPr/>
          </p:nvSpPr>
          <p:spPr>
            <a:xfrm>
              <a:off x="4615327" y="1499192"/>
              <a:ext cx="1319561" cy="1355158"/>
            </a:xfrm>
            <a:custGeom>
              <a:avLst/>
              <a:gdLst/>
              <a:ahLst/>
              <a:cxnLst/>
              <a:rect l="l" t="t" r="r" b="b"/>
              <a:pathLst>
                <a:path w="121144" h="124412" extrusionOk="0">
                  <a:moveTo>
                    <a:pt x="121144" y="1"/>
                  </a:moveTo>
                  <a:lnTo>
                    <a:pt x="1" y="32477"/>
                  </a:lnTo>
                  <a:lnTo>
                    <a:pt x="1" y="124412"/>
                  </a:lnTo>
                  <a:lnTo>
                    <a:pt x="121144" y="92005"/>
                  </a:ln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6"/>
            <p:cNvSpPr/>
            <p:nvPr/>
          </p:nvSpPr>
          <p:spPr>
            <a:xfrm>
              <a:off x="4488070" y="1407543"/>
              <a:ext cx="1527869" cy="405266"/>
            </a:xfrm>
            <a:custGeom>
              <a:avLst/>
              <a:gdLst/>
              <a:ahLst/>
              <a:cxnLst/>
              <a:rect l="l" t="t" r="r" b="b"/>
              <a:pathLst>
                <a:path w="140268" h="37206" extrusionOk="0">
                  <a:moveTo>
                    <a:pt x="131714" y="765"/>
                  </a:moveTo>
                  <a:lnTo>
                    <a:pt x="0" y="36093"/>
                  </a:lnTo>
                  <a:lnTo>
                    <a:pt x="4243" y="37205"/>
                  </a:lnTo>
                  <a:lnTo>
                    <a:pt x="140268" y="765"/>
                  </a:lnTo>
                  <a:lnTo>
                    <a:pt x="140268" y="765"/>
                  </a:lnTo>
                  <a:cubicBezTo>
                    <a:pt x="137486" y="0"/>
                    <a:pt x="134496" y="0"/>
                    <a:pt x="131714" y="765"/>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6"/>
            <p:cNvSpPr/>
            <p:nvPr/>
          </p:nvSpPr>
          <p:spPr>
            <a:xfrm>
              <a:off x="4488070" y="1800675"/>
              <a:ext cx="46217" cy="1137003"/>
            </a:xfrm>
            <a:custGeom>
              <a:avLst/>
              <a:gdLst/>
              <a:ahLst/>
              <a:cxnLst/>
              <a:rect l="l" t="t" r="r" b="b"/>
              <a:pathLst>
                <a:path w="4243" h="104384" extrusionOk="0">
                  <a:moveTo>
                    <a:pt x="4243" y="1113"/>
                  </a:moveTo>
                  <a:lnTo>
                    <a:pt x="0" y="1"/>
                  </a:lnTo>
                  <a:lnTo>
                    <a:pt x="0" y="99863"/>
                  </a:lnTo>
                  <a:cubicBezTo>
                    <a:pt x="0" y="101950"/>
                    <a:pt x="1322" y="103758"/>
                    <a:pt x="3339" y="104384"/>
                  </a:cubicBezTo>
                  <a:lnTo>
                    <a:pt x="3339" y="104384"/>
                  </a:ln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6"/>
            <p:cNvSpPr/>
            <p:nvPr/>
          </p:nvSpPr>
          <p:spPr>
            <a:xfrm>
              <a:off x="4523667" y="2539230"/>
              <a:ext cx="2566393" cy="686293"/>
            </a:xfrm>
            <a:custGeom>
              <a:avLst/>
              <a:gdLst/>
              <a:ahLst/>
              <a:cxnLst/>
              <a:rect l="l" t="t" r="r" b="b"/>
              <a:pathLst>
                <a:path w="235611" h="63006" extrusionOk="0">
                  <a:moveTo>
                    <a:pt x="137000" y="0"/>
                  </a:moveTo>
                  <a:lnTo>
                    <a:pt x="1" y="36580"/>
                  </a:lnTo>
                  <a:lnTo>
                    <a:pt x="98612" y="63006"/>
                  </a:lnTo>
                  <a:lnTo>
                    <a:pt x="235611" y="26357"/>
                  </a:ln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6"/>
            <p:cNvSpPr/>
            <p:nvPr/>
          </p:nvSpPr>
          <p:spPr>
            <a:xfrm>
              <a:off x="5753833" y="2876309"/>
              <a:ext cx="749175" cy="200749"/>
            </a:xfrm>
            <a:custGeom>
              <a:avLst/>
              <a:gdLst/>
              <a:ahLst/>
              <a:cxnLst/>
              <a:rect l="l" t="t" r="r" b="b"/>
              <a:pathLst>
                <a:path w="68779" h="18430" extrusionOk="0">
                  <a:moveTo>
                    <a:pt x="48194" y="1"/>
                  </a:moveTo>
                  <a:lnTo>
                    <a:pt x="1" y="12935"/>
                  </a:lnTo>
                  <a:lnTo>
                    <a:pt x="20586" y="18429"/>
                  </a:lnTo>
                  <a:lnTo>
                    <a:pt x="68778" y="5564"/>
                  </a:ln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6"/>
            <p:cNvSpPr/>
            <p:nvPr/>
          </p:nvSpPr>
          <p:spPr>
            <a:xfrm>
              <a:off x="4841063" y="2943723"/>
              <a:ext cx="170446" cy="45465"/>
            </a:xfrm>
            <a:custGeom>
              <a:avLst/>
              <a:gdLst/>
              <a:ahLst/>
              <a:cxnLst/>
              <a:rect l="l" t="t" r="r" b="b"/>
              <a:pathLst>
                <a:path w="15648" h="4174" extrusionOk="0">
                  <a:moveTo>
                    <a:pt x="7302" y="1"/>
                  </a:moveTo>
                  <a:lnTo>
                    <a:pt x="0" y="1948"/>
                  </a:lnTo>
                  <a:lnTo>
                    <a:pt x="8345" y="4173"/>
                  </a:lnTo>
                  <a:lnTo>
                    <a:pt x="15647" y="222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6"/>
            <p:cNvSpPr/>
            <p:nvPr/>
          </p:nvSpPr>
          <p:spPr>
            <a:xfrm>
              <a:off x="4925142" y="2921001"/>
              <a:ext cx="170446" cy="46217"/>
            </a:xfrm>
            <a:custGeom>
              <a:avLst/>
              <a:gdLst/>
              <a:ahLst/>
              <a:cxnLst/>
              <a:rect l="l" t="t" r="r" b="b"/>
              <a:pathLst>
                <a:path w="15648" h="4243" extrusionOk="0">
                  <a:moveTo>
                    <a:pt x="15648" y="2226"/>
                  </a:moveTo>
                  <a:lnTo>
                    <a:pt x="7302" y="1"/>
                  </a:lnTo>
                  <a:lnTo>
                    <a:pt x="0" y="1948"/>
                  </a:lnTo>
                  <a:lnTo>
                    <a:pt x="8346"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6"/>
            <p:cNvSpPr/>
            <p:nvPr/>
          </p:nvSpPr>
          <p:spPr>
            <a:xfrm>
              <a:off x="5053162" y="2938429"/>
              <a:ext cx="171197" cy="46217"/>
            </a:xfrm>
            <a:custGeom>
              <a:avLst/>
              <a:gdLst/>
              <a:ahLst/>
              <a:cxnLst/>
              <a:rect l="l" t="t" r="r" b="b"/>
              <a:pathLst>
                <a:path w="15717" h="4243" extrusionOk="0">
                  <a:moveTo>
                    <a:pt x="0" y="2017"/>
                  </a:moveTo>
                  <a:lnTo>
                    <a:pt x="8415" y="4242"/>
                  </a:lnTo>
                  <a:lnTo>
                    <a:pt x="15717" y="2295"/>
                  </a:lnTo>
                  <a:lnTo>
                    <a:pt x="737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6"/>
            <p:cNvSpPr/>
            <p:nvPr/>
          </p:nvSpPr>
          <p:spPr>
            <a:xfrm>
              <a:off x="4938017" y="2961903"/>
              <a:ext cx="201500" cy="53798"/>
            </a:xfrm>
            <a:custGeom>
              <a:avLst/>
              <a:gdLst/>
              <a:ahLst/>
              <a:cxnLst/>
              <a:rect l="l" t="t" r="r" b="b"/>
              <a:pathLst>
                <a:path w="18499" h="4939" extrusionOk="0">
                  <a:moveTo>
                    <a:pt x="10154" y="1"/>
                  </a:moveTo>
                  <a:lnTo>
                    <a:pt x="1" y="2713"/>
                  </a:lnTo>
                  <a:lnTo>
                    <a:pt x="8415" y="4938"/>
                  </a:lnTo>
                  <a:lnTo>
                    <a:pt x="18499" y="222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6"/>
            <p:cNvSpPr/>
            <p:nvPr/>
          </p:nvSpPr>
          <p:spPr>
            <a:xfrm>
              <a:off x="5177391" y="2957360"/>
              <a:ext cx="170446" cy="46217"/>
            </a:xfrm>
            <a:custGeom>
              <a:avLst/>
              <a:gdLst/>
              <a:ahLst/>
              <a:cxnLst/>
              <a:rect l="l" t="t" r="r" b="b"/>
              <a:pathLst>
                <a:path w="15648" h="4243" extrusionOk="0">
                  <a:moveTo>
                    <a:pt x="15647" y="2296"/>
                  </a:moveTo>
                  <a:lnTo>
                    <a:pt x="7302" y="1"/>
                  </a:lnTo>
                  <a:lnTo>
                    <a:pt x="0" y="2017"/>
                  </a:lnTo>
                  <a:lnTo>
                    <a:pt x="834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6"/>
            <p:cNvSpPr/>
            <p:nvPr/>
          </p:nvSpPr>
          <p:spPr>
            <a:xfrm>
              <a:off x="5035734" y="2980845"/>
              <a:ext cx="228013" cy="60606"/>
            </a:xfrm>
            <a:custGeom>
              <a:avLst/>
              <a:gdLst/>
              <a:ahLst/>
              <a:cxnLst/>
              <a:rect l="l" t="t" r="r" b="b"/>
              <a:pathLst>
                <a:path w="20933" h="5564" extrusionOk="0">
                  <a:moveTo>
                    <a:pt x="12518" y="0"/>
                  </a:moveTo>
                  <a:lnTo>
                    <a:pt x="1" y="3338"/>
                  </a:lnTo>
                  <a:lnTo>
                    <a:pt x="8346" y="5564"/>
                  </a:lnTo>
                  <a:lnTo>
                    <a:pt x="20933" y="222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6"/>
            <p:cNvSpPr/>
            <p:nvPr/>
          </p:nvSpPr>
          <p:spPr>
            <a:xfrm>
              <a:off x="5337979" y="2966456"/>
              <a:ext cx="171197" cy="45454"/>
            </a:xfrm>
            <a:custGeom>
              <a:avLst/>
              <a:gdLst/>
              <a:ahLst/>
              <a:cxnLst/>
              <a:rect l="l" t="t" r="r" b="b"/>
              <a:pathLst>
                <a:path w="15717" h="4173" extrusionOk="0">
                  <a:moveTo>
                    <a:pt x="15717" y="2225"/>
                  </a:moveTo>
                  <a:lnTo>
                    <a:pt x="7302" y="0"/>
                  </a:lnTo>
                  <a:lnTo>
                    <a:pt x="0" y="1947"/>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6"/>
            <p:cNvSpPr/>
            <p:nvPr/>
          </p:nvSpPr>
          <p:spPr>
            <a:xfrm>
              <a:off x="5131937" y="2989177"/>
              <a:ext cx="291647" cy="78034"/>
            </a:xfrm>
            <a:custGeom>
              <a:avLst/>
              <a:gdLst/>
              <a:ahLst/>
              <a:cxnLst/>
              <a:rect l="l" t="t" r="r" b="b"/>
              <a:pathLst>
                <a:path w="26775" h="7164" extrusionOk="0">
                  <a:moveTo>
                    <a:pt x="18360" y="0"/>
                  </a:moveTo>
                  <a:lnTo>
                    <a:pt x="1" y="4938"/>
                  </a:lnTo>
                  <a:lnTo>
                    <a:pt x="8346" y="7163"/>
                  </a:lnTo>
                  <a:lnTo>
                    <a:pt x="26774" y="222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6"/>
            <p:cNvSpPr/>
            <p:nvPr/>
          </p:nvSpPr>
          <p:spPr>
            <a:xfrm>
              <a:off x="5228139" y="3047507"/>
              <a:ext cx="171208" cy="45454"/>
            </a:xfrm>
            <a:custGeom>
              <a:avLst/>
              <a:gdLst/>
              <a:ahLst/>
              <a:cxnLst/>
              <a:rect l="l" t="t" r="r" b="b"/>
              <a:pathLst>
                <a:path w="15718" h="4173" extrusionOk="0">
                  <a:moveTo>
                    <a:pt x="0" y="1947"/>
                  </a:moveTo>
                  <a:lnTo>
                    <a:pt x="8346" y="4173"/>
                  </a:lnTo>
                  <a:lnTo>
                    <a:pt x="15717" y="2225"/>
                  </a:lnTo>
                  <a:lnTo>
                    <a:pt x="730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6"/>
            <p:cNvSpPr/>
            <p:nvPr/>
          </p:nvSpPr>
          <p:spPr>
            <a:xfrm>
              <a:off x="5008470" y="2898280"/>
              <a:ext cx="171197" cy="46217"/>
            </a:xfrm>
            <a:custGeom>
              <a:avLst/>
              <a:gdLst/>
              <a:ahLst/>
              <a:cxnLst/>
              <a:rect l="l" t="t" r="r" b="b"/>
              <a:pathLst>
                <a:path w="15717" h="4243" extrusionOk="0">
                  <a:moveTo>
                    <a:pt x="15717" y="2295"/>
                  </a:moveTo>
                  <a:lnTo>
                    <a:pt x="7372" y="0"/>
                  </a:lnTo>
                  <a:lnTo>
                    <a:pt x="0" y="2017"/>
                  </a:lnTo>
                  <a:lnTo>
                    <a:pt x="8415"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6"/>
            <p:cNvSpPr/>
            <p:nvPr/>
          </p:nvSpPr>
          <p:spPr>
            <a:xfrm>
              <a:off x="5137241" y="2916459"/>
              <a:ext cx="171197" cy="45454"/>
            </a:xfrm>
            <a:custGeom>
              <a:avLst/>
              <a:gdLst/>
              <a:ahLst/>
              <a:cxnLst/>
              <a:rect l="l" t="t" r="r" b="b"/>
              <a:pathLst>
                <a:path w="15717" h="4173" extrusionOk="0">
                  <a:moveTo>
                    <a:pt x="0" y="1948"/>
                  </a:moveTo>
                  <a:lnTo>
                    <a:pt x="8415" y="4173"/>
                  </a:lnTo>
                  <a:lnTo>
                    <a:pt x="15717" y="2226"/>
                  </a:lnTo>
                  <a:lnTo>
                    <a:pt x="730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6"/>
            <p:cNvSpPr/>
            <p:nvPr/>
          </p:nvSpPr>
          <p:spPr>
            <a:xfrm>
              <a:off x="5261470" y="2935390"/>
              <a:ext cx="170446" cy="45465"/>
            </a:xfrm>
            <a:custGeom>
              <a:avLst/>
              <a:gdLst/>
              <a:ahLst/>
              <a:cxnLst/>
              <a:rect l="l" t="t" r="r" b="b"/>
              <a:pathLst>
                <a:path w="15648" h="4174" extrusionOk="0">
                  <a:moveTo>
                    <a:pt x="0" y="1948"/>
                  </a:moveTo>
                  <a:lnTo>
                    <a:pt x="8345" y="4173"/>
                  </a:lnTo>
                  <a:lnTo>
                    <a:pt x="15647" y="2226"/>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6"/>
            <p:cNvSpPr/>
            <p:nvPr/>
          </p:nvSpPr>
          <p:spPr>
            <a:xfrm>
              <a:off x="5422058" y="2943723"/>
              <a:ext cx="171197" cy="46217"/>
            </a:xfrm>
            <a:custGeom>
              <a:avLst/>
              <a:gdLst/>
              <a:ahLst/>
              <a:cxnLst/>
              <a:rect l="l" t="t" r="r" b="b"/>
              <a:pathLst>
                <a:path w="15717" h="4243" extrusionOk="0">
                  <a:moveTo>
                    <a:pt x="15717" y="2226"/>
                  </a:moveTo>
                  <a:lnTo>
                    <a:pt x="7302" y="1"/>
                  </a:lnTo>
                  <a:lnTo>
                    <a:pt x="0" y="1948"/>
                  </a:lnTo>
                  <a:lnTo>
                    <a:pt x="841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6"/>
            <p:cNvSpPr/>
            <p:nvPr/>
          </p:nvSpPr>
          <p:spPr>
            <a:xfrm>
              <a:off x="5312218" y="3024774"/>
              <a:ext cx="170446" cy="46217"/>
            </a:xfrm>
            <a:custGeom>
              <a:avLst/>
              <a:gdLst/>
              <a:ahLst/>
              <a:cxnLst/>
              <a:rect l="l" t="t" r="r" b="b"/>
              <a:pathLst>
                <a:path w="15648" h="4243" extrusionOk="0">
                  <a:moveTo>
                    <a:pt x="1" y="1948"/>
                  </a:moveTo>
                  <a:lnTo>
                    <a:pt x="8346" y="4243"/>
                  </a:lnTo>
                  <a:lnTo>
                    <a:pt x="15648" y="229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6"/>
            <p:cNvSpPr/>
            <p:nvPr/>
          </p:nvSpPr>
          <p:spPr>
            <a:xfrm>
              <a:off x="5092549" y="2876309"/>
              <a:ext cx="171197" cy="45465"/>
            </a:xfrm>
            <a:custGeom>
              <a:avLst/>
              <a:gdLst/>
              <a:ahLst/>
              <a:cxnLst/>
              <a:rect l="l" t="t" r="r" b="b"/>
              <a:pathLst>
                <a:path w="15717" h="4174" extrusionOk="0">
                  <a:moveTo>
                    <a:pt x="15717" y="2226"/>
                  </a:moveTo>
                  <a:lnTo>
                    <a:pt x="7302" y="1"/>
                  </a:lnTo>
                  <a:lnTo>
                    <a:pt x="0"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6"/>
            <p:cNvSpPr/>
            <p:nvPr/>
          </p:nvSpPr>
          <p:spPr>
            <a:xfrm>
              <a:off x="5221320" y="2893737"/>
              <a:ext cx="171208" cy="46217"/>
            </a:xfrm>
            <a:custGeom>
              <a:avLst/>
              <a:gdLst/>
              <a:ahLst/>
              <a:cxnLst/>
              <a:rect l="l" t="t" r="r" b="b"/>
              <a:pathLst>
                <a:path w="15718" h="4243" extrusionOk="0">
                  <a:moveTo>
                    <a:pt x="1" y="1947"/>
                  </a:moveTo>
                  <a:lnTo>
                    <a:pt x="8346" y="4242"/>
                  </a:lnTo>
                  <a:lnTo>
                    <a:pt x="15717" y="2295"/>
                  </a:lnTo>
                  <a:lnTo>
                    <a:pt x="7303"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6"/>
            <p:cNvSpPr/>
            <p:nvPr/>
          </p:nvSpPr>
          <p:spPr>
            <a:xfrm>
              <a:off x="5344798" y="2912669"/>
              <a:ext cx="171197" cy="46217"/>
            </a:xfrm>
            <a:custGeom>
              <a:avLst/>
              <a:gdLst/>
              <a:ahLst/>
              <a:cxnLst/>
              <a:rect l="l" t="t" r="r" b="b"/>
              <a:pathLst>
                <a:path w="15717" h="4243" extrusionOk="0">
                  <a:moveTo>
                    <a:pt x="15717" y="2296"/>
                  </a:moveTo>
                  <a:lnTo>
                    <a:pt x="7302" y="1"/>
                  </a:lnTo>
                  <a:lnTo>
                    <a:pt x="0" y="1948"/>
                  </a:lnTo>
                  <a:lnTo>
                    <a:pt x="841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6"/>
            <p:cNvSpPr/>
            <p:nvPr/>
          </p:nvSpPr>
          <p:spPr>
            <a:xfrm>
              <a:off x="5506138" y="2921001"/>
              <a:ext cx="170446" cy="46217"/>
            </a:xfrm>
            <a:custGeom>
              <a:avLst/>
              <a:gdLst/>
              <a:ahLst/>
              <a:cxnLst/>
              <a:rect l="l" t="t" r="r" b="b"/>
              <a:pathLst>
                <a:path w="15648" h="4243" extrusionOk="0">
                  <a:moveTo>
                    <a:pt x="15648" y="2295"/>
                  </a:moveTo>
                  <a:lnTo>
                    <a:pt x="7303" y="1"/>
                  </a:lnTo>
                  <a:lnTo>
                    <a:pt x="1" y="2017"/>
                  </a:lnTo>
                  <a:lnTo>
                    <a:pt x="8346"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6"/>
            <p:cNvSpPr/>
            <p:nvPr/>
          </p:nvSpPr>
          <p:spPr>
            <a:xfrm>
              <a:off x="5395546" y="3002815"/>
              <a:ext cx="171197" cy="45454"/>
            </a:xfrm>
            <a:custGeom>
              <a:avLst/>
              <a:gdLst/>
              <a:ahLst/>
              <a:cxnLst/>
              <a:rect l="l" t="t" r="r" b="b"/>
              <a:pathLst>
                <a:path w="15717" h="4173" extrusionOk="0">
                  <a:moveTo>
                    <a:pt x="0" y="1947"/>
                  </a:moveTo>
                  <a:lnTo>
                    <a:pt x="8415" y="4173"/>
                  </a:lnTo>
                  <a:lnTo>
                    <a:pt x="15717" y="2225"/>
                  </a:lnTo>
                  <a:lnTo>
                    <a:pt x="730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6"/>
            <p:cNvSpPr/>
            <p:nvPr/>
          </p:nvSpPr>
          <p:spPr>
            <a:xfrm>
              <a:off x="5176629" y="2853588"/>
              <a:ext cx="171208" cy="46217"/>
            </a:xfrm>
            <a:custGeom>
              <a:avLst/>
              <a:gdLst/>
              <a:ahLst/>
              <a:cxnLst/>
              <a:rect l="l" t="t" r="r" b="b"/>
              <a:pathLst>
                <a:path w="15718" h="4243" extrusionOk="0">
                  <a:moveTo>
                    <a:pt x="15717" y="2226"/>
                  </a:moveTo>
                  <a:lnTo>
                    <a:pt x="7303" y="0"/>
                  </a:lnTo>
                  <a:lnTo>
                    <a:pt x="1" y="1948"/>
                  </a:lnTo>
                  <a:lnTo>
                    <a:pt x="8346"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6"/>
            <p:cNvSpPr/>
            <p:nvPr/>
          </p:nvSpPr>
          <p:spPr>
            <a:xfrm>
              <a:off x="5305400" y="2871767"/>
              <a:ext cx="170446" cy="45454"/>
            </a:xfrm>
            <a:custGeom>
              <a:avLst/>
              <a:gdLst/>
              <a:ahLst/>
              <a:cxnLst/>
              <a:rect l="l" t="t" r="r" b="b"/>
              <a:pathLst>
                <a:path w="15648" h="4173" extrusionOk="0">
                  <a:moveTo>
                    <a:pt x="1" y="1948"/>
                  </a:moveTo>
                  <a:lnTo>
                    <a:pt x="8346" y="4173"/>
                  </a:lnTo>
                  <a:lnTo>
                    <a:pt x="15648" y="2226"/>
                  </a:lnTo>
                  <a:lnTo>
                    <a:pt x="7303"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6"/>
            <p:cNvSpPr/>
            <p:nvPr/>
          </p:nvSpPr>
          <p:spPr>
            <a:xfrm>
              <a:off x="5428877" y="2890698"/>
              <a:ext cx="171197" cy="45465"/>
            </a:xfrm>
            <a:custGeom>
              <a:avLst/>
              <a:gdLst/>
              <a:ahLst/>
              <a:cxnLst/>
              <a:rect l="l" t="t" r="r" b="b"/>
              <a:pathLst>
                <a:path w="15717" h="4174" extrusionOk="0">
                  <a:moveTo>
                    <a:pt x="15717" y="2226"/>
                  </a:moveTo>
                  <a:lnTo>
                    <a:pt x="7302" y="1"/>
                  </a:lnTo>
                  <a:lnTo>
                    <a:pt x="0"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6"/>
            <p:cNvSpPr/>
            <p:nvPr/>
          </p:nvSpPr>
          <p:spPr>
            <a:xfrm>
              <a:off x="5589465" y="2899031"/>
              <a:ext cx="171197" cy="45465"/>
            </a:xfrm>
            <a:custGeom>
              <a:avLst/>
              <a:gdLst/>
              <a:ahLst/>
              <a:cxnLst/>
              <a:rect l="l" t="t" r="r" b="b"/>
              <a:pathLst>
                <a:path w="15717" h="4174" extrusionOk="0">
                  <a:moveTo>
                    <a:pt x="15717" y="2226"/>
                  </a:moveTo>
                  <a:lnTo>
                    <a:pt x="7372" y="1"/>
                  </a:lnTo>
                  <a:lnTo>
                    <a:pt x="0"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6"/>
            <p:cNvSpPr/>
            <p:nvPr/>
          </p:nvSpPr>
          <p:spPr>
            <a:xfrm>
              <a:off x="5479625" y="2980082"/>
              <a:ext cx="171208" cy="45465"/>
            </a:xfrm>
            <a:custGeom>
              <a:avLst/>
              <a:gdLst/>
              <a:ahLst/>
              <a:cxnLst/>
              <a:rect l="l" t="t" r="r" b="b"/>
              <a:pathLst>
                <a:path w="15718" h="4174" extrusionOk="0">
                  <a:moveTo>
                    <a:pt x="1" y="1948"/>
                  </a:moveTo>
                  <a:lnTo>
                    <a:pt x="8415" y="4173"/>
                  </a:lnTo>
                  <a:lnTo>
                    <a:pt x="15717" y="222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6"/>
            <p:cNvSpPr/>
            <p:nvPr/>
          </p:nvSpPr>
          <p:spPr>
            <a:xfrm>
              <a:off x="5565218" y="2857378"/>
              <a:ext cx="543895" cy="145448"/>
            </a:xfrm>
            <a:custGeom>
              <a:avLst/>
              <a:gdLst/>
              <a:ahLst/>
              <a:cxnLst/>
              <a:rect l="l" t="t" r="r" b="b"/>
              <a:pathLst>
                <a:path w="49933" h="13353" extrusionOk="0">
                  <a:moveTo>
                    <a:pt x="1" y="11127"/>
                  </a:moveTo>
                  <a:lnTo>
                    <a:pt x="8346" y="13352"/>
                  </a:lnTo>
                  <a:lnTo>
                    <a:pt x="49932" y="2225"/>
                  </a:lnTo>
                  <a:lnTo>
                    <a:pt x="41518"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6"/>
            <p:cNvSpPr/>
            <p:nvPr/>
          </p:nvSpPr>
          <p:spPr>
            <a:xfrm>
              <a:off x="5260708" y="2830866"/>
              <a:ext cx="170446" cy="46217"/>
            </a:xfrm>
            <a:custGeom>
              <a:avLst/>
              <a:gdLst/>
              <a:ahLst/>
              <a:cxnLst/>
              <a:rect l="l" t="t" r="r" b="b"/>
              <a:pathLst>
                <a:path w="15648" h="4243" extrusionOk="0">
                  <a:moveTo>
                    <a:pt x="15648" y="2295"/>
                  </a:moveTo>
                  <a:lnTo>
                    <a:pt x="7303" y="0"/>
                  </a:lnTo>
                  <a:lnTo>
                    <a:pt x="1" y="2017"/>
                  </a:lnTo>
                  <a:lnTo>
                    <a:pt x="8346"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6"/>
            <p:cNvSpPr/>
            <p:nvPr/>
          </p:nvSpPr>
          <p:spPr>
            <a:xfrm>
              <a:off x="5388727" y="2849045"/>
              <a:ext cx="171208" cy="45454"/>
            </a:xfrm>
            <a:custGeom>
              <a:avLst/>
              <a:gdLst/>
              <a:ahLst/>
              <a:cxnLst/>
              <a:rect l="l" t="t" r="r" b="b"/>
              <a:pathLst>
                <a:path w="15718" h="4173" extrusionOk="0">
                  <a:moveTo>
                    <a:pt x="0" y="1947"/>
                  </a:moveTo>
                  <a:lnTo>
                    <a:pt x="8415" y="4173"/>
                  </a:lnTo>
                  <a:lnTo>
                    <a:pt x="15717" y="2225"/>
                  </a:lnTo>
                  <a:lnTo>
                    <a:pt x="730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6"/>
            <p:cNvSpPr/>
            <p:nvPr/>
          </p:nvSpPr>
          <p:spPr>
            <a:xfrm>
              <a:off x="5512956" y="2867977"/>
              <a:ext cx="170446" cy="45465"/>
            </a:xfrm>
            <a:custGeom>
              <a:avLst/>
              <a:gdLst/>
              <a:ahLst/>
              <a:cxnLst/>
              <a:rect l="l" t="t" r="r" b="b"/>
              <a:pathLst>
                <a:path w="15648" h="4174" extrusionOk="0">
                  <a:moveTo>
                    <a:pt x="15647" y="2226"/>
                  </a:moveTo>
                  <a:lnTo>
                    <a:pt x="7302" y="1"/>
                  </a:lnTo>
                  <a:lnTo>
                    <a:pt x="0" y="1948"/>
                  </a:lnTo>
                  <a:lnTo>
                    <a:pt x="8346"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6"/>
            <p:cNvSpPr/>
            <p:nvPr/>
          </p:nvSpPr>
          <p:spPr>
            <a:xfrm>
              <a:off x="5673544" y="2876309"/>
              <a:ext cx="171208" cy="46217"/>
            </a:xfrm>
            <a:custGeom>
              <a:avLst/>
              <a:gdLst/>
              <a:ahLst/>
              <a:cxnLst/>
              <a:rect l="l" t="t" r="r" b="b"/>
              <a:pathLst>
                <a:path w="15718" h="4243" extrusionOk="0">
                  <a:moveTo>
                    <a:pt x="15717" y="2226"/>
                  </a:moveTo>
                  <a:lnTo>
                    <a:pt x="7302" y="1"/>
                  </a:lnTo>
                  <a:lnTo>
                    <a:pt x="0" y="1948"/>
                  </a:lnTo>
                  <a:lnTo>
                    <a:pt x="841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6"/>
            <p:cNvSpPr/>
            <p:nvPr/>
          </p:nvSpPr>
          <p:spPr>
            <a:xfrm>
              <a:off x="5344035" y="2808896"/>
              <a:ext cx="171208" cy="45454"/>
            </a:xfrm>
            <a:custGeom>
              <a:avLst/>
              <a:gdLst/>
              <a:ahLst/>
              <a:cxnLst/>
              <a:rect l="l" t="t" r="r" b="b"/>
              <a:pathLst>
                <a:path w="15718" h="4173" extrusionOk="0">
                  <a:moveTo>
                    <a:pt x="15717" y="2226"/>
                  </a:moveTo>
                  <a:lnTo>
                    <a:pt x="7302" y="0"/>
                  </a:lnTo>
                  <a:lnTo>
                    <a:pt x="0"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6"/>
            <p:cNvSpPr/>
            <p:nvPr/>
          </p:nvSpPr>
          <p:spPr>
            <a:xfrm>
              <a:off x="5472806" y="2826313"/>
              <a:ext cx="171208" cy="46217"/>
            </a:xfrm>
            <a:custGeom>
              <a:avLst/>
              <a:gdLst/>
              <a:ahLst/>
              <a:cxnLst/>
              <a:rect l="l" t="t" r="r" b="b"/>
              <a:pathLst>
                <a:path w="15718" h="4243" extrusionOk="0">
                  <a:moveTo>
                    <a:pt x="1" y="1948"/>
                  </a:moveTo>
                  <a:lnTo>
                    <a:pt x="8415" y="4243"/>
                  </a:lnTo>
                  <a:lnTo>
                    <a:pt x="15717" y="222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6"/>
            <p:cNvSpPr/>
            <p:nvPr/>
          </p:nvSpPr>
          <p:spPr>
            <a:xfrm>
              <a:off x="5597035" y="2845255"/>
              <a:ext cx="170446" cy="46217"/>
            </a:xfrm>
            <a:custGeom>
              <a:avLst/>
              <a:gdLst/>
              <a:ahLst/>
              <a:cxnLst/>
              <a:rect l="l" t="t" r="r" b="b"/>
              <a:pathLst>
                <a:path w="15648" h="4243" extrusionOk="0">
                  <a:moveTo>
                    <a:pt x="15648" y="2226"/>
                  </a:moveTo>
                  <a:lnTo>
                    <a:pt x="7303" y="0"/>
                  </a:lnTo>
                  <a:lnTo>
                    <a:pt x="1" y="1948"/>
                  </a:lnTo>
                  <a:lnTo>
                    <a:pt x="8346"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6"/>
            <p:cNvSpPr/>
            <p:nvPr/>
          </p:nvSpPr>
          <p:spPr>
            <a:xfrm>
              <a:off x="5757624" y="2853588"/>
              <a:ext cx="171208" cy="46217"/>
            </a:xfrm>
            <a:custGeom>
              <a:avLst/>
              <a:gdLst/>
              <a:ahLst/>
              <a:cxnLst/>
              <a:rect l="l" t="t" r="r" b="b"/>
              <a:pathLst>
                <a:path w="15718" h="4243" extrusionOk="0">
                  <a:moveTo>
                    <a:pt x="15717" y="2295"/>
                  </a:moveTo>
                  <a:lnTo>
                    <a:pt x="7303" y="0"/>
                  </a:lnTo>
                  <a:lnTo>
                    <a:pt x="1" y="2017"/>
                  </a:lnTo>
                  <a:lnTo>
                    <a:pt x="8346"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6"/>
            <p:cNvSpPr/>
            <p:nvPr/>
          </p:nvSpPr>
          <p:spPr>
            <a:xfrm>
              <a:off x="5428115" y="2786174"/>
              <a:ext cx="171208" cy="45454"/>
            </a:xfrm>
            <a:custGeom>
              <a:avLst/>
              <a:gdLst/>
              <a:ahLst/>
              <a:cxnLst/>
              <a:rect l="l" t="t" r="r" b="b"/>
              <a:pathLst>
                <a:path w="15718" h="4173" extrusionOk="0">
                  <a:moveTo>
                    <a:pt x="15717" y="2225"/>
                  </a:moveTo>
                  <a:lnTo>
                    <a:pt x="7303" y="0"/>
                  </a:lnTo>
                  <a:lnTo>
                    <a:pt x="1" y="1947"/>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6"/>
            <p:cNvSpPr/>
            <p:nvPr/>
          </p:nvSpPr>
          <p:spPr>
            <a:xfrm>
              <a:off x="5556886" y="2804354"/>
              <a:ext cx="171208" cy="45454"/>
            </a:xfrm>
            <a:custGeom>
              <a:avLst/>
              <a:gdLst/>
              <a:ahLst/>
              <a:cxnLst/>
              <a:rect l="l" t="t" r="r" b="b"/>
              <a:pathLst>
                <a:path w="15718" h="4173" extrusionOk="0">
                  <a:moveTo>
                    <a:pt x="1" y="1947"/>
                  </a:moveTo>
                  <a:lnTo>
                    <a:pt x="8346" y="4173"/>
                  </a:lnTo>
                  <a:lnTo>
                    <a:pt x="15717" y="2225"/>
                  </a:lnTo>
                  <a:lnTo>
                    <a:pt x="7303"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6"/>
            <p:cNvSpPr/>
            <p:nvPr/>
          </p:nvSpPr>
          <p:spPr>
            <a:xfrm>
              <a:off x="5680363" y="2823285"/>
              <a:ext cx="171197" cy="45465"/>
            </a:xfrm>
            <a:custGeom>
              <a:avLst/>
              <a:gdLst/>
              <a:ahLst/>
              <a:cxnLst/>
              <a:rect l="l" t="t" r="r" b="b"/>
              <a:pathLst>
                <a:path w="15717" h="4174" extrusionOk="0">
                  <a:moveTo>
                    <a:pt x="15717" y="2226"/>
                  </a:moveTo>
                  <a:lnTo>
                    <a:pt x="7302" y="1"/>
                  </a:lnTo>
                  <a:lnTo>
                    <a:pt x="0"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6"/>
            <p:cNvSpPr/>
            <p:nvPr/>
          </p:nvSpPr>
          <p:spPr>
            <a:xfrm>
              <a:off x="5841703" y="2831617"/>
              <a:ext cx="170446" cy="45465"/>
            </a:xfrm>
            <a:custGeom>
              <a:avLst/>
              <a:gdLst/>
              <a:ahLst/>
              <a:cxnLst/>
              <a:rect l="l" t="t" r="r" b="b"/>
              <a:pathLst>
                <a:path w="15648" h="4174" extrusionOk="0">
                  <a:moveTo>
                    <a:pt x="15648" y="2226"/>
                  </a:moveTo>
                  <a:lnTo>
                    <a:pt x="7303" y="1"/>
                  </a:lnTo>
                  <a:lnTo>
                    <a:pt x="1" y="1948"/>
                  </a:lnTo>
                  <a:lnTo>
                    <a:pt x="8346"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6"/>
            <p:cNvSpPr/>
            <p:nvPr/>
          </p:nvSpPr>
          <p:spPr>
            <a:xfrm>
              <a:off x="5512194" y="2763441"/>
              <a:ext cx="171208" cy="46217"/>
            </a:xfrm>
            <a:custGeom>
              <a:avLst/>
              <a:gdLst/>
              <a:ahLst/>
              <a:cxnLst/>
              <a:rect l="l" t="t" r="r" b="b"/>
              <a:pathLst>
                <a:path w="15718" h="4243" extrusionOk="0">
                  <a:moveTo>
                    <a:pt x="15717" y="2296"/>
                  </a:moveTo>
                  <a:lnTo>
                    <a:pt x="7303" y="1"/>
                  </a:lnTo>
                  <a:lnTo>
                    <a:pt x="1" y="2018"/>
                  </a:lnTo>
                  <a:lnTo>
                    <a:pt x="8346"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6"/>
            <p:cNvSpPr/>
            <p:nvPr/>
          </p:nvSpPr>
          <p:spPr>
            <a:xfrm>
              <a:off x="5640976" y="2781621"/>
              <a:ext cx="170446" cy="45465"/>
            </a:xfrm>
            <a:custGeom>
              <a:avLst/>
              <a:gdLst/>
              <a:ahLst/>
              <a:cxnLst/>
              <a:rect l="l" t="t" r="r" b="b"/>
              <a:pathLst>
                <a:path w="15648" h="4174" extrusionOk="0">
                  <a:moveTo>
                    <a:pt x="0" y="1948"/>
                  </a:moveTo>
                  <a:lnTo>
                    <a:pt x="8345" y="4173"/>
                  </a:lnTo>
                  <a:lnTo>
                    <a:pt x="15647" y="2226"/>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6"/>
            <p:cNvSpPr/>
            <p:nvPr/>
          </p:nvSpPr>
          <p:spPr>
            <a:xfrm>
              <a:off x="5764442" y="2800563"/>
              <a:ext cx="171208" cy="45454"/>
            </a:xfrm>
            <a:custGeom>
              <a:avLst/>
              <a:gdLst/>
              <a:ahLst/>
              <a:cxnLst/>
              <a:rect l="l" t="t" r="r" b="b"/>
              <a:pathLst>
                <a:path w="15718" h="4173" extrusionOk="0">
                  <a:moveTo>
                    <a:pt x="15717" y="2226"/>
                  </a:moveTo>
                  <a:lnTo>
                    <a:pt x="7302" y="0"/>
                  </a:lnTo>
                  <a:lnTo>
                    <a:pt x="1" y="1948"/>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6"/>
            <p:cNvSpPr/>
            <p:nvPr/>
          </p:nvSpPr>
          <p:spPr>
            <a:xfrm>
              <a:off x="5925030" y="2808896"/>
              <a:ext cx="171208" cy="46217"/>
            </a:xfrm>
            <a:custGeom>
              <a:avLst/>
              <a:gdLst/>
              <a:ahLst/>
              <a:cxnLst/>
              <a:rect l="l" t="t" r="r" b="b"/>
              <a:pathLst>
                <a:path w="15718" h="4243" extrusionOk="0">
                  <a:moveTo>
                    <a:pt x="15717" y="2226"/>
                  </a:moveTo>
                  <a:lnTo>
                    <a:pt x="7372" y="0"/>
                  </a:lnTo>
                  <a:lnTo>
                    <a:pt x="1" y="1948"/>
                  </a:lnTo>
                  <a:lnTo>
                    <a:pt x="8415"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6"/>
            <p:cNvSpPr/>
            <p:nvPr/>
          </p:nvSpPr>
          <p:spPr>
            <a:xfrm>
              <a:off x="5596284" y="2741482"/>
              <a:ext cx="170446" cy="45454"/>
            </a:xfrm>
            <a:custGeom>
              <a:avLst/>
              <a:gdLst/>
              <a:ahLst/>
              <a:cxnLst/>
              <a:rect l="l" t="t" r="r" b="b"/>
              <a:pathLst>
                <a:path w="15648" h="4173" extrusionOk="0">
                  <a:moveTo>
                    <a:pt x="15647" y="2225"/>
                  </a:moveTo>
                  <a:lnTo>
                    <a:pt x="7302" y="0"/>
                  </a:lnTo>
                  <a:lnTo>
                    <a:pt x="0" y="1947"/>
                  </a:lnTo>
                  <a:lnTo>
                    <a:pt x="834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6"/>
            <p:cNvSpPr/>
            <p:nvPr/>
          </p:nvSpPr>
          <p:spPr>
            <a:xfrm>
              <a:off x="5724293" y="2758899"/>
              <a:ext cx="171208" cy="46217"/>
            </a:xfrm>
            <a:custGeom>
              <a:avLst/>
              <a:gdLst/>
              <a:ahLst/>
              <a:cxnLst/>
              <a:rect l="l" t="t" r="r" b="b"/>
              <a:pathLst>
                <a:path w="15718" h="4243" extrusionOk="0">
                  <a:moveTo>
                    <a:pt x="1" y="1948"/>
                  </a:moveTo>
                  <a:lnTo>
                    <a:pt x="8415" y="4243"/>
                  </a:lnTo>
                  <a:lnTo>
                    <a:pt x="15717" y="2295"/>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6"/>
            <p:cNvSpPr/>
            <p:nvPr/>
          </p:nvSpPr>
          <p:spPr>
            <a:xfrm>
              <a:off x="5848521" y="2777841"/>
              <a:ext cx="170446" cy="46217"/>
            </a:xfrm>
            <a:custGeom>
              <a:avLst/>
              <a:gdLst/>
              <a:ahLst/>
              <a:cxnLst/>
              <a:rect l="l" t="t" r="r" b="b"/>
              <a:pathLst>
                <a:path w="15648" h="4243" extrusionOk="0">
                  <a:moveTo>
                    <a:pt x="15648" y="2295"/>
                  </a:moveTo>
                  <a:lnTo>
                    <a:pt x="7303" y="0"/>
                  </a:lnTo>
                  <a:lnTo>
                    <a:pt x="1" y="1947"/>
                  </a:lnTo>
                  <a:lnTo>
                    <a:pt x="8346"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6"/>
            <p:cNvSpPr/>
            <p:nvPr/>
          </p:nvSpPr>
          <p:spPr>
            <a:xfrm>
              <a:off x="6009110" y="2786174"/>
              <a:ext cx="171208" cy="46217"/>
            </a:xfrm>
            <a:custGeom>
              <a:avLst/>
              <a:gdLst/>
              <a:ahLst/>
              <a:cxnLst/>
              <a:rect l="l" t="t" r="r" b="b"/>
              <a:pathLst>
                <a:path w="15718" h="4243" extrusionOk="0">
                  <a:moveTo>
                    <a:pt x="15717" y="2295"/>
                  </a:moveTo>
                  <a:lnTo>
                    <a:pt x="7303" y="0"/>
                  </a:lnTo>
                  <a:lnTo>
                    <a:pt x="1" y="1947"/>
                  </a:lnTo>
                  <a:lnTo>
                    <a:pt x="8415" y="424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6"/>
            <p:cNvSpPr/>
            <p:nvPr/>
          </p:nvSpPr>
          <p:spPr>
            <a:xfrm>
              <a:off x="5679601" y="2718749"/>
              <a:ext cx="171208" cy="46217"/>
            </a:xfrm>
            <a:custGeom>
              <a:avLst/>
              <a:gdLst/>
              <a:ahLst/>
              <a:cxnLst/>
              <a:rect l="l" t="t" r="r" b="b"/>
              <a:pathLst>
                <a:path w="15718" h="4243" extrusionOk="0">
                  <a:moveTo>
                    <a:pt x="15717" y="2226"/>
                  </a:moveTo>
                  <a:lnTo>
                    <a:pt x="7303" y="1"/>
                  </a:lnTo>
                  <a:lnTo>
                    <a:pt x="1" y="1948"/>
                  </a:lnTo>
                  <a:lnTo>
                    <a:pt x="841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6"/>
            <p:cNvSpPr/>
            <p:nvPr/>
          </p:nvSpPr>
          <p:spPr>
            <a:xfrm>
              <a:off x="5808372" y="2736929"/>
              <a:ext cx="171208" cy="45465"/>
            </a:xfrm>
            <a:custGeom>
              <a:avLst/>
              <a:gdLst/>
              <a:ahLst/>
              <a:cxnLst/>
              <a:rect l="l" t="t" r="r" b="b"/>
              <a:pathLst>
                <a:path w="15718" h="4174" extrusionOk="0">
                  <a:moveTo>
                    <a:pt x="1" y="1948"/>
                  </a:moveTo>
                  <a:lnTo>
                    <a:pt x="8416" y="4173"/>
                  </a:lnTo>
                  <a:lnTo>
                    <a:pt x="15718" y="222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6"/>
            <p:cNvSpPr/>
            <p:nvPr/>
          </p:nvSpPr>
          <p:spPr>
            <a:xfrm>
              <a:off x="5932601" y="2755871"/>
              <a:ext cx="170457" cy="45454"/>
            </a:xfrm>
            <a:custGeom>
              <a:avLst/>
              <a:gdLst/>
              <a:ahLst/>
              <a:cxnLst/>
              <a:rect l="l" t="t" r="r" b="b"/>
              <a:pathLst>
                <a:path w="15649" h="4173" extrusionOk="0">
                  <a:moveTo>
                    <a:pt x="15648" y="2226"/>
                  </a:moveTo>
                  <a:lnTo>
                    <a:pt x="7303" y="0"/>
                  </a:lnTo>
                  <a:lnTo>
                    <a:pt x="1" y="1948"/>
                  </a:lnTo>
                  <a:lnTo>
                    <a:pt x="8346"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6"/>
            <p:cNvSpPr/>
            <p:nvPr/>
          </p:nvSpPr>
          <p:spPr>
            <a:xfrm>
              <a:off x="6093189" y="2764204"/>
              <a:ext cx="171208" cy="45454"/>
            </a:xfrm>
            <a:custGeom>
              <a:avLst/>
              <a:gdLst/>
              <a:ahLst/>
              <a:cxnLst/>
              <a:rect l="l" t="t" r="r" b="b"/>
              <a:pathLst>
                <a:path w="15718" h="4173" extrusionOk="0">
                  <a:moveTo>
                    <a:pt x="15718" y="2226"/>
                  </a:moveTo>
                  <a:lnTo>
                    <a:pt x="7303" y="0"/>
                  </a:lnTo>
                  <a:lnTo>
                    <a:pt x="1" y="1948"/>
                  </a:lnTo>
                  <a:lnTo>
                    <a:pt x="8346"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6"/>
            <p:cNvSpPr/>
            <p:nvPr/>
          </p:nvSpPr>
          <p:spPr>
            <a:xfrm>
              <a:off x="5763680" y="2696028"/>
              <a:ext cx="171208" cy="46217"/>
            </a:xfrm>
            <a:custGeom>
              <a:avLst/>
              <a:gdLst/>
              <a:ahLst/>
              <a:cxnLst/>
              <a:rect l="l" t="t" r="r" b="b"/>
              <a:pathLst>
                <a:path w="15718" h="4243" extrusionOk="0">
                  <a:moveTo>
                    <a:pt x="15718" y="2295"/>
                  </a:moveTo>
                  <a:lnTo>
                    <a:pt x="7303" y="1"/>
                  </a:lnTo>
                  <a:lnTo>
                    <a:pt x="1" y="2017"/>
                  </a:lnTo>
                  <a:lnTo>
                    <a:pt x="8416"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6"/>
            <p:cNvSpPr/>
            <p:nvPr/>
          </p:nvSpPr>
          <p:spPr>
            <a:xfrm>
              <a:off x="5892462" y="2714207"/>
              <a:ext cx="170446" cy="45465"/>
            </a:xfrm>
            <a:custGeom>
              <a:avLst/>
              <a:gdLst/>
              <a:ahLst/>
              <a:cxnLst/>
              <a:rect l="l" t="t" r="r" b="b"/>
              <a:pathLst>
                <a:path w="15648" h="4174" extrusionOk="0">
                  <a:moveTo>
                    <a:pt x="0" y="1948"/>
                  </a:moveTo>
                  <a:lnTo>
                    <a:pt x="8345" y="4173"/>
                  </a:lnTo>
                  <a:lnTo>
                    <a:pt x="15647" y="2226"/>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6"/>
            <p:cNvSpPr/>
            <p:nvPr/>
          </p:nvSpPr>
          <p:spPr>
            <a:xfrm>
              <a:off x="6015928" y="2733149"/>
              <a:ext cx="171208" cy="45454"/>
            </a:xfrm>
            <a:custGeom>
              <a:avLst/>
              <a:gdLst/>
              <a:ahLst/>
              <a:cxnLst/>
              <a:rect l="l" t="t" r="r" b="b"/>
              <a:pathLst>
                <a:path w="15718" h="4173" extrusionOk="0">
                  <a:moveTo>
                    <a:pt x="15717" y="2225"/>
                  </a:moveTo>
                  <a:lnTo>
                    <a:pt x="7303" y="0"/>
                  </a:lnTo>
                  <a:lnTo>
                    <a:pt x="1" y="1947"/>
                  </a:lnTo>
                  <a:lnTo>
                    <a:pt x="841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6"/>
            <p:cNvSpPr/>
            <p:nvPr/>
          </p:nvSpPr>
          <p:spPr>
            <a:xfrm>
              <a:off x="6177279" y="2741482"/>
              <a:ext cx="170446" cy="45454"/>
            </a:xfrm>
            <a:custGeom>
              <a:avLst/>
              <a:gdLst/>
              <a:ahLst/>
              <a:cxnLst/>
              <a:rect l="l" t="t" r="r" b="b"/>
              <a:pathLst>
                <a:path w="15648" h="4173" extrusionOk="0">
                  <a:moveTo>
                    <a:pt x="15647" y="2225"/>
                  </a:moveTo>
                  <a:lnTo>
                    <a:pt x="7302" y="0"/>
                  </a:lnTo>
                  <a:lnTo>
                    <a:pt x="0" y="1947"/>
                  </a:lnTo>
                  <a:lnTo>
                    <a:pt x="834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6"/>
            <p:cNvSpPr/>
            <p:nvPr/>
          </p:nvSpPr>
          <p:spPr>
            <a:xfrm>
              <a:off x="5847770" y="2674057"/>
              <a:ext cx="170446" cy="45465"/>
            </a:xfrm>
            <a:custGeom>
              <a:avLst/>
              <a:gdLst/>
              <a:ahLst/>
              <a:cxnLst/>
              <a:rect l="l" t="t" r="r" b="b"/>
              <a:pathLst>
                <a:path w="15648" h="4174" extrusionOk="0">
                  <a:moveTo>
                    <a:pt x="15647" y="2226"/>
                  </a:moveTo>
                  <a:lnTo>
                    <a:pt x="7302" y="1"/>
                  </a:lnTo>
                  <a:lnTo>
                    <a:pt x="0" y="1948"/>
                  </a:lnTo>
                  <a:lnTo>
                    <a:pt x="8345" y="417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6"/>
            <p:cNvSpPr/>
            <p:nvPr/>
          </p:nvSpPr>
          <p:spPr>
            <a:xfrm>
              <a:off x="5978055" y="2690723"/>
              <a:ext cx="171208" cy="46217"/>
            </a:xfrm>
            <a:custGeom>
              <a:avLst/>
              <a:gdLst/>
              <a:ahLst/>
              <a:cxnLst/>
              <a:rect l="l" t="t" r="r" b="b"/>
              <a:pathLst>
                <a:path w="15718" h="4243" extrusionOk="0">
                  <a:moveTo>
                    <a:pt x="1" y="2018"/>
                  </a:moveTo>
                  <a:lnTo>
                    <a:pt x="8415" y="4243"/>
                  </a:lnTo>
                  <a:lnTo>
                    <a:pt x="15717" y="2296"/>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6"/>
            <p:cNvSpPr/>
            <p:nvPr/>
          </p:nvSpPr>
          <p:spPr>
            <a:xfrm>
              <a:off x="6062897" y="2643003"/>
              <a:ext cx="365117" cy="89395"/>
            </a:xfrm>
            <a:custGeom>
              <a:avLst/>
              <a:gdLst/>
              <a:ahLst/>
              <a:cxnLst/>
              <a:rect l="l" t="t" r="r" b="b"/>
              <a:pathLst>
                <a:path w="33520" h="8207" extrusionOk="0">
                  <a:moveTo>
                    <a:pt x="8415" y="6538"/>
                  </a:moveTo>
                  <a:lnTo>
                    <a:pt x="11127" y="5842"/>
                  </a:lnTo>
                  <a:lnTo>
                    <a:pt x="20098" y="8207"/>
                  </a:lnTo>
                  <a:lnTo>
                    <a:pt x="33520" y="4660"/>
                  </a:lnTo>
                  <a:lnTo>
                    <a:pt x="24549" y="2226"/>
                  </a:lnTo>
                  <a:lnTo>
                    <a:pt x="16134" y="1"/>
                  </a:lnTo>
                  <a:lnTo>
                    <a:pt x="0" y="431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6"/>
            <p:cNvSpPr/>
            <p:nvPr/>
          </p:nvSpPr>
          <p:spPr>
            <a:xfrm>
              <a:off x="6100008" y="2708903"/>
              <a:ext cx="177265" cy="47731"/>
            </a:xfrm>
            <a:custGeom>
              <a:avLst/>
              <a:gdLst/>
              <a:ahLst/>
              <a:cxnLst/>
              <a:rect l="l" t="t" r="r" b="b"/>
              <a:pathLst>
                <a:path w="16274" h="4382" extrusionOk="0">
                  <a:moveTo>
                    <a:pt x="16274" y="2226"/>
                  </a:moveTo>
                  <a:lnTo>
                    <a:pt x="7859" y="1"/>
                  </a:lnTo>
                  <a:lnTo>
                    <a:pt x="1" y="2087"/>
                  </a:lnTo>
                  <a:lnTo>
                    <a:pt x="8415" y="4382"/>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6"/>
            <p:cNvSpPr/>
            <p:nvPr/>
          </p:nvSpPr>
          <p:spPr>
            <a:xfrm>
              <a:off x="6260596" y="2718749"/>
              <a:ext cx="171208" cy="46217"/>
            </a:xfrm>
            <a:custGeom>
              <a:avLst/>
              <a:gdLst/>
              <a:ahLst/>
              <a:cxnLst/>
              <a:rect l="l" t="t" r="r" b="b"/>
              <a:pathLst>
                <a:path w="15718" h="4243" extrusionOk="0">
                  <a:moveTo>
                    <a:pt x="15717" y="2296"/>
                  </a:moveTo>
                  <a:lnTo>
                    <a:pt x="7303" y="1"/>
                  </a:lnTo>
                  <a:lnTo>
                    <a:pt x="1" y="2018"/>
                  </a:lnTo>
                  <a:lnTo>
                    <a:pt x="8415"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6"/>
            <p:cNvSpPr/>
            <p:nvPr/>
          </p:nvSpPr>
          <p:spPr>
            <a:xfrm>
              <a:off x="6344686" y="2694514"/>
              <a:ext cx="178016" cy="47731"/>
            </a:xfrm>
            <a:custGeom>
              <a:avLst/>
              <a:gdLst/>
              <a:ahLst/>
              <a:cxnLst/>
              <a:rect l="l" t="t" r="r" b="b"/>
              <a:pathLst>
                <a:path w="16343" h="4382" extrusionOk="0">
                  <a:moveTo>
                    <a:pt x="8415" y="4382"/>
                  </a:moveTo>
                  <a:lnTo>
                    <a:pt x="16343" y="2295"/>
                  </a:lnTo>
                  <a:lnTo>
                    <a:pt x="7928" y="0"/>
                  </a:lnTo>
                  <a:lnTo>
                    <a:pt x="0" y="215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6"/>
            <p:cNvSpPr/>
            <p:nvPr/>
          </p:nvSpPr>
          <p:spPr>
            <a:xfrm>
              <a:off x="6021985" y="2834646"/>
              <a:ext cx="171208" cy="45465"/>
            </a:xfrm>
            <a:custGeom>
              <a:avLst/>
              <a:gdLst/>
              <a:ahLst/>
              <a:cxnLst/>
              <a:rect l="l" t="t" r="r" b="b"/>
              <a:pathLst>
                <a:path w="15718" h="4174" extrusionOk="0">
                  <a:moveTo>
                    <a:pt x="1" y="1948"/>
                  </a:moveTo>
                  <a:lnTo>
                    <a:pt x="8416" y="4173"/>
                  </a:lnTo>
                  <a:lnTo>
                    <a:pt x="15718" y="222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6"/>
            <p:cNvSpPr/>
            <p:nvPr/>
          </p:nvSpPr>
          <p:spPr>
            <a:xfrm>
              <a:off x="6106075" y="2811924"/>
              <a:ext cx="171197" cy="46217"/>
            </a:xfrm>
            <a:custGeom>
              <a:avLst/>
              <a:gdLst/>
              <a:ahLst/>
              <a:cxnLst/>
              <a:rect l="l" t="t" r="r" b="b"/>
              <a:pathLst>
                <a:path w="15717" h="4243" extrusionOk="0">
                  <a:moveTo>
                    <a:pt x="0" y="1948"/>
                  </a:moveTo>
                  <a:lnTo>
                    <a:pt x="8415" y="4243"/>
                  </a:lnTo>
                  <a:lnTo>
                    <a:pt x="15717" y="2295"/>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6"/>
            <p:cNvSpPr/>
            <p:nvPr/>
          </p:nvSpPr>
          <p:spPr>
            <a:xfrm>
              <a:off x="6190154" y="2789954"/>
              <a:ext cx="170446" cy="45465"/>
            </a:xfrm>
            <a:custGeom>
              <a:avLst/>
              <a:gdLst/>
              <a:ahLst/>
              <a:cxnLst/>
              <a:rect l="l" t="t" r="r" b="b"/>
              <a:pathLst>
                <a:path w="15648" h="4174" extrusionOk="0">
                  <a:moveTo>
                    <a:pt x="0" y="1948"/>
                  </a:moveTo>
                  <a:lnTo>
                    <a:pt x="8345" y="4173"/>
                  </a:lnTo>
                  <a:lnTo>
                    <a:pt x="15647" y="2226"/>
                  </a:lnTo>
                  <a:lnTo>
                    <a:pt x="7302"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6"/>
            <p:cNvSpPr/>
            <p:nvPr/>
          </p:nvSpPr>
          <p:spPr>
            <a:xfrm>
              <a:off x="6274233" y="2767232"/>
              <a:ext cx="170446" cy="45465"/>
            </a:xfrm>
            <a:custGeom>
              <a:avLst/>
              <a:gdLst/>
              <a:ahLst/>
              <a:cxnLst/>
              <a:rect l="l" t="t" r="r" b="b"/>
              <a:pathLst>
                <a:path w="15648" h="4174" extrusionOk="0">
                  <a:moveTo>
                    <a:pt x="1" y="1948"/>
                  </a:moveTo>
                  <a:lnTo>
                    <a:pt x="8346" y="4173"/>
                  </a:lnTo>
                  <a:lnTo>
                    <a:pt x="15648" y="2226"/>
                  </a:lnTo>
                  <a:lnTo>
                    <a:pt x="7303" y="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6"/>
            <p:cNvSpPr/>
            <p:nvPr/>
          </p:nvSpPr>
          <p:spPr>
            <a:xfrm>
              <a:off x="6357561" y="2744510"/>
              <a:ext cx="171197" cy="46217"/>
            </a:xfrm>
            <a:custGeom>
              <a:avLst/>
              <a:gdLst/>
              <a:ahLst/>
              <a:cxnLst/>
              <a:rect l="l" t="t" r="r" b="b"/>
              <a:pathLst>
                <a:path w="15717" h="4243" extrusionOk="0">
                  <a:moveTo>
                    <a:pt x="0" y="1947"/>
                  </a:moveTo>
                  <a:lnTo>
                    <a:pt x="8415" y="4242"/>
                  </a:lnTo>
                  <a:lnTo>
                    <a:pt x="15717" y="2295"/>
                  </a:lnTo>
                  <a:lnTo>
                    <a:pt x="7302" y="0"/>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6"/>
            <p:cNvSpPr/>
            <p:nvPr/>
          </p:nvSpPr>
          <p:spPr>
            <a:xfrm>
              <a:off x="6441640" y="2720263"/>
              <a:ext cx="178016" cy="47742"/>
            </a:xfrm>
            <a:custGeom>
              <a:avLst/>
              <a:gdLst/>
              <a:ahLst/>
              <a:cxnLst/>
              <a:rect l="l" t="t" r="r" b="b"/>
              <a:pathLst>
                <a:path w="16343" h="4383" extrusionOk="0">
                  <a:moveTo>
                    <a:pt x="7928" y="1"/>
                  </a:moveTo>
                  <a:lnTo>
                    <a:pt x="0" y="2157"/>
                  </a:lnTo>
                  <a:lnTo>
                    <a:pt x="8415" y="4382"/>
                  </a:lnTo>
                  <a:lnTo>
                    <a:pt x="16343" y="2226"/>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6"/>
            <p:cNvSpPr/>
            <p:nvPr/>
          </p:nvSpPr>
          <p:spPr>
            <a:xfrm>
              <a:off x="5931849" y="2651336"/>
              <a:ext cx="170446" cy="46217"/>
            </a:xfrm>
            <a:custGeom>
              <a:avLst/>
              <a:gdLst/>
              <a:ahLst/>
              <a:cxnLst/>
              <a:rect l="l" t="t" r="r" b="b"/>
              <a:pathLst>
                <a:path w="15648" h="4243" extrusionOk="0">
                  <a:moveTo>
                    <a:pt x="15647" y="2226"/>
                  </a:moveTo>
                  <a:lnTo>
                    <a:pt x="7302" y="1"/>
                  </a:lnTo>
                  <a:lnTo>
                    <a:pt x="0" y="1948"/>
                  </a:lnTo>
                  <a:lnTo>
                    <a:pt x="8346" y="4243"/>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6"/>
            <p:cNvSpPr/>
            <p:nvPr/>
          </p:nvSpPr>
          <p:spPr>
            <a:xfrm>
              <a:off x="6015177" y="2616491"/>
              <a:ext cx="216652" cy="58340"/>
            </a:xfrm>
            <a:custGeom>
              <a:avLst/>
              <a:gdLst/>
              <a:ahLst/>
              <a:cxnLst/>
              <a:rect l="l" t="t" r="r" b="b"/>
              <a:pathLst>
                <a:path w="19890" h="5356" extrusionOk="0">
                  <a:moveTo>
                    <a:pt x="19889" y="2296"/>
                  </a:moveTo>
                  <a:lnTo>
                    <a:pt x="11544" y="1"/>
                  </a:lnTo>
                  <a:lnTo>
                    <a:pt x="0" y="3130"/>
                  </a:lnTo>
                  <a:lnTo>
                    <a:pt x="8415" y="5355"/>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6"/>
            <p:cNvSpPr/>
            <p:nvPr/>
          </p:nvSpPr>
          <p:spPr>
            <a:xfrm>
              <a:off x="5593245" y="2823285"/>
              <a:ext cx="1496815" cy="456025"/>
            </a:xfrm>
            <a:custGeom>
              <a:avLst/>
              <a:gdLst/>
              <a:ahLst/>
              <a:cxnLst/>
              <a:rect l="l" t="t" r="r" b="b"/>
              <a:pathLst>
                <a:path w="137417" h="41866" extrusionOk="0">
                  <a:moveTo>
                    <a:pt x="137417" y="1"/>
                  </a:moveTo>
                  <a:lnTo>
                    <a:pt x="1" y="36858"/>
                  </a:lnTo>
                  <a:lnTo>
                    <a:pt x="1" y="41865"/>
                  </a:lnTo>
                  <a:lnTo>
                    <a:pt x="132549" y="6329"/>
                  </a:lnTo>
                  <a:cubicBezTo>
                    <a:pt x="135400" y="5564"/>
                    <a:pt x="137417" y="2991"/>
                    <a:pt x="137417" y="1"/>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6"/>
            <p:cNvSpPr/>
            <p:nvPr/>
          </p:nvSpPr>
          <p:spPr>
            <a:xfrm>
              <a:off x="4523667" y="2937667"/>
              <a:ext cx="1069589" cy="341643"/>
            </a:xfrm>
            <a:custGeom>
              <a:avLst/>
              <a:gdLst/>
              <a:ahLst/>
              <a:cxnLst/>
              <a:rect l="l" t="t" r="r" b="b"/>
              <a:pathLst>
                <a:path w="98195" h="31365" extrusionOk="0">
                  <a:moveTo>
                    <a:pt x="98195" y="26357"/>
                  </a:moveTo>
                  <a:lnTo>
                    <a:pt x="1" y="1"/>
                  </a:lnTo>
                  <a:lnTo>
                    <a:pt x="1" y="696"/>
                  </a:lnTo>
                  <a:cubicBezTo>
                    <a:pt x="1" y="3269"/>
                    <a:pt x="1670" y="5494"/>
                    <a:pt x="4174" y="6190"/>
                  </a:cubicBezTo>
                  <a:lnTo>
                    <a:pt x="98195" y="31364"/>
                  </a:ln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6"/>
            <p:cNvSpPr/>
            <p:nvPr/>
          </p:nvSpPr>
          <p:spPr>
            <a:xfrm>
              <a:off x="4765317" y="3014927"/>
              <a:ext cx="585548" cy="187111"/>
            </a:xfrm>
            <a:custGeom>
              <a:avLst/>
              <a:gdLst/>
              <a:ahLst/>
              <a:cxnLst/>
              <a:rect l="l" t="t" r="r" b="b"/>
              <a:pathLst>
                <a:path w="53757" h="17178" extrusionOk="0">
                  <a:moveTo>
                    <a:pt x="53756" y="14466"/>
                  </a:moveTo>
                  <a:lnTo>
                    <a:pt x="0" y="1"/>
                  </a:lnTo>
                  <a:lnTo>
                    <a:pt x="0" y="2783"/>
                  </a:lnTo>
                  <a:lnTo>
                    <a:pt x="53756" y="17178"/>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6"/>
            <p:cNvSpPr/>
            <p:nvPr/>
          </p:nvSpPr>
          <p:spPr>
            <a:xfrm>
              <a:off x="4007068" y="1820369"/>
              <a:ext cx="422683" cy="840825"/>
            </a:xfrm>
            <a:custGeom>
              <a:avLst/>
              <a:gdLst/>
              <a:ahLst/>
              <a:cxnLst/>
              <a:rect l="l" t="t" r="r" b="b"/>
              <a:pathLst>
                <a:path w="38805" h="77193" extrusionOk="0">
                  <a:moveTo>
                    <a:pt x="38805" y="1"/>
                  </a:moveTo>
                  <a:lnTo>
                    <a:pt x="0" y="10363"/>
                  </a:lnTo>
                  <a:lnTo>
                    <a:pt x="0" y="77193"/>
                  </a:lnTo>
                  <a:lnTo>
                    <a:pt x="38805" y="66761"/>
                  </a:ln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6"/>
            <p:cNvSpPr/>
            <p:nvPr/>
          </p:nvSpPr>
          <p:spPr>
            <a:xfrm>
              <a:off x="4237336" y="1999899"/>
              <a:ext cx="146973" cy="81814"/>
            </a:xfrm>
            <a:custGeom>
              <a:avLst/>
              <a:gdLst/>
              <a:ahLst/>
              <a:cxnLst/>
              <a:rect l="l" t="t" r="r" b="b"/>
              <a:pathLst>
                <a:path w="13493" h="7511" extrusionOk="0">
                  <a:moveTo>
                    <a:pt x="13492" y="0"/>
                  </a:moveTo>
                  <a:lnTo>
                    <a:pt x="1" y="3617"/>
                  </a:lnTo>
                  <a:lnTo>
                    <a:pt x="1" y="7511"/>
                  </a:lnTo>
                  <a:lnTo>
                    <a:pt x="13492" y="38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6"/>
            <p:cNvSpPr/>
            <p:nvPr/>
          </p:nvSpPr>
          <p:spPr>
            <a:xfrm>
              <a:off x="4237336" y="2060494"/>
              <a:ext cx="146973" cy="81062"/>
            </a:xfrm>
            <a:custGeom>
              <a:avLst/>
              <a:gdLst/>
              <a:ahLst/>
              <a:cxnLst/>
              <a:rect l="l" t="t" r="r" b="b"/>
              <a:pathLst>
                <a:path w="13493" h="7442" extrusionOk="0">
                  <a:moveTo>
                    <a:pt x="13214" y="70"/>
                  </a:moveTo>
                  <a:lnTo>
                    <a:pt x="140" y="3547"/>
                  </a:lnTo>
                  <a:cubicBezTo>
                    <a:pt x="70" y="3547"/>
                    <a:pt x="1" y="3617"/>
                    <a:pt x="1" y="3756"/>
                  </a:cubicBezTo>
                  <a:lnTo>
                    <a:pt x="1" y="7233"/>
                  </a:lnTo>
                  <a:cubicBezTo>
                    <a:pt x="1" y="7372"/>
                    <a:pt x="140" y="7442"/>
                    <a:pt x="279" y="7442"/>
                  </a:cubicBezTo>
                  <a:lnTo>
                    <a:pt x="13353" y="3965"/>
                  </a:lnTo>
                  <a:cubicBezTo>
                    <a:pt x="13423" y="3895"/>
                    <a:pt x="13492" y="3826"/>
                    <a:pt x="13492" y="3756"/>
                  </a:cubicBezTo>
                  <a:lnTo>
                    <a:pt x="13492" y="279"/>
                  </a:lnTo>
                  <a:cubicBezTo>
                    <a:pt x="13492" y="140"/>
                    <a:pt x="13353" y="1"/>
                    <a:pt x="13214" y="7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6"/>
            <p:cNvSpPr/>
            <p:nvPr/>
          </p:nvSpPr>
          <p:spPr>
            <a:xfrm>
              <a:off x="4048721" y="2199874"/>
              <a:ext cx="335587" cy="131059"/>
            </a:xfrm>
            <a:custGeom>
              <a:avLst/>
              <a:gdLst/>
              <a:ahLst/>
              <a:cxnLst/>
              <a:rect l="l" t="t" r="r" b="b"/>
              <a:pathLst>
                <a:path w="30809" h="12032" extrusionOk="0">
                  <a:moveTo>
                    <a:pt x="30530" y="70"/>
                  </a:moveTo>
                  <a:lnTo>
                    <a:pt x="209" y="8206"/>
                  </a:lnTo>
                  <a:cubicBezTo>
                    <a:pt x="70" y="8206"/>
                    <a:pt x="1" y="8276"/>
                    <a:pt x="1" y="8415"/>
                  </a:cubicBezTo>
                  <a:lnTo>
                    <a:pt x="1" y="11823"/>
                  </a:lnTo>
                  <a:cubicBezTo>
                    <a:pt x="1" y="11962"/>
                    <a:pt x="140" y="12031"/>
                    <a:pt x="279" y="12031"/>
                  </a:cubicBezTo>
                  <a:lnTo>
                    <a:pt x="30669" y="3964"/>
                  </a:lnTo>
                  <a:cubicBezTo>
                    <a:pt x="30739" y="3964"/>
                    <a:pt x="30808" y="3825"/>
                    <a:pt x="30808" y="3756"/>
                  </a:cubicBezTo>
                  <a:lnTo>
                    <a:pt x="30808" y="279"/>
                  </a:lnTo>
                  <a:cubicBezTo>
                    <a:pt x="30808" y="140"/>
                    <a:pt x="30669" y="0"/>
                    <a:pt x="30530" y="7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6"/>
            <p:cNvSpPr/>
            <p:nvPr/>
          </p:nvSpPr>
          <p:spPr>
            <a:xfrm>
              <a:off x="4048721" y="2267288"/>
              <a:ext cx="335587" cy="131059"/>
            </a:xfrm>
            <a:custGeom>
              <a:avLst/>
              <a:gdLst/>
              <a:ahLst/>
              <a:cxnLst/>
              <a:rect l="l" t="t" r="r" b="b"/>
              <a:pathLst>
                <a:path w="30809" h="12032" extrusionOk="0">
                  <a:moveTo>
                    <a:pt x="30530" y="1"/>
                  </a:moveTo>
                  <a:lnTo>
                    <a:pt x="209" y="8137"/>
                  </a:lnTo>
                  <a:cubicBezTo>
                    <a:pt x="70" y="8137"/>
                    <a:pt x="1" y="8276"/>
                    <a:pt x="1" y="8346"/>
                  </a:cubicBezTo>
                  <a:lnTo>
                    <a:pt x="1" y="11753"/>
                  </a:lnTo>
                  <a:cubicBezTo>
                    <a:pt x="1" y="11962"/>
                    <a:pt x="140" y="12032"/>
                    <a:pt x="279" y="12032"/>
                  </a:cubicBezTo>
                  <a:lnTo>
                    <a:pt x="30669" y="3895"/>
                  </a:lnTo>
                  <a:cubicBezTo>
                    <a:pt x="30739" y="3826"/>
                    <a:pt x="30808" y="3756"/>
                    <a:pt x="30808" y="3617"/>
                  </a:cubicBezTo>
                  <a:lnTo>
                    <a:pt x="30808" y="209"/>
                  </a:lnTo>
                  <a:cubicBezTo>
                    <a:pt x="30808" y="70"/>
                    <a:pt x="30669" y="1"/>
                    <a:pt x="30530" y="1"/>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6"/>
            <p:cNvSpPr/>
            <p:nvPr/>
          </p:nvSpPr>
          <p:spPr>
            <a:xfrm>
              <a:off x="4048721" y="2333950"/>
              <a:ext cx="335587" cy="131810"/>
            </a:xfrm>
            <a:custGeom>
              <a:avLst/>
              <a:gdLst/>
              <a:ahLst/>
              <a:cxnLst/>
              <a:rect l="l" t="t" r="r" b="b"/>
              <a:pathLst>
                <a:path w="30809" h="12101" extrusionOk="0">
                  <a:moveTo>
                    <a:pt x="30530" y="0"/>
                  </a:moveTo>
                  <a:lnTo>
                    <a:pt x="209" y="8206"/>
                  </a:lnTo>
                  <a:cubicBezTo>
                    <a:pt x="70" y="8206"/>
                    <a:pt x="1" y="8276"/>
                    <a:pt x="1" y="8415"/>
                  </a:cubicBezTo>
                  <a:lnTo>
                    <a:pt x="1" y="11823"/>
                  </a:lnTo>
                  <a:cubicBezTo>
                    <a:pt x="1" y="11962"/>
                    <a:pt x="140" y="12101"/>
                    <a:pt x="279" y="12031"/>
                  </a:cubicBezTo>
                  <a:lnTo>
                    <a:pt x="30669" y="3895"/>
                  </a:lnTo>
                  <a:cubicBezTo>
                    <a:pt x="30739" y="3895"/>
                    <a:pt x="30808" y="3756"/>
                    <a:pt x="30808" y="3686"/>
                  </a:cubicBezTo>
                  <a:lnTo>
                    <a:pt x="30808" y="279"/>
                  </a:lnTo>
                  <a:cubicBezTo>
                    <a:pt x="30808" y="70"/>
                    <a:pt x="30669" y="0"/>
                    <a:pt x="30530" y="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6"/>
            <p:cNvSpPr/>
            <p:nvPr/>
          </p:nvSpPr>
          <p:spPr>
            <a:xfrm>
              <a:off x="4048721" y="2400612"/>
              <a:ext cx="335587" cy="131048"/>
            </a:xfrm>
            <a:custGeom>
              <a:avLst/>
              <a:gdLst/>
              <a:ahLst/>
              <a:cxnLst/>
              <a:rect l="l" t="t" r="r" b="b"/>
              <a:pathLst>
                <a:path w="30809" h="12031" extrusionOk="0">
                  <a:moveTo>
                    <a:pt x="30530" y="70"/>
                  </a:moveTo>
                  <a:lnTo>
                    <a:pt x="209" y="8137"/>
                  </a:lnTo>
                  <a:cubicBezTo>
                    <a:pt x="70" y="8137"/>
                    <a:pt x="1" y="8276"/>
                    <a:pt x="1" y="8345"/>
                  </a:cubicBezTo>
                  <a:lnTo>
                    <a:pt x="1" y="11753"/>
                  </a:lnTo>
                  <a:cubicBezTo>
                    <a:pt x="1" y="11961"/>
                    <a:pt x="140" y="12031"/>
                    <a:pt x="279" y="12031"/>
                  </a:cubicBezTo>
                  <a:lnTo>
                    <a:pt x="30669" y="3894"/>
                  </a:lnTo>
                  <a:cubicBezTo>
                    <a:pt x="30739" y="3825"/>
                    <a:pt x="30808" y="3755"/>
                    <a:pt x="30808" y="3686"/>
                  </a:cubicBezTo>
                  <a:lnTo>
                    <a:pt x="30808" y="348"/>
                  </a:lnTo>
                  <a:cubicBezTo>
                    <a:pt x="30808" y="139"/>
                    <a:pt x="30669" y="0"/>
                    <a:pt x="30530" y="7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6"/>
            <p:cNvSpPr/>
            <p:nvPr/>
          </p:nvSpPr>
          <p:spPr>
            <a:xfrm>
              <a:off x="4048721" y="2467263"/>
              <a:ext cx="335587" cy="131821"/>
            </a:xfrm>
            <a:custGeom>
              <a:avLst/>
              <a:gdLst/>
              <a:ahLst/>
              <a:cxnLst/>
              <a:rect l="l" t="t" r="r" b="b"/>
              <a:pathLst>
                <a:path w="30809" h="12102" extrusionOk="0">
                  <a:moveTo>
                    <a:pt x="30530" y="70"/>
                  </a:moveTo>
                  <a:lnTo>
                    <a:pt x="209" y="8207"/>
                  </a:lnTo>
                  <a:cubicBezTo>
                    <a:pt x="70" y="8207"/>
                    <a:pt x="1" y="8346"/>
                    <a:pt x="1" y="8415"/>
                  </a:cubicBezTo>
                  <a:lnTo>
                    <a:pt x="1" y="11823"/>
                  </a:lnTo>
                  <a:cubicBezTo>
                    <a:pt x="1" y="11962"/>
                    <a:pt x="140" y="12101"/>
                    <a:pt x="279" y="12032"/>
                  </a:cubicBezTo>
                  <a:lnTo>
                    <a:pt x="30669" y="3965"/>
                  </a:lnTo>
                  <a:cubicBezTo>
                    <a:pt x="30739" y="3895"/>
                    <a:pt x="30808" y="3826"/>
                    <a:pt x="30808" y="3687"/>
                  </a:cubicBezTo>
                  <a:lnTo>
                    <a:pt x="30808" y="279"/>
                  </a:lnTo>
                  <a:cubicBezTo>
                    <a:pt x="30808" y="140"/>
                    <a:pt x="30669" y="1"/>
                    <a:pt x="30530" y="7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6"/>
            <p:cNvSpPr/>
            <p:nvPr/>
          </p:nvSpPr>
          <p:spPr>
            <a:xfrm>
              <a:off x="4045693" y="1928695"/>
              <a:ext cx="156057" cy="263620"/>
            </a:xfrm>
            <a:custGeom>
              <a:avLst/>
              <a:gdLst/>
              <a:ahLst/>
              <a:cxnLst/>
              <a:rect l="l" t="t" r="r" b="b"/>
              <a:pathLst>
                <a:path w="14327" h="24202" extrusionOk="0">
                  <a:moveTo>
                    <a:pt x="14326" y="0"/>
                  </a:moveTo>
                  <a:lnTo>
                    <a:pt x="1" y="3895"/>
                  </a:lnTo>
                  <a:lnTo>
                    <a:pt x="1" y="24201"/>
                  </a:lnTo>
                  <a:lnTo>
                    <a:pt x="14326" y="20307"/>
                  </a:ln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6"/>
            <p:cNvSpPr/>
            <p:nvPr/>
          </p:nvSpPr>
          <p:spPr>
            <a:xfrm>
              <a:off x="4237336" y="1878698"/>
              <a:ext cx="146973" cy="81062"/>
            </a:xfrm>
            <a:custGeom>
              <a:avLst/>
              <a:gdLst/>
              <a:ahLst/>
              <a:cxnLst/>
              <a:rect l="l" t="t" r="r" b="b"/>
              <a:pathLst>
                <a:path w="13493" h="7442" extrusionOk="0">
                  <a:moveTo>
                    <a:pt x="13214" y="70"/>
                  </a:moveTo>
                  <a:lnTo>
                    <a:pt x="140" y="3547"/>
                  </a:lnTo>
                  <a:cubicBezTo>
                    <a:pt x="70" y="3547"/>
                    <a:pt x="1" y="3686"/>
                    <a:pt x="1" y="3756"/>
                  </a:cubicBezTo>
                  <a:lnTo>
                    <a:pt x="1" y="7233"/>
                  </a:lnTo>
                  <a:cubicBezTo>
                    <a:pt x="1" y="7372"/>
                    <a:pt x="140" y="7442"/>
                    <a:pt x="279" y="7442"/>
                  </a:cubicBezTo>
                  <a:lnTo>
                    <a:pt x="13353" y="3964"/>
                  </a:lnTo>
                  <a:cubicBezTo>
                    <a:pt x="13423" y="3895"/>
                    <a:pt x="13492" y="3825"/>
                    <a:pt x="13492" y="3756"/>
                  </a:cubicBezTo>
                  <a:lnTo>
                    <a:pt x="13492" y="279"/>
                  </a:lnTo>
                  <a:cubicBezTo>
                    <a:pt x="13492" y="140"/>
                    <a:pt x="13353" y="1"/>
                    <a:pt x="13214" y="7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6"/>
            <p:cNvSpPr/>
            <p:nvPr/>
          </p:nvSpPr>
          <p:spPr>
            <a:xfrm>
              <a:off x="4237336" y="1939293"/>
              <a:ext cx="146973" cy="81062"/>
            </a:xfrm>
            <a:custGeom>
              <a:avLst/>
              <a:gdLst/>
              <a:ahLst/>
              <a:cxnLst/>
              <a:rect l="l" t="t" r="r" b="b"/>
              <a:pathLst>
                <a:path w="13493" h="7442" extrusionOk="0">
                  <a:moveTo>
                    <a:pt x="13214" y="71"/>
                  </a:moveTo>
                  <a:lnTo>
                    <a:pt x="140" y="3548"/>
                  </a:lnTo>
                  <a:cubicBezTo>
                    <a:pt x="70" y="3548"/>
                    <a:pt x="1" y="3687"/>
                    <a:pt x="1" y="3756"/>
                  </a:cubicBezTo>
                  <a:lnTo>
                    <a:pt x="1" y="7233"/>
                  </a:lnTo>
                  <a:cubicBezTo>
                    <a:pt x="1" y="7372"/>
                    <a:pt x="140" y="7442"/>
                    <a:pt x="279" y="7442"/>
                  </a:cubicBezTo>
                  <a:lnTo>
                    <a:pt x="13353" y="3965"/>
                  </a:lnTo>
                  <a:cubicBezTo>
                    <a:pt x="13423" y="3895"/>
                    <a:pt x="13492" y="3826"/>
                    <a:pt x="13492" y="3756"/>
                  </a:cubicBezTo>
                  <a:lnTo>
                    <a:pt x="13492" y="279"/>
                  </a:lnTo>
                  <a:cubicBezTo>
                    <a:pt x="13492" y="140"/>
                    <a:pt x="13353" y="1"/>
                    <a:pt x="13214" y="71"/>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6"/>
            <p:cNvSpPr/>
            <p:nvPr/>
          </p:nvSpPr>
          <p:spPr>
            <a:xfrm>
              <a:off x="4237336" y="1999899"/>
              <a:ext cx="146973" cy="81062"/>
            </a:xfrm>
            <a:custGeom>
              <a:avLst/>
              <a:gdLst/>
              <a:ahLst/>
              <a:cxnLst/>
              <a:rect l="l" t="t" r="r" b="b"/>
              <a:pathLst>
                <a:path w="13493" h="7442" extrusionOk="0">
                  <a:moveTo>
                    <a:pt x="13214" y="70"/>
                  </a:moveTo>
                  <a:lnTo>
                    <a:pt x="140" y="3547"/>
                  </a:lnTo>
                  <a:cubicBezTo>
                    <a:pt x="70" y="3547"/>
                    <a:pt x="1" y="3617"/>
                    <a:pt x="1" y="3756"/>
                  </a:cubicBezTo>
                  <a:lnTo>
                    <a:pt x="1" y="7163"/>
                  </a:lnTo>
                  <a:cubicBezTo>
                    <a:pt x="1" y="7302"/>
                    <a:pt x="140" y="7441"/>
                    <a:pt x="279" y="7372"/>
                  </a:cubicBezTo>
                  <a:lnTo>
                    <a:pt x="13353" y="3895"/>
                  </a:lnTo>
                  <a:cubicBezTo>
                    <a:pt x="13423" y="3895"/>
                    <a:pt x="13492" y="3825"/>
                    <a:pt x="13492" y="3686"/>
                  </a:cubicBezTo>
                  <a:lnTo>
                    <a:pt x="13492" y="279"/>
                  </a:lnTo>
                  <a:cubicBezTo>
                    <a:pt x="13492" y="139"/>
                    <a:pt x="13353" y="0"/>
                    <a:pt x="13214" y="7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6"/>
            <p:cNvSpPr/>
            <p:nvPr/>
          </p:nvSpPr>
          <p:spPr>
            <a:xfrm>
              <a:off x="6065925" y="1431779"/>
              <a:ext cx="422694" cy="841587"/>
            </a:xfrm>
            <a:custGeom>
              <a:avLst/>
              <a:gdLst/>
              <a:ahLst/>
              <a:cxnLst/>
              <a:rect l="l" t="t" r="r" b="b"/>
              <a:pathLst>
                <a:path w="38806" h="77263" extrusionOk="0">
                  <a:moveTo>
                    <a:pt x="38805" y="10432"/>
                  </a:moveTo>
                  <a:lnTo>
                    <a:pt x="0" y="1"/>
                  </a:lnTo>
                  <a:lnTo>
                    <a:pt x="0" y="66831"/>
                  </a:lnTo>
                  <a:lnTo>
                    <a:pt x="38805" y="77262"/>
                  </a:ln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6"/>
            <p:cNvSpPr/>
            <p:nvPr/>
          </p:nvSpPr>
          <p:spPr>
            <a:xfrm>
              <a:off x="6419670" y="1986261"/>
              <a:ext cx="26523" cy="238622"/>
            </a:xfrm>
            <a:custGeom>
              <a:avLst/>
              <a:gdLst/>
              <a:ahLst/>
              <a:cxnLst/>
              <a:rect l="l" t="t" r="r" b="b"/>
              <a:pathLst>
                <a:path w="2435" h="21907" extrusionOk="0">
                  <a:moveTo>
                    <a:pt x="2435" y="626"/>
                  </a:moveTo>
                  <a:lnTo>
                    <a:pt x="1" y="1"/>
                  </a:lnTo>
                  <a:lnTo>
                    <a:pt x="1" y="21211"/>
                  </a:lnTo>
                  <a:lnTo>
                    <a:pt x="2435" y="21906"/>
                  </a:ln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6"/>
            <p:cNvSpPr/>
            <p:nvPr/>
          </p:nvSpPr>
          <p:spPr>
            <a:xfrm>
              <a:off x="6389378" y="2071103"/>
              <a:ext cx="26523" cy="145448"/>
            </a:xfrm>
            <a:custGeom>
              <a:avLst/>
              <a:gdLst/>
              <a:ahLst/>
              <a:cxnLst/>
              <a:rect l="l" t="t" r="r" b="b"/>
              <a:pathLst>
                <a:path w="2435" h="13353" extrusionOk="0">
                  <a:moveTo>
                    <a:pt x="2434" y="626"/>
                  </a:moveTo>
                  <a:lnTo>
                    <a:pt x="0" y="0"/>
                  </a:lnTo>
                  <a:lnTo>
                    <a:pt x="0" y="12657"/>
                  </a:lnTo>
                  <a:lnTo>
                    <a:pt x="2434" y="13352"/>
                  </a:ln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6"/>
            <p:cNvSpPr/>
            <p:nvPr/>
          </p:nvSpPr>
          <p:spPr>
            <a:xfrm>
              <a:off x="6358312" y="2143821"/>
              <a:ext cx="26523" cy="64396"/>
            </a:xfrm>
            <a:custGeom>
              <a:avLst/>
              <a:gdLst/>
              <a:ahLst/>
              <a:cxnLst/>
              <a:rect l="l" t="t" r="r" b="b"/>
              <a:pathLst>
                <a:path w="2435" h="5912" extrusionOk="0">
                  <a:moveTo>
                    <a:pt x="2435" y="696"/>
                  </a:moveTo>
                  <a:lnTo>
                    <a:pt x="1" y="0"/>
                  </a:lnTo>
                  <a:lnTo>
                    <a:pt x="1" y="5216"/>
                  </a:lnTo>
                  <a:lnTo>
                    <a:pt x="2435" y="5911"/>
                  </a:ln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6"/>
            <p:cNvSpPr/>
            <p:nvPr/>
          </p:nvSpPr>
          <p:spPr>
            <a:xfrm>
              <a:off x="6328020" y="2080187"/>
              <a:ext cx="26523" cy="119698"/>
            </a:xfrm>
            <a:custGeom>
              <a:avLst/>
              <a:gdLst/>
              <a:ahLst/>
              <a:cxnLst/>
              <a:rect l="l" t="t" r="r" b="b"/>
              <a:pathLst>
                <a:path w="2435" h="10989" extrusionOk="0">
                  <a:moveTo>
                    <a:pt x="2434" y="627"/>
                  </a:moveTo>
                  <a:lnTo>
                    <a:pt x="0" y="1"/>
                  </a:lnTo>
                  <a:lnTo>
                    <a:pt x="0" y="10293"/>
                  </a:lnTo>
                  <a:lnTo>
                    <a:pt x="2434" y="10988"/>
                  </a:ln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6"/>
            <p:cNvSpPr/>
            <p:nvPr/>
          </p:nvSpPr>
          <p:spPr>
            <a:xfrm>
              <a:off x="6297717" y="2106700"/>
              <a:ext cx="26523" cy="84853"/>
            </a:xfrm>
            <a:custGeom>
              <a:avLst/>
              <a:gdLst/>
              <a:ahLst/>
              <a:cxnLst/>
              <a:rect l="l" t="t" r="r" b="b"/>
              <a:pathLst>
                <a:path w="2435" h="7790" extrusionOk="0">
                  <a:moveTo>
                    <a:pt x="2434" y="627"/>
                  </a:moveTo>
                  <a:lnTo>
                    <a:pt x="0" y="1"/>
                  </a:lnTo>
                  <a:lnTo>
                    <a:pt x="0" y="7094"/>
                  </a:lnTo>
                  <a:lnTo>
                    <a:pt x="2434" y="7790"/>
                  </a:ln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6"/>
            <p:cNvSpPr/>
            <p:nvPr/>
          </p:nvSpPr>
          <p:spPr>
            <a:xfrm>
              <a:off x="6120464" y="1547675"/>
              <a:ext cx="181055" cy="189388"/>
            </a:xfrm>
            <a:custGeom>
              <a:avLst/>
              <a:gdLst/>
              <a:ahLst/>
              <a:cxnLst/>
              <a:rect l="l" t="t" r="r" b="b"/>
              <a:pathLst>
                <a:path w="16622" h="17387" extrusionOk="0">
                  <a:moveTo>
                    <a:pt x="8346" y="4382"/>
                  </a:moveTo>
                  <a:cubicBezTo>
                    <a:pt x="10710" y="5147"/>
                    <a:pt x="12379" y="7303"/>
                    <a:pt x="12518" y="9806"/>
                  </a:cubicBezTo>
                  <a:cubicBezTo>
                    <a:pt x="12657" y="12101"/>
                    <a:pt x="10432" y="13770"/>
                    <a:pt x="8346" y="13005"/>
                  </a:cubicBezTo>
                  <a:cubicBezTo>
                    <a:pt x="5912" y="12310"/>
                    <a:pt x="4243" y="10084"/>
                    <a:pt x="4103" y="7581"/>
                  </a:cubicBezTo>
                  <a:cubicBezTo>
                    <a:pt x="3964" y="5355"/>
                    <a:pt x="6190" y="3617"/>
                    <a:pt x="8346" y="4382"/>
                  </a:cubicBezTo>
                  <a:close/>
                  <a:moveTo>
                    <a:pt x="8693" y="209"/>
                  </a:moveTo>
                  <a:cubicBezTo>
                    <a:pt x="8415" y="140"/>
                    <a:pt x="8207" y="70"/>
                    <a:pt x="7928" y="1"/>
                  </a:cubicBezTo>
                  <a:lnTo>
                    <a:pt x="7442" y="2991"/>
                  </a:lnTo>
                  <a:cubicBezTo>
                    <a:pt x="7094" y="2921"/>
                    <a:pt x="6746" y="2921"/>
                    <a:pt x="6468" y="2991"/>
                  </a:cubicBezTo>
                  <a:lnTo>
                    <a:pt x="4521" y="70"/>
                  </a:lnTo>
                  <a:cubicBezTo>
                    <a:pt x="4312" y="140"/>
                    <a:pt x="4034" y="209"/>
                    <a:pt x="3825" y="279"/>
                  </a:cubicBezTo>
                  <a:lnTo>
                    <a:pt x="4938" y="3478"/>
                  </a:lnTo>
                  <a:cubicBezTo>
                    <a:pt x="4660" y="3686"/>
                    <a:pt x="4382" y="3825"/>
                    <a:pt x="4173" y="4034"/>
                  </a:cubicBezTo>
                  <a:lnTo>
                    <a:pt x="1322" y="2156"/>
                  </a:lnTo>
                  <a:cubicBezTo>
                    <a:pt x="1183" y="2365"/>
                    <a:pt x="1044" y="2574"/>
                    <a:pt x="974" y="2782"/>
                  </a:cubicBezTo>
                  <a:lnTo>
                    <a:pt x="3269" y="5425"/>
                  </a:lnTo>
                  <a:cubicBezTo>
                    <a:pt x="3199" y="5703"/>
                    <a:pt x="3060" y="6051"/>
                    <a:pt x="3060" y="6329"/>
                  </a:cubicBezTo>
                  <a:lnTo>
                    <a:pt x="0" y="6051"/>
                  </a:lnTo>
                  <a:lnTo>
                    <a:pt x="0" y="6885"/>
                  </a:lnTo>
                  <a:lnTo>
                    <a:pt x="3060" y="8207"/>
                  </a:lnTo>
                  <a:cubicBezTo>
                    <a:pt x="3060" y="8554"/>
                    <a:pt x="3199" y="8972"/>
                    <a:pt x="3269" y="9319"/>
                  </a:cubicBezTo>
                  <a:lnTo>
                    <a:pt x="974" y="10641"/>
                  </a:lnTo>
                  <a:cubicBezTo>
                    <a:pt x="1044" y="10919"/>
                    <a:pt x="1183" y="11197"/>
                    <a:pt x="1322" y="11475"/>
                  </a:cubicBezTo>
                  <a:lnTo>
                    <a:pt x="4173" y="11127"/>
                  </a:lnTo>
                  <a:cubicBezTo>
                    <a:pt x="4382" y="11475"/>
                    <a:pt x="4660" y="11753"/>
                    <a:pt x="4938" y="12101"/>
                  </a:cubicBezTo>
                  <a:lnTo>
                    <a:pt x="3825" y="14674"/>
                  </a:lnTo>
                  <a:cubicBezTo>
                    <a:pt x="4034" y="14883"/>
                    <a:pt x="4243" y="15091"/>
                    <a:pt x="4521" y="15300"/>
                  </a:cubicBezTo>
                  <a:lnTo>
                    <a:pt x="6398" y="13422"/>
                  </a:lnTo>
                  <a:cubicBezTo>
                    <a:pt x="6746" y="13631"/>
                    <a:pt x="7094" y="13840"/>
                    <a:pt x="7442" y="13979"/>
                  </a:cubicBezTo>
                  <a:lnTo>
                    <a:pt x="7928" y="17178"/>
                  </a:lnTo>
                  <a:cubicBezTo>
                    <a:pt x="8207" y="17317"/>
                    <a:pt x="8415" y="17386"/>
                    <a:pt x="8693" y="17386"/>
                  </a:cubicBezTo>
                  <a:lnTo>
                    <a:pt x="9180" y="14465"/>
                  </a:lnTo>
                  <a:cubicBezTo>
                    <a:pt x="9528" y="14465"/>
                    <a:pt x="9876" y="14465"/>
                    <a:pt x="10223" y="14465"/>
                  </a:cubicBezTo>
                  <a:lnTo>
                    <a:pt x="12101" y="17386"/>
                  </a:lnTo>
                  <a:cubicBezTo>
                    <a:pt x="12310" y="17317"/>
                    <a:pt x="12588" y="17247"/>
                    <a:pt x="12796" y="17178"/>
                  </a:cubicBezTo>
                  <a:lnTo>
                    <a:pt x="11753" y="13909"/>
                  </a:lnTo>
                  <a:cubicBezTo>
                    <a:pt x="11962" y="13770"/>
                    <a:pt x="12240" y="13561"/>
                    <a:pt x="12449" y="13353"/>
                  </a:cubicBezTo>
                  <a:lnTo>
                    <a:pt x="15300" y="15230"/>
                  </a:lnTo>
                  <a:cubicBezTo>
                    <a:pt x="15439" y="15022"/>
                    <a:pt x="15578" y="14883"/>
                    <a:pt x="15717" y="14674"/>
                  </a:cubicBezTo>
                  <a:lnTo>
                    <a:pt x="13353" y="12031"/>
                  </a:lnTo>
                  <a:cubicBezTo>
                    <a:pt x="13422" y="11753"/>
                    <a:pt x="13561" y="11406"/>
                    <a:pt x="13631" y="11058"/>
                  </a:cubicBezTo>
                  <a:lnTo>
                    <a:pt x="16621" y="11406"/>
                  </a:lnTo>
                  <a:lnTo>
                    <a:pt x="16621" y="10571"/>
                  </a:lnTo>
                  <a:lnTo>
                    <a:pt x="13631" y="9250"/>
                  </a:lnTo>
                  <a:cubicBezTo>
                    <a:pt x="13561" y="8833"/>
                    <a:pt x="13422" y="8485"/>
                    <a:pt x="13353" y="8137"/>
                  </a:cubicBezTo>
                  <a:lnTo>
                    <a:pt x="15717" y="6746"/>
                  </a:lnTo>
                  <a:cubicBezTo>
                    <a:pt x="15578" y="6468"/>
                    <a:pt x="15439" y="6190"/>
                    <a:pt x="15300" y="5981"/>
                  </a:cubicBezTo>
                  <a:lnTo>
                    <a:pt x="12449" y="6329"/>
                  </a:lnTo>
                  <a:cubicBezTo>
                    <a:pt x="12240" y="5981"/>
                    <a:pt x="11962" y="5634"/>
                    <a:pt x="11753" y="5355"/>
                  </a:cubicBezTo>
                  <a:lnTo>
                    <a:pt x="12796" y="2782"/>
                  </a:lnTo>
                  <a:cubicBezTo>
                    <a:pt x="12588" y="2574"/>
                    <a:pt x="12379" y="2365"/>
                    <a:pt x="12101" y="2156"/>
                  </a:cubicBezTo>
                  <a:lnTo>
                    <a:pt x="10223" y="4104"/>
                  </a:lnTo>
                  <a:cubicBezTo>
                    <a:pt x="9876" y="3895"/>
                    <a:pt x="9528" y="3686"/>
                    <a:pt x="9180" y="3547"/>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6"/>
            <p:cNvSpPr/>
            <p:nvPr/>
          </p:nvSpPr>
          <p:spPr>
            <a:xfrm>
              <a:off x="6256053" y="1690846"/>
              <a:ext cx="181055" cy="188625"/>
            </a:xfrm>
            <a:custGeom>
              <a:avLst/>
              <a:gdLst/>
              <a:ahLst/>
              <a:cxnLst/>
              <a:rect l="l" t="t" r="r" b="b"/>
              <a:pathLst>
                <a:path w="16622" h="17317" extrusionOk="0">
                  <a:moveTo>
                    <a:pt x="8276" y="4381"/>
                  </a:moveTo>
                  <a:cubicBezTo>
                    <a:pt x="10641" y="5146"/>
                    <a:pt x="12310" y="7302"/>
                    <a:pt x="12449" y="9806"/>
                  </a:cubicBezTo>
                  <a:cubicBezTo>
                    <a:pt x="12588" y="12100"/>
                    <a:pt x="10362" y="13769"/>
                    <a:pt x="8276" y="13005"/>
                  </a:cubicBezTo>
                  <a:cubicBezTo>
                    <a:pt x="5842" y="12240"/>
                    <a:pt x="4173" y="10084"/>
                    <a:pt x="4104" y="7580"/>
                  </a:cubicBezTo>
                  <a:cubicBezTo>
                    <a:pt x="3895" y="5355"/>
                    <a:pt x="6120" y="3616"/>
                    <a:pt x="8276" y="4381"/>
                  </a:cubicBezTo>
                  <a:close/>
                  <a:moveTo>
                    <a:pt x="8624" y="209"/>
                  </a:moveTo>
                  <a:cubicBezTo>
                    <a:pt x="8346" y="139"/>
                    <a:pt x="8137" y="70"/>
                    <a:pt x="7859" y="0"/>
                  </a:cubicBezTo>
                  <a:lnTo>
                    <a:pt x="7372" y="2990"/>
                  </a:lnTo>
                  <a:cubicBezTo>
                    <a:pt x="7024" y="2921"/>
                    <a:pt x="6677" y="2921"/>
                    <a:pt x="6399" y="2990"/>
                  </a:cubicBezTo>
                  <a:lnTo>
                    <a:pt x="4451" y="70"/>
                  </a:lnTo>
                  <a:cubicBezTo>
                    <a:pt x="4243" y="70"/>
                    <a:pt x="3965" y="139"/>
                    <a:pt x="3756" y="278"/>
                  </a:cubicBezTo>
                  <a:lnTo>
                    <a:pt x="4869" y="3477"/>
                  </a:lnTo>
                  <a:cubicBezTo>
                    <a:pt x="4590" y="3616"/>
                    <a:pt x="4312" y="3825"/>
                    <a:pt x="4104" y="4034"/>
                  </a:cubicBezTo>
                  <a:lnTo>
                    <a:pt x="1322" y="2156"/>
                  </a:lnTo>
                  <a:cubicBezTo>
                    <a:pt x="1113" y="2365"/>
                    <a:pt x="974" y="2573"/>
                    <a:pt x="905" y="2782"/>
                  </a:cubicBezTo>
                  <a:lnTo>
                    <a:pt x="3269" y="5424"/>
                  </a:lnTo>
                  <a:cubicBezTo>
                    <a:pt x="3130" y="5703"/>
                    <a:pt x="3060" y="6050"/>
                    <a:pt x="2991" y="6398"/>
                  </a:cubicBezTo>
                  <a:lnTo>
                    <a:pt x="1" y="6050"/>
                  </a:lnTo>
                  <a:lnTo>
                    <a:pt x="1" y="6885"/>
                  </a:lnTo>
                  <a:lnTo>
                    <a:pt x="2991" y="8206"/>
                  </a:lnTo>
                  <a:cubicBezTo>
                    <a:pt x="3060" y="8554"/>
                    <a:pt x="3130" y="8971"/>
                    <a:pt x="3269" y="9319"/>
                  </a:cubicBezTo>
                  <a:lnTo>
                    <a:pt x="905" y="10640"/>
                  </a:lnTo>
                  <a:cubicBezTo>
                    <a:pt x="974" y="10918"/>
                    <a:pt x="1113" y="11196"/>
                    <a:pt x="1322" y="11475"/>
                  </a:cubicBezTo>
                  <a:lnTo>
                    <a:pt x="4104" y="11127"/>
                  </a:lnTo>
                  <a:cubicBezTo>
                    <a:pt x="4312" y="11475"/>
                    <a:pt x="4590" y="11753"/>
                    <a:pt x="4869" y="12100"/>
                  </a:cubicBezTo>
                  <a:lnTo>
                    <a:pt x="3756" y="14674"/>
                  </a:lnTo>
                  <a:cubicBezTo>
                    <a:pt x="3965" y="14882"/>
                    <a:pt x="4243" y="15091"/>
                    <a:pt x="4451" y="15299"/>
                  </a:cubicBezTo>
                  <a:lnTo>
                    <a:pt x="6399" y="13352"/>
                  </a:lnTo>
                  <a:cubicBezTo>
                    <a:pt x="6677" y="13561"/>
                    <a:pt x="7024" y="13769"/>
                    <a:pt x="7372" y="13909"/>
                  </a:cubicBezTo>
                  <a:lnTo>
                    <a:pt x="7859" y="17108"/>
                  </a:lnTo>
                  <a:cubicBezTo>
                    <a:pt x="8137" y="17247"/>
                    <a:pt x="8415" y="17316"/>
                    <a:pt x="8693" y="17316"/>
                  </a:cubicBezTo>
                  <a:lnTo>
                    <a:pt x="9180" y="14395"/>
                  </a:lnTo>
                  <a:cubicBezTo>
                    <a:pt x="9458" y="14395"/>
                    <a:pt x="9806" y="14395"/>
                    <a:pt x="10154" y="14395"/>
                  </a:cubicBezTo>
                  <a:lnTo>
                    <a:pt x="12101" y="17316"/>
                  </a:lnTo>
                  <a:cubicBezTo>
                    <a:pt x="12310" y="17247"/>
                    <a:pt x="12518" y="17177"/>
                    <a:pt x="12727" y="17108"/>
                  </a:cubicBezTo>
                  <a:lnTo>
                    <a:pt x="11753" y="13909"/>
                  </a:lnTo>
                  <a:cubicBezTo>
                    <a:pt x="11962" y="13769"/>
                    <a:pt x="12240" y="13561"/>
                    <a:pt x="12449" y="13352"/>
                  </a:cubicBezTo>
                  <a:lnTo>
                    <a:pt x="15300" y="15230"/>
                  </a:lnTo>
                  <a:cubicBezTo>
                    <a:pt x="15439" y="15021"/>
                    <a:pt x="15578" y="14813"/>
                    <a:pt x="15717" y="14604"/>
                  </a:cubicBezTo>
                  <a:lnTo>
                    <a:pt x="13353" y="12031"/>
                  </a:lnTo>
                  <a:cubicBezTo>
                    <a:pt x="13422" y="11683"/>
                    <a:pt x="13561" y="11336"/>
                    <a:pt x="13631" y="11057"/>
                  </a:cubicBezTo>
                  <a:lnTo>
                    <a:pt x="16621" y="11336"/>
                  </a:lnTo>
                  <a:lnTo>
                    <a:pt x="16621" y="10501"/>
                  </a:lnTo>
                  <a:lnTo>
                    <a:pt x="13631" y="9180"/>
                  </a:lnTo>
                  <a:cubicBezTo>
                    <a:pt x="13561" y="8832"/>
                    <a:pt x="13422" y="8484"/>
                    <a:pt x="13353" y="8067"/>
                  </a:cubicBezTo>
                  <a:lnTo>
                    <a:pt x="15717" y="6746"/>
                  </a:lnTo>
                  <a:cubicBezTo>
                    <a:pt x="15578" y="6468"/>
                    <a:pt x="15439" y="6189"/>
                    <a:pt x="15300" y="5911"/>
                  </a:cubicBezTo>
                  <a:lnTo>
                    <a:pt x="12449" y="6259"/>
                  </a:lnTo>
                  <a:cubicBezTo>
                    <a:pt x="12240" y="5911"/>
                    <a:pt x="11962" y="5633"/>
                    <a:pt x="11753" y="5285"/>
                  </a:cubicBezTo>
                  <a:lnTo>
                    <a:pt x="12796" y="2712"/>
                  </a:lnTo>
                  <a:cubicBezTo>
                    <a:pt x="12588" y="2504"/>
                    <a:pt x="12379" y="2295"/>
                    <a:pt x="12101" y="2086"/>
                  </a:cubicBezTo>
                  <a:lnTo>
                    <a:pt x="10223" y="4034"/>
                  </a:lnTo>
                  <a:cubicBezTo>
                    <a:pt x="9876" y="3825"/>
                    <a:pt x="9528" y="3616"/>
                    <a:pt x="9180" y="3477"/>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6"/>
            <p:cNvSpPr/>
            <p:nvPr/>
          </p:nvSpPr>
          <p:spPr>
            <a:xfrm>
              <a:off x="6103047" y="1812798"/>
              <a:ext cx="197710" cy="268162"/>
            </a:xfrm>
            <a:custGeom>
              <a:avLst/>
              <a:gdLst/>
              <a:ahLst/>
              <a:cxnLst/>
              <a:rect l="l" t="t" r="r" b="b"/>
              <a:pathLst>
                <a:path w="18151" h="24619" extrusionOk="0">
                  <a:moveTo>
                    <a:pt x="5285" y="21767"/>
                  </a:moveTo>
                  <a:cubicBezTo>
                    <a:pt x="5285" y="19750"/>
                    <a:pt x="4590" y="17803"/>
                    <a:pt x="3269" y="16343"/>
                  </a:cubicBezTo>
                  <a:cubicBezTo>
                    <a:pt x="1182" y="14117"/>
                    <a:pt x="70" y="11266"/>
                    <a:pt x="0" y="8276"/>
                  </a:cubicBezTo>
                  <a:cubicBezTo>
                    <a:pt x="0" y="3130"/>
                    <a:pt x="4033" y="0"/>
                    <a:pt x="8971" y="1322"/>
                  </a:cubicBezTo>
                  <a:cubicBezTo>
                    <a:pt x="14187" y="2921"/>
                    <a:pt x="17803" y="7650"/>
                    <a:pt x="18012" y="13074"/>
                  </a:cubicBezTo>
                  <a:cubicBezTo>
                    <a:pt x="18151" y="15439"/>
                    <a:pt x="17038" y="17734"/>
                    <a:pt x="15160" y="19125"/>
                  </a:cubicBezTo>
                  <a:cubicBezTo>
                    <a:pt x="13630" y="20168"/>
                    <a:pt x="12726" y="21906"/>
                    <a:pt x="12726" y="23784"/>
                  </a:cubicBezTo>
                  <a:lnTo>
                    <a:pt x="12726" y="23784"/>
                  </a:lnTo>
                  <a:cubicBezTo>
                    <a:pt x="12726" y="24618"/>
                    <a:pt x="5355" y="22671"/>
                    <a:pt x="5355" y="21767"/>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6"/>
            <p:cNvSpPr/>
            <p:nvPr/>
          </p:nvSpPr>
          <p:spPr>
            <a:xfrm>
              <a:off x="6152281" y="2043828"/>
              <a:ext cx="97728" cy="51522"/>
            </a:xfrm>
            <a:custGeom>
              <a:avLst/>
              <a:gdLst/>
              <a:ahLst/>
              <a:cxnLst/>
              <a:rect l="l" t="t" r="r" b="b"/>
              <a:pathLst>
                <a:path w="8972" h="4730" extrusionOk="0">
                  <a:moveTo>
                    <a:pt x="8902" y="3547"/>
                  </a:moveTo>
                  <a:cubicBezTo>
                    <a:pt x="8902" y="2782"/>
                    <a:pt x="8415" y="2087"/>
                    <a:pt x="7650" y="1878"/>
                  </a:cubicBezTo>
                  <a:lnTo>
                    <a:pt x="1252" y="140"/>
                  </a:lnTo>
                  <a:cubicBezTo>
                    <a:pt x="626" y="1"/>
                    <a:pt x="0" y="488"/>
                    <a:pt x="0" y="1113"/>
                  </a:cubicBezTo>
                  <a:lnTo>
                    <a:pt x="0" y="1113"/>
                  </a:lnTo>
                  <a:cubicBezTo>
                    <a:pt x="0" y="1878"/>
                    <a:pt x="487" y="2574"/>
                    <a:pt x="1252" y="2782"/>
                  </a:cubicBezTo>
                  <a:lnTo>
                    <a:pt x="7650" y="4521"/>
                  </a:lnTo>
                  <a:cubicBezTo>
                    <a:pt x="8276" y="4730"/>
                    <a:pt x="8971" y="4173"/>
                    <a:pt x="8902" y="35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6"/>
            <p:cNvSpPr/>
            <p:nvPr/>
          </p:nvSpPr>
          <p:spPr>
            <a:xfrm>
              <a:off x="6159099" y="2049133"/>
              <a:ext cx="83328" cy="34856"/>
            </a:xfrm>
            <a:custGeom>
              <a:avLst/>
              <a:gdLst/>
              <a:ahLst/>
              <a:cxnLst/>
              <a:rect l="l" t="t" r="r" b="b"/>
              <a:pathLst>
                <a:path w="7650" h="3200" extrusionOk="0">
                  <a:moveTo>
                    <a:pt x="7650" y="2643"/>
                  </a:moveTo>
                  <a:cubicBezTo>
                    <a:pt x="7650" y="2295"/>
                    <a:pt x="7441" y="1948"/>
                    <a:pt x="7093" y="1878"/>
                  </a:cubicBezTo>
                  <a:lnTo>
                    <a:pt x="626" y="140"/>
                  </a:lnTo>
                  <a:cubicBezTo>
                    <a:pt x="278" y="1"/>
                    <a:pt x="0" y="279"/>
                    <a:pt x="0" y="557"/>
                  </a:cubicBezTo>
                  <a:lnTo>
                    <a:pt x="0" y="557"/>
                  </a:lnTo>
                  <a:cubicBezTo>
                    <a:pt x="0" y="974"/>
                    <a:pt x="209" y="1252"/>
                    <a:pt x="626" y="1391"/>
                  </a:cubicBezTo>
                  <a:lnTo>
                    <a:pt x="7093" y="3130"/>
                  </a:lnTo>
                  <a:cubicBezTo>
                    <a:pt x="7372" y="3200"/>
                    <a:pt x="7650" y="2921"/>
                    <a:pt x="7650" y="2643"/>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6"/>
            <p:cNvSpPr/>
            <p:nvPr/>
          </p:nvSpPr>
          <p:spPr>
            <a:xfrm>
              <a:off x="6152281" y="2071855"/>
              <a:ext cx="96965" cy="50770"/>
            </a:xfrm>
            <a:custGeom>
              <a:avLst/>
              <a:gdLst/>
              <a:ahLst/>
              <a:cxnLst/>
              <a:rect l="l" t="t" r="r" b="b"/>
              <a:pathLst>
                <a:path w="8902" h="4661" extrusionOk="0">
                  <a:moveTo>
                    <a:pt x="8902" y="3478"/>
                  </a:moveTo>
                  <a:cubicBezTo>
                    <a:pt x="8902" y="2713"/>
                    <a:pt x="8415" y="2087"/>
                    <a:pt x="7650" y="1878"/>
                  </a:cubicBezTo>
                  <a:lnTo>
                    <a:pt x="1252" y="140"/>
                  </a:lnTo>
                  <a:cubicBezTo>
                    <a:pt x="626" y="1"/>
                    <a:pt x="0" y="418"/>
                    <a:pt x="0" y="1114"/>
                  </a:cubicBezTo>
                  <a:lnTo>
                    <a:pt x="0" y="1114"/>
                  </a:lnTo>
                  <a:cubicBezTo>
                    <a:pt x="0" y="1878"/>
                    <a:pt x="487" y="2504"/>
                    <a:pt x="1252" y="2783"/>
                  </a:cubicBezTo>
                  <a:lnTo>
                    <a:pt x="7650" y="4521"/>
                  </a:lnTo>
                  <a:cubicBezTo>
                    <a:pt x="8276" y="4660"/>
                    <a:pt x="8902" y="4173"/>
                    <a:pt x="8902" y="35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6"/>
            <p:cNvSpPr/>
            <p:nvPr/>
          </p:nvSpPr>
          <p:spPr>
            <a:xfrm>
              <a:off x="6159099" y="2076408"/>
              <a:ext cx="83328" cy="34094"/>
            </a:xfrm>
            <a:custGeom>
              <a:avLst/>
              <a:gdLst/>
              <a:ahLst/>
              <a:cxnLst/>
              <a:rect l="l" t="t" r="r" b="b"/>
              <a:pathLst>
                <a:path w="7650" h="3130" extrusionOk="0">
                  <a:moveTo>
                    <a:pt x="7650" y="2573"/>
                  </a:moveTo>
                  <a:cubicBezTo>
                    <a:pt x="7650" y="2225"/>
                    <a:pt x="7441" y="1878"/>
                    <a:pt x="7093" y="1808"/>
                  </a:cubicBezTo>
                  <a:lnTo>
                    <a:pt x="626" y="70"/>
                  </a:lnTo>
                  <a:cubicBezTo>
                    <a:pt x="278" y="0"/>
                    <a:pt x="0" y="209"/>
                    <a:pt x="0" y="556"/>
                  </a:cubicBezTo>
                  <a:lnTo>
                    <a:pt x="0" y="556"/>
                  </a:lnTo>
                  <a:cubicBezTo>
                    <a:pt x="0" y="904"/>
                    <a:pt x="209" y="1182"/>
                    <a:pt x="626" y="1321"/>
                  </a:cubicBezTo>
                  <a:lnTo>
                    <a:pt x="7093" y="3060"/>
                  </a:lnTo>
                  <a:cubicBezTo>
                    <a:pt x="7372" y="3129"/>
                    <a:pt x="7650" y="2921"/>
                    <a:pt x="7650" y="2573"/>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6"/>
            <p:cNvSpPr/>
            <p:nvPr/>
          </p:nvSpPr>
          <p:spPr>
            <a:xfrm>
              <a:off x="6152281" y="2099130"/>
              <a:ext cx="96965" cy="50759"/>
            </a:xfrm>
            <a:custGeom>
              <a:avLst/>
              <a:gdLst/>
              <a:ahLst/>
              <a:cxnLst/>
              <a:rect l="l" t="t" r="r" b="b"/>
              <a:pathLst>
                <a:path w="8902" h="4660" extrusionOk="0">
                  <a:moveTo>
                    <a:pt x="8902" y="3547"/>
                  </a:moveTo>
                  <a:cubicBezTo>
                    <a:pt x="8902" y="2782"/>
                    <a:pt x="8415" y="2087"/>
                    <a:pt x="7650" y="1948"/>
                  </a:cubicBezTo>
                  <a:lnTo>
                    <a:pt x="1252" y="209"/>
                  </a:lnTo>
                  <a:cubicBezTo>
                    <a:pt x="626" y="0"/>
                    <a:pt x="0" y="487"/>
                    <a:pt x="0" y="1113"/>
                  </a:cubicBezTo>
                  <a:lnTo>
                    <a:pt x="0" y="1113"/>
                  </a:lnTo>
                  <a:cubicBezTo>
                    <a:pt x="0" y="1878"/>
                    <a:pt x="487" y="2573"/>
                    <a:pt x="1252" y="2782"/>
                  </a:cubicBezTo>
                  <a:lnTo>
                    <a:pt x="7650" y="4521"/>
                  </a:lnTo>
                  <a:cubicBezTo>
                    <a:pt x="8276" y="4660"/>
                    <a:pt x="8902" y="4242"/>
                    <a:pt x="8902" y="35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6"/>
            <p:cNvSpPr/>
            <p:nvPr/>
          </p:nvSpPr>
          <p:spPr>
            <a:xfrm>
              <a:off x="6164393" y="2116547"/>
              <a:ext cx="73492" cy="43951"/>
            </a:xfrm>
            <a:custGeom>
              <a:avLst/>
              <a:gdLst/>
              <a:ahLst/>
              <a:cxnLst/>
              <a:rect l="l" t="t" r="r" b="b"/>
              <a:pathLst>
                <a:path w="6747" h="4035" extrusionOk="0">
                  <a:moveTo>
                    <a:pt x="6747" y="2922"/>
                  </a:moveTo>
                  <a:cubicBezTo>
                    <a:pt x="6747" y="2157"/>
                    <a:pt x="6190" y="1461"/>
                    <a:pt x="5495" y="1322"/>
                  </a:cubicBezTo>
                  <a:lnTo>
                    <a:pt x="1253" y="140"/>
                  </a:lnTo>
                  <a:cubicBezTo>
                    <a:pt x="557" y="1"/>
                    <a:pt x="1" y="488"/>
                    <a:pt x="1" y="1114"/>
                  </a:cubicBezTo>
                  <a:lnTo>
                    <a:pt x="1" y="1114"/>
                  </a:lnTo>
                  <a:cubicBezTo>
                    <a:pt x="1" y="1878"/>
                    <a:pt x="488" y="2574"/>
                    <a:pt x="1253" y="2713"/>
                  </a:cubicBezTo>
                  <a:lnTo>
                    <a:pt x="5495" y="3895"/>
                  </a:lnTo>
                  <a:cubicBezTo>
                    <a:pt x="6121" y="4034"/>
                    <a:pt x="6747" y="3547"/>
                    <a:pt x="6747" y="2922"/>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6"/>
            <p:cNvSpPr/>
            <p:nvPr/>
          </p:nvSpPr>
          <p:spPr>
            <a:xfrm>
              <a:off x="6159099" y="2103672"/>
              <a:ext cx="83328" cy="34104"/>
            </a:xfrm>
            <a:custGeom>
              <a:avLst/>
              <a:gdLst/>
              <a:ahLst/>
              <a:cxnLst/>
              <a:rect l="l" t="t" r="r" b="b"/>
              <a:pathLst>
                <a:path w="7650" h="3131" extrusionOk="0">
                  <a:moveTo>
                    <a:pt x="7650" y="2643"/>
                  </a:moveTo>
                  <a:cubicBezTo>
                    <a:pt x="7650" y="2226"/>
                    <a:pt x="7441" y="1948"/>
                    <a:pt x="7093" y="1809"/>
                  </a:cubicBezTo>
                  <a:lnTo>
                    <a:pt x="626" y="70"/>
                  </a:lnTo>
                  <a:cubicBezTo>
                    <a:pt x="278" y="1"/>
                    <a:pt x="0" y="209"/>
                    <a:pt x="0" y="557"/>
                  </a:cubicBezTo>
                  <a:lnTo>
                    <a:pt x="0" y="557"/>
                  </a:lnTo>
                  <a:cubicBezTo>
                    <a:pt x="0" y="905"/>
                    <a:pt x="209" y="1252"/>
                    <a:pt x="626" y="1322"/>
                  </a:cubicBezTo>
                  <a:lnTo>
                    <a:pt x="7093" y="3060"/>
                  </a:lnTo>
                  <a:cubicBezTo>
                    <a:pt x="7372" y="3130"/>
                    <a:pt x="7650" y="2921"/>
                    <a:pt x="7650" y="2643"/>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6"/>
            <p:cNvSpPr/>
            <p:nvPr/>
          </p:nvSpPr>
          <p:spPr>
            <a:xfrm>
              <a:off x="4673656" y="2571799"/>
              <a:ext cx="1415764" cy="379516"/>
            </a:xfrm>
            <a:custGeom>
              <a:avLst/>
              <a:gdLst/>
              <a:ahLst/>
              <a:cxnLst/>
              <a:rect l="l" t="t" r="r" b="b"/>
              <a:pathLst>
                <a:path w="129976" h="34842" extrusionOk="0">
                  <a:moveTo>
                    <a:pt x="119405" y="1"/>
                  </a:moveTo>
                  <a:lnTo>
                    <a:pt x="0" y="31990"/>
                  </a:lnTo>
                  <a:lnTo>
                    <a:pt x="10571" y="34841"/>
                  </a:lnTo>
                  <a:lnTo>
                    <a:pt x="129975" y="2852"/>
                  </a:ln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76"/>
          <p:cNvSpPr txBox="1"/>
          <p:nvPr/>
        </p:nvSpPr>
        <p:spPr>
          <a:xfrm>
            <a:off x="713225" y="1249150"/>
            <a:ext cx="48813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Poppins"/>
                <a:ea typeface="Poppins"/>
                <a:cs typeface="Poppins"/>
                <a:sym typeface="Poppins"/>
              </a:rPr>
              <a:t>Here’s an assortment of alternative resources whose style fits that of this template:</a:t>
            </a:r>
            <a:endParaRPr>
              <a:solidFill>
                <a:schemeClr val="lt2"/>
              </a:solidFill>
              <a:latin typeface="Poppins"/>
              <a:ea typeface="Poppins"/>
              <a:cs typeface="Poppins"/>
              <a:sym typeface="Poppins"/>
            </a:endParaRPr>
          </a:p>
        </p:txBody>
      </p:sp>
      <p:sp>
        <p:nvSpPr>
          <p:cNvPr id="2153" name="Google Shape;2153;p76"/>
          <p:cNvSpPr/>
          <p:nvPr/>
        </p:nvSpPr>
        <p:spPr>
          <a:xfrm>
            <a:off x="752150" y="3061515"/>
            <a:ext cx="671421" cy="671228"/>
          </a:xfrm>
          <a:custGeom>
            <a:avLst/>
            <a:gdLst/>
            <a:ahLst/>
            <a:cxnLst/>
            <a:rect l="l" t="t" r="r" b="b"/>
            <a:pathLst>
              <a:path w="73060" h="73039" extrusionOk="0">
                <a:moveTo>
                  <a:pt x="28326" y="0"/>
                </a:moveTo>
                <a:cubicBezTo>
                  <a:pt x="23870" y="0"/>
                  <a:pt x="19597" y="1783"/>
                  <a:pt x="16461" y="4938"/>
                </a:cubicBezTo>
                <a:lnTo>
                  <a:pt x="4959" y="16440"/>
                </a:lnTo>
                <a:cubicBezTo>
                  <a:pt x="1786" y="19594"/>
                  <a:pt x="1" y="23897"/>
                  <a:pt x="21" y="28379"/>
                </a:cubicBezTo>
                <a:lnTo>
                  <a:pt x="21" y="44641"/>
                </a:lnTo>
                <a:cubicBezTo>
                  <a:pt x="1" y="49122"/>
                  <a:pt x="1786" y="53426"/>
                  <a:pt x="4959" y="56599"/>
                </a:cubicBezTo>
                <a:lnTo>
                  <a:pt x="16461" y="68081"/>
                </a:lnTo>
                <a:cubicBezTo>
                  <a:pt x="19597" y="71237"/>
                  <a:pt x="23870" y="73019"/>
                  <a:pt x="28326" y="73019"/>
                </a:cubicBezTo>
                <a:cubicBezTo>
                  <a:pt x="28350" y="73019"/>
                  <a:pt x="28375" y="73019"/>
                  <a:pt x="28399" y="73019"/>
                </a:cubicBezTo>
                <a:lnTo>
                  <a:pt x="44661" y="73039"/>
                </a:lnTo>
                <a:cubicBezTo>
                  <a:pt x="49143" y="73039"/>
                  <a:pt x="53427" y="71254"/>
                  <a:pt x="56600" y="68081"/>
                </a:cubicBezTo>
                <a:lnTo>
                  <a:pt x="68082" y="56599"/>
                </a:lnTo>
                <a:cubicBezTo>
                  <a:pt x="71275" y="53426"/>
                  <a:pt x="73060" y="49122"/>
                  <a:pt x="73040" y="44641"/>
                </a:cubicBezTo>
                <a:lnTo>
                  <a:pt x="73040" y="28379"/>
                </a:lnTo>
                <a:cubicBezTo>
                  <a:pt x="73040" y="23897"/>
                  <a:pt x="71275" y="19594"/>
                  <a:pt x="68082" y="16440"/>
                </a:cubicBezTo>
                <a:lnTo>
                  <a:pt x="56600" y="4938"/>
                </a:lnTo>
                <a:cubicBezTo>
                  <a:pt x="53444" y="1783"/>
                  <a:pt x="49190" y="0"/>
                  <a:pt x="44735" y="0"/>
                </a:cubicBezTo>
                <a:cubicBezTo>
                  <a:pt x="44710" y="0"/>
                  <a:pt x="44686" y="0"/>
                  <a:pt x="44661" y="0"/>
                </a:cubicBezTo>
                <a:lnTo>
                  <a:pt x="28399" y="0"/>
                </a:lnTo>
                <a:cubicBezTo>
                  <a:pt x="28375" y="0"/>
                  <a:pt x="28350" y="0"/>
                  <a:pt x="28326"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6"/>
          <p:cNvSpPr/>
          <p:nvPr/>
        </p:nvSpPr>
        <p:spPr>
          <a:xfrm>
            <a:off x="1501838" y="3061528"/>
            <a:ext cx="671385" cy="671202"/>
          </a:xfrm>
          <a:custGeom>
            <a:avLst/>
            <a:gdLst/>
            <a:ahLst/>
            <a:cxnLst/>
            <a:rect l="l" t="t" r="r" b="b"/>
            <a:pathLst>
              <a:path w="73516" h="73496" extrusionOk="0">
                <a:moveTo>
                  <a:pt x="44879" y="476"/>
                </a:moveTo>
                <a:cubicBezTo>
                  <a:pt x="49301" y="476"/>
                  <a:pt x="53525" y="2221"/>
                  <a:pt x="56639" y="5355"/>
                </a:cubicBezTo>
                <a:lnTo>
                  <a:pt x="68141" y="16857"/>
                </a:lnTo>
                <a:cubicBezTo>
                  <a:pt x="71274" y="19970"/>
                  <a:pt x="73019" y="24195"/>
                  <a:pt x="73019" y="28617"/>
                </a:cubicBezTo>
                <a:lnTo>
                  <a:pt x="73019" y="44879"/>
                </a:lnTo>
                <a:cubicBezTo>
                  <a:pt x="73019" y="49281"/>
                  <a:pt x="71274" y="53525"/>
                  <a:pt x="68141" y="56639"/>
                </a:cubicBezTo>
                <a:lnTo>
                  <a:pt x="56639" y="68141"/>
                </a:lnTo>
                <a:cubicBezTo>
                  <a:pt x="53543" y="71256"/>
                  <a:pt x="49348" y="72999"/>
                  <a:pt x="44953" y="72999"/>
                </a:cubicBezTo>
                <a:cubicBezTo>
                  <a:pt x="44928" y="72999"/>
                  <a:pt x="44904" y="72999"/>
                  <a:pt x="44879" y="72999"/>
                </a:cubicBezTo>
                <a:lnTo>
                  <a:pt x="28617" y="72999"/>
                </a:lnTo>
                <a:cubicBezTo>
                  <a:pt x="28592" y="72999"/>
                  <a:pt x="28567" y="72999"/>
                  <a:pt x="28542" y="72999"/>
                </a:cubicBezTo>
                <a:cubicBezTo>
                  <a:pt x="24147" y="72999"/>
                  <a:pt x="19953" y="71256"/>
                  <a:pt x="16857" y="68141"/>
                </a:cubicBezTo>
                <a:lnTo>
                  <a:pt x="5355" y="56639"/>
                </a:lnTo>
                <a:cubicBezTo>
                  <a:pt x="2221" y="53525"/>
                  <a:pt x="476" y="49301"/>
                  <a:pt x="496" y="44879"/>
                </a:cubicBezTo>
                <a:lnTo>
                  <a:pt x="496" y="28617"/>
                </a:lnTo>
                <a:cubicBezTo>
                  <a:pt x="476" y="24195"/>
                  <a:pt x="2221" y="19970"/>
                  <a:pt x="5355" y="16857"/>
                </a:cubicBezTo>
                <a:lnTo>
                  <a:pt x="16857" y="5355"/>
                </a:lnTo>
                <a:cubicBezTo>
                  <a:pt x="19933" y="2239"/>
                  <a:pt x="24147" y="496"/>
                  <a:pt x="28542" y="496"/>
                </a:cubicBezTo>
                <a:cubicBezTo>
                  <a:pt x="28567" y="496"/>
                  <a:pt x="28592" y="496"/>
                  <a:pt x="28617" y="496"/>
                </a:cubicBezTo>
                <a:lnTo>
                  <a:pt x="44879" y="496"/>
                </a:lnTo>
                <a:lnTo>
                  <a:pt x="44879" y="476"/>
                </a:lnTo>
                <a:close/>
                <a:moveTo>
                  <a:pt x="28617" y="0"/>
                </a:moveTo>
                <a:cubicBezTo>
                  <a:pt x="24076" y="0"/>
                  <a:pt x="19713" y="1805"/>
                  <a:pt x="16500" y="5018"/>
                </a:cubicBezTo>
                <a:lnTo>
                  <a:pt x="5018" y="16520"/>
                </a:lnTo>
                <a:cubicBezTo>
                  <a:pt x="1805" y="19732"/>
                  <a:pt x="0" y="24076"/>
                  <a:pt x="0" y="28617"/>
                </a:cubicBezTo>
                <a:lnTo>
                  <a:pt x="0" y="44879"/>
                </a:lnTo>
                <a:cubicBezTo>
                  <a:pt x="0" y="49420"/>
                  <a:pt x="1805" y="53783"/>
                  <a:pt x="5018" y="56995"/>
                </a:cubicBezTo>
                <a:lnTo>
                  <a:pt x="16500" y="68478"/>
                </a:lnTo>
                <a:cubicBezTo>
                  <a:pt x="19713" y="71690"/>
                  <a:pt x="24076" y="73495"/>
                  <a:pt x="28617" y="73495"/>
                </a:cubicBezTo>
                <a:lnTo>
                  <a:pt x="44879" y="73495"/>
                </a:lnTo>
                <a:cubicBezTo>
                  <a:pt x="49420" y="73495"/>
                  <a:pt x="53783" y="71690"/>
                  <a:pt x="56996" y="68478"/>
                </a:cubicBezTo>
                <a:lnTo>
                  <a:pt x="68498" y="56976"/>
                </a:lnTo>
                <a:cubicBezTo>
                  <a:pt x="71710" y="53763"/>
                  <a:pt x="73515" y="49420"/>
                  <a:pt x="73515" y="44879"/>
                </a:cubicBezTo>
                <a:lnTo>
                  <a:pt x="73515" y="28617"/>
                </a:lnTo>
                <a:cubicBezTo>
                  <a:pt x="73515" y="24076"/>
                  <a:pt x="71710" y="19713"/>
                  <a:pt x="68498" y="16500"/>
                </a:cubicBezTo>
                <a:lnTo>
                  <a:pt x="56996" y="5018"/>
                </a:lnTo>
                <a:cubicBezTo>
                  <a:pt x="53783" y="1805"/>
                  <a:pt x="49420" y="0"/>
                  <a:pt x="44879"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6"/>
          <p:cNvSpPr/>
          <p:nvPr/>
        </p:nvSpPr>
        <p:spPr>
          <a:xfrm>
            <a:off x="2251488" y="3061400"/>
            <a:ext cx="671458" cy="671450"/>
          </a:xfrm>
          <a:custGeom>
            <a:avLst/>
            <a:gdLst/>
            <a:ahLst/>
            <a:cxnLst/>
            <a:rect l="l" t="t" r="r" b="b"/>
            <a:pathLst>
              <a:path w="87259" h="87258" extrusionOk="0">
                <a:moveTo>
                  <a:pt x="71631" y="496"/>
                </a:moveTo>
                <a:cubicBezTo>
                  <a:pt x="79980" y="496"/>
                  <a:pt x="86743" y="7278"/>
                  <a:pt x="86762" y="15627"/>
                </a:cubicBezTo>
                <a:lnTo>
                  <a:pt x="86762" y="71650"/>
                </a:lnTo>
                <a:cubicBezTo>
                  <a:pt x="86743" y="79980"/>
                  <a:pt x="79980" y="86762"/>
                  <a:pt x="71631" y="86762"/>
                </a:cubicBezTo>
                <a:lnTo>
                  <a:pt x="15607" y="86762"/>
                </a:lnTo>
                <a:cubicBezTo>
                  <a:pt x="7258" y="86762"/>
                  <a:pt x="496" y="79980"/>
                  <a:pt x="496" y="71650"/>
                </a:cubicBezTo>
                <a:lnTo>
                  <a:pt x="496" y="15627"/>
                </a:lnTo>
                <a:cubicBezTo>
                  <a:pt x="496" y="7278"/>
                  <a:pt x="7258" y="496"/>
                  <a:pt x="15607" y="496"/>
                </a:cubicBezTo>
                <a:close/>
                <a:moveTo>
                  <a:pt x="15607" y="0"/>
                </a:moveTo>
                <a:cubicBezTo>
                  <a:pt x="6981" y="0"/>
                  <a:pt x="0" y="7000"/>
                  <a:pt x="0" y="15627"/>
                </a:cubicBezTo>
                <a:lnTo>
                  <a:pt x="0" y="71650"/>
                </a:lnTo>
                <a:cubicBezTo>
                  <a:pt x="0" y="80257"/>
                  <a:pt x="6981" y="87258"/>
                  <a:pt x="15607" y="87258"/>
                </a:cubicBezTo>
                <a:lnTo>
                  <a:pt x="71631" y="87258"/>
                </a:lnTo>
                <a:cubicBezTo>
                  <a:pt x="80258" y="87258"/>
                  <a:pt x="87258" y="80257"/>
                  <a:pt x="87258" y="71650"/>
                </a:cubicBezTo>
                <a:lnTo>
                  <a:pt x="87258" y="15627"/>
                </a:lnTo>
                <a:cubicBezTo>
                  <a:pt x="87258" y="7000"/>
                  <a:pt x="80258" y="0"/>
                  <a:pt x="71631"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6"/>
          <p:cNvSpPr/>
          <p:nvPr/>
        </p:nvSpPr>
        <p:spPr>
          <a:xfrm>
            <a:off x="713225" y="3858525"/>
            <a:ext cx="2209655" cy="750099"/>
          </a:xfrm>
          <a:custGeom>
            <a:avLst/>
            <a:gdLst/>
            <a:ahLst/>
            <a:cxnLst/>
            <a:rect l="l" t="t" r="r" b="b"/>
            <a:pathLst>
              <a:path w="140407" h="51245" extrusionOk="0">
                <a:moveTo>
                  <a:pt x="16767" y="0"/>
                </a:moveTo>
                <a:cubicBezTo>
                  <a:pt x="15623" y="0"/>
                  <a:pt x="14540" y="473"/>
                  <a:pt x="13724" y="1270"/>
                </a:cubicBezTo>
                <a:lnTo>
                  <a:pt x="1289" y="13704"/>
                </a:lnTo>
                <a:cubicBezTo>
                  <a:pt x="457" y="14537"/>
                  <a:pt x="0" y="15648"/>
                  <a:pt x="0" y="16818"/>
                </a:cubicBezTo>
                <a:lnTo>
                  <a:pt x="0" y="34428"/>
                </a:lnTo>
                <a:cubicBezTo>
                  <a:pt x="0" y="35578"/>
                  <a:pt x="457" y="36709"/>
                  <a:pt x="1289" y="37522"/>
                </a:cubicBezTo>
                <a:lnTo>
                  <a:pt x="13724" y="49976"/>
                </a:lnTo>
                <a:cubicBezTo>
                  <a:pt x="14557" y="50789"/>
                  <a:pt x="15667" y="51245"/>
                  <a:pt x="16837" y="51245"/>
                </a:cubicBezTo>
                <a:lnTo>
                  <a:pt x="123570" y="51245"/>
                </a:lnTo>
                <a:cubicBezTo>
                  <a:pt x="124720" y="51245"/>
                  <a:pt x="125850" y="50789"/>
                  <a:pt x="126663" y="49976"/>
                </a:cubicBezTo>
                <a:lnTo>
                  <a:pt x="139117" y="37541"/>
                </a:lnTo>
                <a:cubicBezTo>
                  <a:pt x="139930" y="36709"/>
                  <a:pt x="140406" y="35598"/>
                  <a:pt x="140406" y="34428"/>
                </a:cubicBezTo>
                <a:lnTo>
                  <a:pt x="140406" y="16818"/>
                </a:lnTo>
                <a:cubicBezTo>
                  <a:pt x="140406" y="15668"/>
                  <a:pt x="139930" y="14537"/>
                  <a:pt x="139117" y="13724"/>
                </a:cubicBezTo>
                <a:lnTo>
                  <a:pt x="126663" y="1270"/>
                </a:lnTo>
                <a:cubicBezTo>
                  <a:pt x="125867" y="473"/>
                  <a:pt x="124765" y="0"/>
                  <a:pt x="123639" y="0"/>
                </a:cubicBezTo>
                <a:cubicBezTo>
                  <a:pt x="123616" y="0"/>
                  <a:pt x="123593" y="0"/>
                  <a:pt x="123570" y="1"/>
                </a:cubicBezTo>
                <a:lnTo>
                  <a:pt x="16837" y="1"/>
                </a:lnTo>
                <a:cubicBezTo>
                  <a:pt x="16814" y="0"/>
                  <a:pt x="16790" y="0"/>
                  <a:pt x="16767"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6"/>
          <p:cNvSpPr/>
          <p:nvPr/>
        </p:nvSpPr>
        <p:spPr>
          <a:xfrm>
            <a:off x="3007313" y="3858538"/>
            <a:ext cx="749248" cy="750072"/>
          </a:xfrm>
          <a:custGeom>
            <a:avLst/>
            <a:gdLst/>
            <a:ahLst/>
            <a:cxnLst/>
            <a:rect l="l" t="t" r="r" b="b"/>
            <a:pathLst>
              <a:path w="66408" h="66481" extrusionOk="0">
                <a:moveTo>
                  <a:pt x="54624" y="11857"/>
                </a:moveTo>
                <a:cubicBezTo>
                  <a:pt x="66407" y="23640"/>
                  <a:pt x="66407" y="42842"/>
                  <a:pt x="54624" y="54625"/>
                </a:cubicBezTo>
                <a:cubicBezTo>
                  <a:pt x="42768" y="66481"/>
                  <a:pt x="23639" y="66481"/>
                  <a:pt x="11856" y="54625"/>
                </a:cubicBezTo>
                <a:cubicBezTo>
                  <a:pt x="0" y="42842"/>
                  <a:pt x="0" y="23640"/>
                  <a:pt x="11856" y="11857"/>
                </a:cubicBezTo>
                <a:cubicBezTo>
                  <a:pt x="23639" y="1"/>
                  <a:pt x="42768" y="1"/>
                  <a:pt x="54624" y="11857"/>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6"/>
          <p:cNvSpPr/>
          <p:nvPr/>
        </p:nvSpPr>
        <p:spPr>
          <a:xfrm>
            <a:off x="3274011" y="3920895"/>
            <a:ext cx="443143" cy="373564"/>
          </a:xfrm>
          <a:custGeom>
            <a:avLst/>
            <a:gdLst/>
            <a:ahLst/>
            <a:cxnLst/>
            <a:rect l="l" t="t" r="r" b="b"/>
            <a:pathLst>
              <a:path w="39277" h="33110" extrusionOk="0">
                <a:moveTo>
                  <a:pt x="12304" y="0"/>
                </a:moveTo>
                <a:cubicBezTo>
                  <a:pt x="9439" y="0"/>
                  <a:pt x="6912" y="872"/>
                  <a:pt x="5091" y="2693"/>
                </a:cubicBezTo>
                <a:cubicBezTo>
                  <a:pt x="0" y="7784"/>
                  <a:pt x="11129" y="10112"/>
                  <a:pt x="19202" y="18113"/>
                </a:cubicBezTo>
                <a:cubicBezTo>
                  <a:pt x="25821" y="24731"/>
                  <a:pt x="28235" y="33110"/>
                  <a:pt x="31696" y="33110"/>
                </a:cubicBezTo>
                <a:cubicBezTo>
                  <a:pt x="32457" y="33110"/>
                  <a:pt x="33268" y="32705"/>
                  <a:pt x="34185" y="31787"/>
                </a:cubicBezTo>
                <a:cubicBezTo>
                  <a:pt x="39277" y="26696"/>
                  <a:pt x="36877" y="16076"/>
                  <a:pt x="28876" y="8003"/>
                </a:cubicBezTo>
                <a:cubicBezTo>
                  <a:pt x="23689" y="2816"/>
                  <a:pt x="17451" y="0"/>
                  <a:pt x="12304"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6"/>
          <p:cNvSpPr/>
          <p:nvPr/>
        </p:nvSpPr>
        <p:spPr>
          <a:xfrm>
            <a:off x="3195228" y="3965222"/>
            <a:ext cx="95202" cy="95202"/>
          </a:xfrm>
          <a:custGeom>
            <a:avLst/>
            <a:gdLst/>
            <a:ahLst/>
            <a:cxnLst/>
            <a:rect l="l" t="t" r="r" b="b"/>
            <a:pathLst>
              <a:path w="8438" h="8438" extrusionOk="0">
                <a:moveTo>
                  <a:pt x="4219" y="0"/>
                </a:moveTo>
                <a:cubicBezTo>
                  <a:pt x="1892" y="0"/>
                  <a:pt x="0" y="1892"/>
                  <a:pt x="0" y="4219"/>
                </a:cubicBezTo>
                <a:cubicBezTo>
                  <a:pt x="0" y="6547"/>
                  <a:pt x="1892" y="8438"/>
                  <a:pt x="4219" y="8438"/>
                </a:cubicBezTo>
                <a:cubicBezTo>
                  <a:pt x="6547" y="8438"/>
                  <a:pt x="8438" y="6547"/>
                  <a:pt x="8438" y="4219"/>
                </a:cubicBezTo>
                <a:cubicBezTo>
                  <a:pt x="8438" y="1892"/>
                  <a:pt x="6547" y="0"/>
                  <a:pt x="4219"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0" name="Google Shape;2160;p76"/>
          <p:cNvGrpSpPr/>
          <p:nvPr/>
        </p:nvGrpSpPr>
        <p:grpSpPr>
          <a:xfrm>
            <a:off x="4825719" y="1883884"/>
            <a:ext cx="994224" cy="2724735"/>
            <a:chOff x="4825719" y="1883884"/>
            <a:chExt cx="994224" cy="2724735"/>
          </a:xfrm>
        </p:grpSpPr>
        <p:sp>
          <p:nvSpPr>
            <p:cNvPr id="2161" name="Google Shape;2161;p76"/>
            <p:cNvSpPr/>
            <p:nvPr/>
          </p:nvSpPr>
          <p:spPr>
            <a:xfrm>
              <a:off x="4825719" y="4343121"/>
              <a:ext cx="994224" cy="265497"/>
            </a:xfrm>
            <a:custGeom>
              <a:avLst/>
              <a:gdLst/>
              <a:ahLst/>
              <a:cxnLst/>
              <a:rect l="l" t="t" r="r" b="b"/>
              <a:pathLst>
                <a:path w="65099" h="17384" extrusionOk="0">
                  <a:moveTo>
                    <a:pt x="11638" y="3055"/>
                  </a:moveTo>
                  <a:cubicBezTo>
                    <a:pt x="23203" y="0"/>
                    <a:pt x="41969" y="0"/>
                    <a:pt x="53533" y="3055"/>
                  </a:cubicBezTo>
                  <a:cubicBezTo>
                    <a:pt x="65098" y="6183"/>
                    <a:pt x="65098" y="11201"/>
                    <a:pt x="53533" y="14329"/>
                  </a:cubicBezTo>
                  <a:cubicBezTo>
                    <a:pt x="41969" y="17384"/>
                    <a:pt x="23203" y="17384"/>
                    <a:pt x="11638" y="14329"/>
                  </a:cubicBezTo>
                  <a:cubicBezTo>
                    <a:pt x="1" y="11201"/>
                    <a:pt x="73" y="6183"/>
                    <a:pt x="11638" y="3055"/>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6"/>
            <p:cNvSpPr/>
            <p:nvPr/>
          </p:nvSpPr>
          <p:spPr>
            <a:xfrm>
              <a:off x="5090101" y="3797695"/>
              <a:ext cx="446568" cy="696869"/>
            </a:xfrm>
            <a:custGeom>
              <a:avLst/>
              <a:gdLst/>
              <a:ahLst/>
              <a:cxnLst/>
              <a:rect l="l" t="t" r="r" b="b"/>
              <a:pathLst>
                <a:path w="29240" h="45629" extrusionOk="0">
                  <a:moveTo>
                    <a:pt x="29240" y="0"/>
                  </a:moveTo>
                  <a:cubicBezTo>
                    <a:pt x="29240" y="0"/>
                    <a:pt x="0" y="1018"/>
                    <a:pt x="510" y="1528"/>
                  </a:cubicBezTo>
                  <a:lnTo>
                    <a:pt x="510" y="40950"/>
                  </a:lnTo>
                  <a:cubicBezTo>
                    <a:pt x="437" y="42332"/>
                    <a:pt x="2037" y="43423"/>
                    <a:pt x="4510" y="44223"/>
                  </a:cubicBezTo>
                  <a:cubicBezTo>
                    <a:pt x="7415" y="45153"/>
                    <a:pt x="11538" y="45629"/>
                    <a:pt x="15581" y="45629"/>
                  </a:cubicBezTo>
                  <a:cubicBezTo>
                    <a:pt x="19129" y="45629"/>
                    <a:pt x="22617" y="45262"/>
                    <a:pt x="25167" y="44514"/>
                  </a:cubicBezTo>
                  <a:cubicBezTo>
                    <a:pt x="27567" y="43859"/>
                    <a:pt x="29240" y="42768"/>
                    <a:pt x="29240" y="41386"/>
                  </a:cubicBezTo>
                  <a:lnTo>
                    <a:pt x="29240" y="0"/>
                  </a:ln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6"/>
            <p:cNvSpPr/>
            <p:nvPr/>
          </p:nvSpPr>
          <p:spPr>
            <a:xfrm>
              <a:off x="4873491" y="3592188"/>
              <a:ext cx="201078" cy="428791"/>
            </a:xfrm>
            <a:custGeom>
              <a:avLst/>
              <a:gdLst/>
              <a:ahLst/>
              <a:cxnLst/>
              <a:rect l="l" t="t" r="r" b="b"/>
              <a:pathLst>
                <a:path w="13166" h="28076" extrusionOk="0">
                  <a:moveTo>
                    <a:pt x="13165" y="0"/>
                  </a:moveTo>
                  <a:lnTo>
                    <a:pt x="13165" y="0"/>
                  </a:lnTo>
                  <a:cubicBezTo>
                    <a:pt x="5455" y="1891"/>
                    <a:pt x="0" y="8801"/>
                    <a:pt x="0" y="16802"/>
                  </a:cubicBezTo>
                  <a:lnTo>
                    <a:pt x="0" y="26912"/>
                  </a:lnTo>
                  <a:cubicBezTo>
                    <a:pt x="0" y="27567"/>
                    <a:pt x="655" y="28076"/>
                    <a:pt x="1237" y="27930"/>
                  </a:cubicBezTo>
                  <a:lnTo>
                    <a:pt x="5601" y="26839"/>
                  </a:lnTo>
                  <a:lnTo>
                    <a:pt x="13165" y="12365"/>
                  </a:ln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6"/>
            <p:cNvSpPr/>
            <p:nvPr/>
          </p:nvSpPr>
          <p:spPr>
            <a:xfrm>
              <a:off x="5562204" y="3587744"/>
              <a:ext cx="201078" cy="427691"/>
            </a:xfrm>
            <a:custGeom>
              <a:avLst/>
              <a:gdLst/>
              <a:ahLst/>
              <a:cxnLst/>
              <a:rect l="l" t="t" r="r" b="b"/>
              <a:pathLst>
                <a:path w="13166" h="28004" extrusionOk="0">
                  <a:moveTo>
                    <a:pt x="1" y="0"/>
                  </a:moveTo>
                  <a:lnTo>
                    <a:pt x="1" y="0"/>
                  </a:lnTo>
                  <a:cubicBezTo>
                    <a:pt x="7711" y="1891"/>
                    <a:pt x="13166" y="8801"/>
                    <a:pt x="13093" y="16802"/>
                  </a:cubicBezTo>
                  <a:lnTo>
                    <a:pt x="13093" y="26912"/>
                  </a:lnTo>
                  <a:cubicBezTo>
                    <a:pt x="13093" y="27567"/>
                    <a:pt x="12511" y="28003"/>
                    <a:pt x="11857" y="27858"/>
                  </a:cubicBezTo>
                  <a:lnTo>
                    <a:pt x="7565" y="26839"/>
                  </a:lnTo>
                  <a:lnTo>
                    <a:pt x="1" y="12365"/>
                  </a:ln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6"/>
            <p:cNvSpPr/>
            <p:nvPr/>
          </p:nvSpPr>
          <p:spPr>
            <a:xfrm>
              <a:off x="5012348" y="2624629"/>
              <a:ext cx="620965" cy="1258607"/>
            </a:xfrm>
            <a:custGeom>
              <a:avLst/>
              <a:gdLst/>
              <a:ahLst/>
              <a:cxnLst/>
              <a:rect l="l" t="t" r="r" b="b"/>
              <a:pathLst>
                <a:path w="40659" h="82410" extrusionOk="0">
                  <a:moveTo>
                    <a:pt x="17529" y="874"/>
                  </a:moveTo>
                  <a:cubicBezTo>
                    <a:pt x="17529" y="655"/>
                    <a:pt x="17747" y="437"/>
                    <a:pt x="18329" y="292"/>
                  </a:cubicBezTo>
                  <a:cubicBezTo>
                    <a:pt x="19638" y="1"/>
                    <a:pt x="21020" y="1"/>
                    <a:pt x="22330" y="292"/>
                  </a:cubicBezTo>
                  <a:cubicBezTo>
                    <a:pt x="22912" y="437"/>
                    <a:pt x="23275" y="655"/>
                    <a:pt x="23130" y="874"/>
                  </a:cubicBezTo>
                  <a:lnTo>
                    <a:pt x="23130" y="874"/>
                  </a:lnTo>
                  <a:cubicBezTo>
                    <a:pt x="37677" y="12511"/>
                    <a:pt x="40659" y="55279"/>
                    <a:pt x="37240" y="77609"/>
                  </a:cubicBezTo>
                  <a:lnTo>
                    <a:pt x="37240" y="77609"/>
                  </a:lnTo>
                  <a:cubicBezTo>
                    <a:pt x="37095" y="78700"/>
                    <a:pt x="35422" y="79791"/>
                    <a:pt x="32294" y="80664"/>
                  </a:cubicBezTo>
                  <a:cubicBezTo>
                    <a:pt x="25675" y="82410"/>
                    <a:pt x="14983" y="82410"/>
                    <a:pt x="8437" y="80664"/>
                  </a:cubicBezTo>
                  <a:cubicBezTo>
                    <a:pt x="5237" y="79791"/>
                    <a:pt x="3637" y="78700"/>
                    <a:pt x="3491" y="77609"/>
                  </a:cubicBezTo>
                  <a:lnTo>
                    <a:pt x="3491" y="77609"/>
                  </a:lnTo>
                  <a:cubicBezTo>
                    <a:pt x="0" y="55279"/>
                    <a:pt x="2982" y="12511"/>
                    <a:pt x="17529" y="874"/>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6"/>
            <p:cNvSpPr/>
            <p:nvPr/>
          </p:nvSpPr>
          <p:spPr>
            <a:xfrm>
              <a:off x="5009004" y="3756581"/>
              <a:ext cx="627654" cy="167753"/>
            </a:xfrm>
            <a:custGeom>
              <a:avLst/>
              <a:gdLst/>
              <a:ahLst/>
              <a:cxnLst/>
              <a:rect l="l" t="t" r="r" b="b"/>
              <a:pathLst>
                <a:path w="41097" h="10984" extrusionOk="0">
                  <a:moveTo>
                    <a:pt x="7347" y="1965"/>
                  </a:moveTo>
                  <a:cubicBezTo>
                    <a:pt x="14621" y="1"/>
                    <a:pt x="26476" y="1"/>
                    <a:pt x="33750" y="1965"/>
                  </a:cubicBezTo>
                  <a:cubicBezTo>
                    <a:pt x="41096" y="3929"/>
                    <a:pt x="41023" y="7056"/>
                    <a:pt x="33750" y="9020"/>
                  </a:cubicBezTo>
                  <a:cubicBezTo>
                    <a:pt x="26476" y="10984"/>
                    <a:pt x="14693" y="10984"/>
                    <a:pt x="7347" y="9020"/>
                  </a:cubicBezTo>
                  <a:cubicBezTo>
                    <a:pt x="1" y="7056"/>
                    <a:pt x="74" y="3929"/>
                    <a:pt x="7347" y="1965"/>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6"/>
            <p:cNvSpPr/>
            <p:nvPr/>
          </p:nvSpPr>
          <p:spPr>
            <a:xfrm>
              <a:off x="4980124" y="2594634"/>
              <a:ext cx="686514" cy="985336"/>
            </a:xfrm>
            <a:custGeom>
              <a:avLst/>
              <a:gdLst/>
              <a:ahLst/>
              <a:cxnLst/>
              <a:rect l="l" t="t" r="r" b="b"/>
              <a:pathLst>
                <a:path w="44951" h="64517" extrusionOk="0">
                  <a:moveTo>
                    <a:pt x="19348" y="656"/>
                  </a:moveTo>
                  <a:cubicBezTo>
                    <a:pt x="19275" y="510"/>
                    <a:pt x="19566" y="365"/>
                    <a:pt x="20294" y="219"/>
                  </a:cubicBezTo>
                  <a:cubicBezTo>
                    <a:pt x="21748" y="1"/>
                    <a:pt x="23203" y="1"/>
                    <a:pt x="24658" y="219"/>
                  </a:cubicBezTo>
                  <a:cubicBezTo>
                    <a:pt x="25312" y="365"/>
                    <a:pt x="25603" y="510"/>
                    <a:pt x="25531" y="656"/>
                  </a:cubicBezTo>
                  <a:lnTo>
                    <a:pt x="25531" y="656"/>
                  </a:lnTo>
                  <a:cubicBezTo>
                    <a:pt x="41678" y="9747"/>
                    <a:pt x="44951" y="43278"/>
                    <a:pt x="41096" y="60735"/>
                  </a:cubicBezTo>
                  <a:lnTo>
                    <a:pt x="41096" y="60735"/>
                  </a:lnTo>
                  <a:cubicBezTo>
                    <a:pt x="40951" y="61680"/>
                    <a:pt x="39132" y="62480"/>
                    <a:pt x="35641" y="63135"/>
                  </a:cubicBezTo>
                  <a:cubicBezTo>
                    <a:pt x="26913" y="64517"/>
                    <a:pt x="18039" y="64517"/>
                    <a:pt x="9311" y="63135"/>
                  </a:cubicBezTo>
                  <a:cubicBezTo>
                    <a:pt x="5820" y="62480"/>
                    <a:pt x="4001" y="61608"/>
                    <a:pt x="3856" y="60735"/>
                  </a:cubicBezTo>
                  <a:lnTo>
                    <a:pt x="3856" y="60735"/>
                  </a:lnTo>
                  <a:cubicBezTo>
                    <a:pt x="1" y="43278"/>
                    <a:pt x="3274" y="9747"/>
                    <a:pt x="19348" y="656"/>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6"/>
            <p:cNvSpPr/>
            <p:nvPr/>
          </p:nvSpPr>
          <p:spPr>
            <a:xfrm>
              <a:off x="5098989" y="1912579"/>
              <a:ext cx="447683" cy="986451"/>
            </a:xfrm>
            <a:custGeom>
              <a:avLst/>
              <a:gdLst/>
              <a:ahLst/>
              <a:cxnLst/>
              <a:rect l="l" t="t" r="r" b="b"/>
              <a:pathLst>
                <a:path w="29313" h="64590" extrusionOk="0">
                  <a:moveTo>
                    <a:pt x="12656" y="728"/>
                  </a:moveTo>
                  <a:cubicBezTo>
                    <a:pt x="12656" y="510"/>
                    <a:pt x="12802" y="364"/>
                    <a:pt x="13238" y="219"/>
                  </a:cubicBezTo>
                  <a:cubicBezTo>
                    <a:pt x="14184" y="1"/>
                    <a:pt x="15129" y="1"/>
                    <a:pt x="16075" y="219"/>
                  </a:cubicBezTo>
                  <a:cubicBezTo>
                    <a:pt x="16511" y="364"/>
                    <a:pt x="16729" y="510"/>
                    <a:pt x="16729" y="728"/>
                  </a:cubicBezTo>
                  <a:lnTo>
                    <a:pt x="16729" y="728"/>
                  </a:lnTo>
                  <a:cubicBezTo>
                    <a:pt x="27203" y="9820"/>
                    <a:pt x="29313" y="43278"/>
                    <a:pt x="26840" y="60807"/>
                  </a:cubicBezTo>
                  <a:lnTo>
                    <a:pt x="26840" y="60807"/>
                  </a:lnTo>
                  <a:cubicBezTo>
                    <a:pt x="26767" y="61680"/>
                    <a:pt x="25530" y="62553"/>
                    <a:pt x="23276" y="63207"/>
                  </a:cubicBezTo>
                  <a:cubicBezTo>
                    <a:pt x="17602" y="64589"/>
                    <a:pt x="11711" y="64589"/>
                    <a:pt x="6037" y="63207"/>
                  </a:cubicBezTo>
                  <a:cubicBezTo>
                    <a:pt x="3783" y="62553"/>
                    <a:pt x="2619" y="61680"/>
                    <a:pt x="2546" y="60807"/>
                  </a:cubicBezTo>
                  <a:lnTo>
                    <a:pt x="2546" y="60807"/>
                  </a:lnTo>
                  <a:cubicBezTo>
                    <a:pt x="0" y="43351"/>
                    <a:pt x="2110" y="9820"/>
                    <a:pt x="12656" y="728"/>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6"/>
            <p:cNvSpPr/>
            <p:nvPr/>
          </p:nvSpPr>
          <p:spPr>
            <a:xfrm>
              <a:off x="5138973" y="2632403"/>
              <a:ext cx="383263" cy="855367"/>
            </a:xfrm>
            <a:custGeom>
              <a:avLst/>
              <a:gdLst/>
              <a:ahLst/>
              <a:cxnLst/>
              <a:rect l="l" t="t" r="r" b="b"/>
              <a:pathLst>
                <a:path w="25095" h="56007" extrusionOk="0">
                  <a:moveTo>
                    <a:pt x="25094" y="40733"/>
                  </a:moveTo>
                  <a:cubicBezTo>
                    <a:pt x="25094" y="54480"/>
                    <a:pt x="19494" y="56007"/>
                    <a:pt x="12511" y="56007"/>
                  </a:cubicBezTo>
                  <a:cubicBezTo>
                    <a:pt x="5601" y="56007"/>
                    <a:pt x="1" y="54480"/>
                    <a:pt x="1" y="40733"/>
                  </a:cubicBezTo>
                  <a:cubicBezTo>
                    <a:pt x="1" y="26986"/>
                    <a:pt x="5601" y="1"/>
                    <a:pt x="12584" y="1"/>
                  </a:cubicBezTo>
                  <a:cubicBezTo>
                    <a:pt x="19567" y="1"/>
                    <a:pt x="25094" y="26986"/>
                    <a:pt x="25094" y="40733"/>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6"/>
            <p:cNvSpPr/>
            <p:nvPr/>
          </p:nvSpPr>
          <p:spPr>
            <a:xfrm>
              <a:off x="5098989" y="1912579"/>
              <a:ext cx="447683" cy="986451"/>
            </a:xfrm>
            <a:custGeom>
              <a:avLst/>
              <a:gdLst/>
              <a:ahLst/>
              <a:cxnLst/>
              <a:rect l="l" t="t" r="r" b="b"/>
              <a:pathLst>
                <a:path w="29313" h="64590" fill="none" extrusionOk="0">
                  <a:moveTo>
                    <a:pt x="12656" y="728"/>
                  </a:moveTo>
                  <a:cubicBezTo>
                    <a:pt x="12656" y="510"/>
                    <a:pt x="12802" y="364"/>
                    <a:pt x="13238" y="219"/>
                  </a:cubicBezTo>
                  <a:cubicBezTo>
                    <a:pt x="14184" y="1"/>
                    <a:pt x="15129" y="1"/>
                    <a:pt x="16075" y="219"/>
                  </a:cubicBezTo>
                  <a:cubicBezTo>
                    <a:pt x="16511" y="364"/>
                    <a:pt x="16729" y="510"/>
                    <a:pt x="16729" y="728"/>
                  </a:cubicBezTo>
                  <a:lnTo>
                    <a:pt x="16729" y="728"/>
                  </a:lnTo>
                  <a:cubicBezTo>
                    <a:pt x="27203" y="9820"/>
                    <a:pt x="29313" y="43278"/>
                    <a:pt x="26840" y="60807"/>
                  </a:cubicBezTo>
                  <a:lnTo>
                    <a:pt x="26840" y="60807"/>
                  </a:lnTo>
                  <a:cubicBezTo>
                    <a:pt x="26767" y="61680"/>
                    <a:pt x="25530" y="62553"/>
                    <a:pt x="23276" y="63207"/>
                  </a:cubicBezTo>
                  <a:cubicBezTo>
                    <a:pt x="17602" y="64589"/>
                    <a:pt x="11711" y="64589"/>
                    <a:pt x="6037" y="63207"/>
                  </a:cubicBezTo>
                  <a:cubicBezTo>
                    <a:pt x="3783" y="62553"/>
                    <a:pt x="2619" y="61680"/>
                    <a:pt x="2546" y="60807"/>
                  </a:cubicBezTo>
                  <a:lnTo>
                    <a:pt x="2546" y="60807"/>
                  </a:lnTo>
                  <a:cubicBezTo>
                    <a:pt x="0" y="43351"/>
                    <a:pt x="2110" y="9820"/>
                    <a:pt x="12656" y="728"/>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6"/>
            <p:cNvSpPr/>
            <p:nvPr/>
          </p:nvSpPr>
          <p:spPr>
            <a:xfrm>
              <a:off x="5180086" y="3063423"/>
              <a:ext cx="286604" cy="399910"/>
            </a:xfrm>
            <a:custGeom>
              <a:avLst/>
              <a:gdLst/>
              <a:ahLst/>
              <a:cxnLst/>
              <a:rect l="l" t="t" r="r" b="b"/>
              <a:pathLst>
                <a:path w="18766" h="26185" extrusionOk="0">
                  <a:moveTo>
                    <a:pt x="9383" y="0"/>
                  </a:moveTo>
                  <a:cubicBezTo>
                    <a:pt x="4146" y="0"/>
                    <a:pt x="0" y="5819"/>
                    <a:pt x="0" y="13092"/>
                  </a:cubicBezTo>
                  <a:cubicBezTo>
                    <a:pt x="0" y="20293"/>
                    <a:pt x="4146" y="26185"/>
                    <a:pt x="9383" y="26185"/>
                  </a:cubicBezTo>
                  <a:cubicBezTo>
                    <a:pt x="14547" y="26185"/>
                    <a:pt x="18766" y="20293"/>
                    <a:pt x="18766" y="13092"/>
                  </a:cubicBezTo>
                  <a:cubicBezTo>
                    <a:pt x="18766" y="5819"/>
                    <a:pt x="14547" y="0"/>
                    <a:pt x="9383"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6"/>
            <p:cNvSpPr/>
            <p:nvPr/>
          </p:nvSpPr>
          <p:spPr>
            <a:xfrm>
              <a:off x="5287265" y="1883884"/>
              <a:ext cx="71109" cy="39999"/>
            </a:xfrm>
            <a:custGeom>
              <a:avLst/>
              <a:gdLst/>
              <a:ahLst/>
              <a:cxnLst/>
              <a:rect l="l" t="t" r="r" b="b"/>
              <a:pathLst>
                <a:path w="4656" h="2619" extrusionOk="0">
                  <a:moveTo>
                    <a:pt x="3928" y="2401"/>
                  </a:moveTo>
                  <a:cubicBezTo>
                    <a:pt x="2837" y="2619"/>
                    <a:pt x="1746" y="2619"/>
                    <a:pt x="728" y="2401"/>
                  </a:cubicBezTo>
                  <a:cubicBezTo>
                    <a:pt x="0" y="2255"/>
                    <a:pt x="1819" y="0"/>
                    <a:pt x="2328" y="0"/>
                  </a:cubicBezTo>
                  <a:cubicBezTo>
                    <a:pt x="2764" y="0"/>
                    <a:pt x="4655" y="2182"/>
                    <a:pt x="3928" y="2401"/>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6"/>
            <p:cNvSpPr/>
            <p:nvPr/>
          </p:nvSpPr>
          <p:spPr>
            <a:xfrm>
              <a:off x="5204522" y="3096748"/>
              <a:ext cx="237732" cy="332146"/>
            </a:xfrm>
            <a:custGeom>
              <a:avLst/>
              <a:gdLst/>
              <a:ahLst/>
              <a:cxnLst/>
              <a:rect l="l" t="t" r="r" b="b"/>
              <a:pathLst>
                <a:path w="15566" h="21748" extrusionOk="0">
                  <a:moveTo>
                    <a:pt x="15565" y="10910"/>
                  </a:moveTo>
                  <a:cubicBezTo>
                    <a:pt x="15565" y="16875"/>
                    <a:pt x="12074" y="21748"/>
                    <a:pt x="7783" y="21748"/>
                  </a:cubicBezTo>
                  <a:cubicBezTo>
                    <a:pt x="3419" y="21748"/>
                    <a:pt x="0" y="16875"/>
                    <a:pt x="0" y="10910"/>
                  </a:cubicBezTo>
                  <a:cubicBezTo>
                    <a:pt x="0" y="4873"/>
                    <a:pt x="3419" y="0"/>
                    <a:pt x="7783" y="0"/>
                  </a:cubicBezTo>
                  <a:cubicBezTo>
                    <a:pt x="12074" y="0"/>
                    <a:pt x="15565" y="4873"/>
                    <a:pt x="15565" y="1091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6"/>
            <p:cNvSpPr/>
            <p:nvPr/>
          </p:nvSpPr>
          <p:spPr>
            <a:xfrm>
              <a:off x="5077883" y="3695491"/>
              <a:ext cx="31110" cy="65550"/>
            </a:xfrm>
            <a:custGeom>
              <a:avLst/>
              <a:gdLst/>
              <a:ahLst/>
              <a:cxnLst/>
              <a:rect l="l" t="t" r="r" b="b"/>
              <a:pathLst>
                <a:path w="2037" h="4292" extrusionOk="0">
                  <a:moveTo>
                    <a:pt x="2037" y="2110"/>
                  </a:moveTo>
                  <a:cubicBezTo>
                    <a:pt x="2037" y="3346"/>
                    <a:pt x="1601" y="4292"/>
                    <a:pt x="1019" y="4292"/>
                  </a:cubicBezTo>
                  <a:cubicBezTo>
                    <a:pt x="437" y="4292"/>
                    <a:pt x="0" y="3346"/>
                    <a:pt x="0" y="2110"/>
                  </a:cubicBezTo>
                  <a:cubicBezTo>
                    <a:pt x="0" y="946"/>
                    <a:pt x="437" y="0"/>
                    <a:pt x="1019" y="0"/>
                  </a:cubicBezTo>
                  <a:cubicBezTo>
                    <a:pt x="1601" y="0"/>
                    <a:pt x="2037" y="946"/>
                    <a:pt x="2037" y="211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6"/>
            <p:cNvSpPr/>
            <p:nvPr/>
          </p:nvSpPr>
          <p:spPr>
            <a:xfrm>
              <a:off x="5177857" y="3724371"/>
              <a:ext cx="32225" cy="65550"/>
            </a:xfrm>
            <a:custGeom>
              <a:avLst/>
              <a:gdLst/>
              <a:ahLst/>
              <a:cxnLst/>
              <a:rect l="l" t="t" r="r" b="b"/>
              <a:pathLst>
                <a:path w="2110" h="4292" extrusionOk="0">
                  <a:moveTo>
                    <a:pt x="2110" y="2183"/>
                  </a:moveTo>
                  <a:cubicBezTo>
                    <a:pt x="2110" y="3346"/>
                    <a:pt x="1601" y="4292"/>
                    <a:pt x="1092" y="4292"/>
                  </a:cubicBezTo>
                  <a:cubicBezTo>
                    <a:pt x="510" y="4292"/>
                    <a:pt x="1" y="3346"/>
                    <a:pt x="1" y="2183"/>
                  </a:cubicBezTo>
                  <a:cubicBezTo>
                    <a:pt x="1" y="946"/>
                    <a:pt x="510" y="1"/>
                    <a:pt x="1092" y="1"/>
                  </a:cubicBezTo>
                  <a:cubicBezTo>
                    <a:pt x="1601" y="1"/>
                    <a:pt x="2110" y="946"/>
                    <a:pt x="2110" y="2183"/>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6"/>
            <p:cNvSpPr/>
            <p:nvPr/>
          </p:nvSpPr>
          <p:spPr>
            <a:xfrm>
              <a:off x="5435580" y="3724371"/>
              <a:ext cx="32225" cy="65550"/>
            </a:xfrm>
            <a:custGeom>
              <a:avLst/>
              <a:gdLst/>
              <a:ahLst/>
              <a:cxnLst/>
              <a:rect l="l" t="t" r="r" b="b"/>
              <a:pathLst>
                <a:path w="2110" h="4292" extrusionOk="0">
                  <a:moveTo>
                    <a:pt x="2109" y="2183"/>
                  </a:moveTo>
                  <a:cubicBezTo>
                    <a:pt x="2109" y="3346"/>
                    <a:pt x="1600" y="4292"/>
                    <a:pt x="1018" y="4292"/>
                  </a:cubicBezTo>
                  <a:cubicBezTo>
                    <a:pt x="509" y="4292"/>
                    <a:pt x="0" y="3346"/>
                    <a:pt x="0" y="2183"/>
                  </a:cubicBezTo>
                  <a:cubicBezTo>
                    <a:pt x="0" y="946"/>
                    <a:pt x="509" y="1"/>
                    <a:pt x="1018" y="1"/>
                  </a:cubicBezTo>
                  <a:cubicBezTo>
                    <a:pt x="1600" y="1"/>
                    <a:pt x="2109" y="946"/>
                    <a:pt x="2109" y="2183"/>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6"/>
            <p:cNvSpPr/>
            <p:nvPr/>
          </p:nvSpPr>
          <p:spPr>
            <a:xfrm>
              <a:off x="5532209" y="3695491"/>
              <a:ext cx="31125" cy="65550"/>
            </a:xfrm>
            <a:custGeom>
              <a:avLst/>
              <a:gdLst/>
              <a:ahLst/>
              <a:cxnLst/>
              <a:rect l="l" t="t" r="r" b="b"/>
              <a:pathLst>
                <a:path w="2038" h="4292" extrusionOk="0">
                  <a:moveTo>
                    <a:pt x="2038" y="2110"/>
                  </a:moveTo>
                  <a:cubicBezTo>
                    <a:pt x="2038" y="3346"/>
                    <a:pt x="1601" y="4292"/>
                    <a:pt x="1019" y="4292"/>
                  </a:cubicBezTo>
                  <a:cubicBezTo>
                    <a:pt x="437" y="4292"/>
                    <a:pt x="1" y="3346"/>
                    <a:pt x="1" y="2110"/>
                  </a:cubicBezTo>
                  <a:cubicBezTo>
                    <a:pt x="1" y="946"/>
                    <a:pt x="437" y="0"/>
                    <a:pt x="1019" y="0"/>
                  </a:cubicBezTo>
                  <a:cubicBezTo>
                    <a:pt x="1601" y="0"/>
                    <a:pt x="2038" y="946"/>
                    <a:pt x="2038" y="211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6"/>
            <p:cNvSpPr/>
            <p:nvPr/>
          </p:nvSpPr>
          <p:spPr>
            <a:xfrm>
              <a:off x="5312270" y="3619953"/>
              <a:ext cx="39999" cy="546557"/>
            </a:xfrm>
            <a:custGeom>
              <a:avLst/>
              <a:gdLst/>
              <a:ahLst/>
              <a:cxnLst/>
              <a:rect l="l" t="t" r="r" b="b"/>
              <a:pathLst>
                <a:path w="2619" h="35787" extrusionOk="0">
                  <a:moveTo>
                    <a:pt x="2619" y="146"/>
                  </a:moveTo>
                  <a:cubicBezTo>
                    <a:pt x="2619" y="73"/>
                    <a:pt x="2546" y="0"/>
                    <a:pt x="2473" y="0"/>
                  </a:cubicBezTo>
                  <a:lnTo>
                    <a:pt x="219" y="0"/>
                  </a:lnTo>
                  <a:cubicBezTo>
                    <a:pt x="73" y="0"/>
                    <a:pt x="0" y="73"/>
                    <a:pt x="0" y="146"/>
                  </a:cubicBezTo>
                  <a:lnTo>
                    <a:pt x="0" y="35641"/>
                  </a:lnTo>
                  <a:cubicBezTo>
                    <a:pt x="0" y="35713"/>
                    <a:pt x="73" y="35786"/>
                    <a:pt x="219" y="35786"/>
                  </a:cubicBezTo>
                  <a:lnTo>
                    <a:pt x="2473" y="35786"/>
                  </a:lnTo>
                  <a:cubicBezTo>
                    <a:pt x="2546" y="35786"/>
                    <a:pt x="2619" y="35713"/>
                    <a:pt x="2619" y="35641"/>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77"/>
          <p:cNvSpPr txBox="1">
            <a:spLocks noGrp="1"/>
          </p:cNvSpPr>
          <p:nvPr>
            <p:ph type="subTitle" idx="4"/>
          </p:nvPr>
        </p:nvSpPr>
        <p:spPr>
          <a:xfrm>
            <a:off x="3199265" y="1464325"/>
            <a:ext cx="46104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Vectors</a:t>
            </a:r>
            <a:endParaRPr/>
          </a:p>
        </p:txBody>
      </p:sp>
      <p:sp>
        <p:nvSpPr>
          <p:cNvPr id="2184" name="Google Shape;2184;p77"/>
          <p:cNvSpPr txBox="1">
            <a:spLocks noGrp="1"/>
          </p:cNvSpPr>
          <p:nvPr>
            <p:ph type="subTitle" idx="5"/>
          </p:nvPr>
        </p:nvSpPr>
        <p:spPr>
          <a:xfrm>
            <a:off x="3199265" y="2238873"/>
            <a:ext cx="46104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Icons</a:t>
            </a:r>
            <a:endParaRPr/>
          </a:p>
        </p:txBody>
      </p:sp>
      <p:sp>
        <p:nvSpPr>
          <p:cNvPr id="2185" name="Google Shape;2185;p77"/>
          <p:cNvSpPr txBox="1">
            <a:spLocks noGrp="1"/>
          </p:cNvSpPr>
          <p:nvPr>
            <p:ph type="subTitle" idx="6"/>
          </p:nvPr>
        </p:nvSpPr>
        <p:spPr>
          <a:xfrm>
            <a:off x="3199265" y="3039571"/>
            <a:ext cx="4610400" cy="370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Photos</a:t>
            </a:r>
            <a:endParaRPr/>
          </a:p>
        </p:txBody>
      </p:sp>
      <p:sp>
        <p:nvSpPr>
          <p:cNvPr id="2186" name="Google Shape;2186;p7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187" name="Google Shape;2187;p77"/>
          <p:cNvSpPr txBox="1">
            <a:spLocks noGrp="1"/>
          </p:cNvSpPr>
          <p:nvPr>
            <p:ph type="title"/>
          </p:nvPr>
        </p:nvSpPr>
        <p:spPr>
          <a:xfrm>
            <a:off x="3199125" y="539500"/>
            <a:ext cx="52314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2188" name="Google Shape;2188;p77"/>
          <p:cNvSpPr txBox="1">
            <a:spLocks noGrp="1"/>
          </p:cNvSpPr>
          <p:nvPr>
            <p:ph type="body" idx="1"/>
          </p:nvPr>
        </p:nvSpPr>
        <p:spPr>
          <a:xfrm>
            <a:off x="3199113" y="3410375"/>
            <a:ext cx="5231400" cy="1196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Poppins"/>
              <a:buChar char="●"/>
            </a:pPr>
            <a:r>
              <a:rPr lang="en">
                <a:uFill>
                  <a:noFill/>
                </a:uFill>
                <a:hlinkClick r:id="rId3"/>
              </a:rPr>
              <a:t>Close up hands typing at desk</a:t>
            </a:r>
            <a:endParaRPr/>
          </a:p>
          <a:p>
            <a:pPr marL="457200" lvl="0" indent="-317500" algn="l" rtl="0">
              <a:spcBef>
                <a:spcPts val="0"/>
              </a:spcBef>
              <a:spcAft>
                <a:spcPts val="0"/>
              </a:spcAft>
              <a:buClr>
                <a:schemeClr val="lt2"/>
              </a:buClr>
              <a:buSzPts val="1400"/>
              <a:buFont typeface="Poppins"/>
              <a:buChar char="●"/>
            </a:pPr>
            <a:r>
              <a:rPr lang="en">
                <a:uFill>
                  <a:noFill/>
                </a:uFill>
                <a:hlinkClick r:id="rId4"/>
              </a:rPr>
              <a:t>Crop coworkers using modern devices at desk</a:t>
            </a:r>
            <a:endParaRPr/>
          </a:p>
          <a:p>
            <a:pPr marL="457200" lvl="0" indent="-317500" algn="l" rtl="0">
              <a:spcBef>
                <a:spcPts val="0"/>
              </a:spcBef>
              <a:spcAft>
                <a:spcPts val="0"/>
              </a:spcAft>
              <a:buClr>
                <a:schemeClr val="lt2"/>
              </a:buClr>
              <a:buSzPts val="1400"/>
              <a:buFont typeface="Poppins"/>
              <a:buChar char="●"/>
            </a:pPr>
            <a:r>
              <a:rPr lang="en">
                <a:solidFill>
                  <a:schemeClr val="hlink"/>
                </a:solidFill>
                <a:uFill>
                  <a:noFill/>
                </a:uFill>
                <a:hlinkClick r:id="rId5"/>
              </a:rPr>
              <a:t>Man smiling after applying anti aging treatment</a:t>
            </a:r>
            <a:endParaRPr/>
          </a:p>
          <a:p>
            <a:pPr marL="457200" lvl="0" indent="-317500" algn="l" rtl="0">
              <a:spcBef>
                <a:spcPts val="0"/>
              </a:spcBef>
              <a:spcAft>
                <a:spcPts val="0"/>
              </a:spcAft>
              <a:buSzPts val="1400"/>
              <a:buChar char="●"/>
            </a:pPr>
            <a:r>
              <a:rPr lang="en">
                <a:solidFill>
                  <a:schemeClr val="hlink"/>
                </a:solidFill>
                <a:uFill>
                  <a:noFill/>
                </a:uFill>
                <a:hlinkClick r:id="rId6"/>
              </a:rPr>
              <a:t>Portrait of a young businesswoman holding eyeglasses in hand against gray backdrop</a:t>
            </a:r>
            <a:endParaRPr/>
          </a:p>
        </p:txBody>
      </p:sp>
      <p:sp>
        <p:nvSpPr>
          <p:cNvPr id="2189" name="Google Shape;2189;p77"/>
          <p:cNvSpPr txBox="1">
            <a:spLocks noGrp="1"/>
          </p:cNvSpPr>
          <p:nvPr>
            <p:ph type="body" idx="2"/>
          </p:nvPr>
        </p:nvSpPr>
        <p:spPr>
          <a:xfrm>
            <a:off x="3199278" y="2609675"/>
            <a:ext cx="5231400" cy="38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1200"/>
              </a:spcAft>
              <a:buClr>
                <a:schemeClr val="lt2"/>
              </a:buClr>
              <a:buSzPts val="1400"/>
              <a:buFont typeface="Poppins"/>
              <a:buChar char="●"/>
            </a:pPr>
            <a:r>
              <a:rPr lang="en">
                <a:uFill>
                  <a:noFill/>
                </a:uFill>
                <a:hlinkClick r:id="rId7"/>
              </a:rPr>
              <a:t>Web Design Linear Icon Pack</a:t>
            </a:r>
            <a:endParaRPr/>
          </a:p>
        </p:txBody>
      </p:sp>
      <p:sp>
        <p:nvSpPr>
          <p:cNvPr id="2190" name="Google Shape;2190;p77"/>
          <p:cNvSpPr txBox="1">
            <a:spLocks noGrp="1"/>
          </p:cNvSpPr>
          <p:nvPr>
            <p:ph type="body" idx="3"/>
          </p:nvPr>
        </p:nvSpPr>
        <p:spPr>
          <a:xfrm>
            <a:off x="3199243" y="1835133"/>
            <a:ext cx="5231400" cy="38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Open Sans"/>
              <a:buChar char="●"/>
            </a:pPr>
            <a:r>
              <a:rPr lang="en">
                <a:uFill>
                  <a:noFill/>
                </a:uFill>
                <a:hlinkClick r:id="rId8"/>
              </a:rPr>
              <a:t>Abstract slide collectio</a:t>
            </a:r>
            <a:r>
              <a:rPr lang="en"/>
              <a:t>n</a:t>
            </a:r>
            <a:endParaRPr/>
          </a:p>
        </p:txBody>
      </p:sp>
      <p:sp>
        <p:nvSpPr>
          <p:cNvPr id="2191" name="Google Shape;2191;p77"/>
          <p:cNvSpPr/>
          <p:nvPr/>
        </p:nvSpPr>
        <p:spPr>
          <a:xfrm>
            <a:off x="8001851" y="-272002"/>
            <a:ext cx="1332616" cy="119677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3"/>
          <p:cNvSpPr txBox="1">
            <a:spLocks noGrp="1"/>
          </p:cNvSpPr>
          <p:nvPr>
            <p:ph type="subTitle" idx="1"/>
          </p:nvPr>
        </p:nvSpPr>
        <p:spPr>
          <a:xfrm flipH="1">
            <a:off x="4238100" y="3075450"/>
            <a:ext cx="36957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can be the part of the presentation where you introduce yourself, write your email…</a:t>
            </a:r>
            <a:endParaRPr/>
          </a:p>
        </p:txBody>
      </p:sp>
      <p:sp>
        <p:nvSpPr>
          <p:cNvPr id="487" name="Google Shape;487;p43"/>
          <p:cNvSpPr txBox="1">
            <a:spLocks noGrp="1"/>
          </p:cNvSpPr>
          <p:nvPr>
            <p:ph type="title"/>
          </p:nvPr>
        </p:nvSpPr>
        <p:spPr>
          <a:xfrm flipH="1">
            <a:off x="3741150" y="1574250"/>
            <a:ext cx="4689600" cy="150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Whoa!</a:t>
            </a:r>
            <a:endParaRPr/>
          </a:p>
        </p:txBody>
      </p:sp>
      <p:sp>
        <p:nvSpPr>
          <p:cNvPr id="488" name="Google Shape;488;p43"/>
          <p:cNvSpPr/>
          <p:nvPr/>
        </p:nvSpPr>
        <p:spPr>
          <a:xfrm>
            <a:off x="2725674" y="3434987"/>
            <a:ext cx="1172951" cy="105281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9" name="Google Shape;489;p43"/>
          <p:cNvSpPr/>
          <p:nvPr/>
        </p:nvSpPr>
        <p:spPr>
          <a:xfrm rot="10800000" flipH="1">
            <a:off x="7557584" y="643732"/>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0" name="Google Shape;490;p43"/>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4"/>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96" name="Google Shape;496;p44"/>
          <p:cNvSpPr txBox="1">
            <a:spLocks noGrp="1"/>
          </p:cNvSpPr>
          <p:nvPr>
            <p:ph type="title"/>
          </p:nvPr>
        </p:nvSpPr>
        <p:spPr>
          <a:xfrm>
            <a:off x="2259175" y="3011550"/>
            <a:ext cx="61716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—Someone Famous</a:t>
            </a:r>
            <a:endParaRPr/>
          </a:p>
        </p:txBody>
      </p:sp>
      <p:sp>
        <p:nvSpPr>
          <p:cNvPr id="497" name="Google Shape;497;p44"/>
          <p:cNvSpPr txBox="1">
            <a:spLocks noGrp="1"/>
          </p:cNvSpPr>
          <p:nvPr>
            <p:ph type="subTitle" idx="1"/>
          </p:nvPr>
        </p:nvSpPr>
        <p:spPr>
          <a:xfrm>
            <a:off x="2259100" y="1593750"/>
            <a:ext cx="6171600" cy="134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498" name="Google Shape;498;p44"/>
          <p:cNvSpPr/>
          <p:nvPr/>
        </p:nvSpPr>
        <p:spPr>
          <a:xfrm flipH="1">
            <a:off x="7554897" y="83051"/>
            <a:ext cx="1384154" cy="124305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5"/>
          <p:cNvSpPr txBox="1">
            <a:spLocks noGrp="1"/>
          </p:cNvSpPr>
          <p:nvPr>
            <p:ph type="title"/>
          </p:nvPr>
        </p:nvSpPr>
        <p:spPr>
          <a:xfrm>
            <a:off x="713225" y="1407000"/>
            <a:ext cx="4746600" cy="7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504" name="Google Shape;504;p45"/>
          <p:cNvSpPr txBox="1">
            <a:spLocks noGrp="1"/>
          </p:cNvSpPr>
          <p:nvPr>
            <p:ph type="subTitle" idx="1"/>
          </p:nvPr>
        </p:nvSpPr>
        <p:spPr>
          <a:xfrm>
            <a:off x="713225" y="2272825"/>
            <a:ext cx="4746600" cy="13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1100"/>
              <a:buFont typeface="Arial"/>
              <a:buNone/>
            </a:pPr>
            <a:r>
              <a:rPr lang="en"/>
              <a:t>You can give a brief description of the topic you want to talk about here. For example, if you’re going to talk about Mercury, you can say that it’s the closest planet to the Sun and the smallest one in the Solar System</a:t>
            </a:r>
            <a:endParaRPr/>
          </a:p>
        </p:txBody>
      </p:sp>
      <p:sp>
        <p:nvSpPr>
          <p:cNvPr id="505" name="Google Shape;505;p45"/>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506" name="Google Shape;506;p45"/>
          <p:cNvSpPr/>
          <p:nvPr/>
        </p:nvSpPr>
        <p:spPr>
          <a:xfrm>
            <a:off x="5348653" y="83757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7" name="Google Shape;507;p45"/>
          <p:cNvSpPr/>
          <p:nvPr/>
        </p:nvSpPr>
        <p:spPr>
          <a:xfrm rot="10800000" flipH="1">
            <a:off x="4609784" y="580582"/>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6"/>
          <p:cNvSpPr txBox="1">
            <a:spLocks noGrp="1"/>
          </p:cNvSpPr>
          <p:nvPr>
            <p:ph type="title"/>
          </p:nvPr>
        </p:nvSpPr>
        <p:spPr>
          <a:xfrm>
            <a:off x="713225" y="2449335"/>
            <a:ext cx="4130100" cy="9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work</a:t>
            </a:r>
            <a:endParaRPr/>
          </a:p>
        </p:txBody>
      </p:sp>
      <p:sp>
        <p:nvSpPr>
          <p:cNvPr id="513" name="Google Shape;513;p46"/>
          <p:cNvSpPr txBox="1">
            <a:spLocks noGrp="1"/>
          </p:cNvSpPr>
          <p:nvPr>
            <p:ph type="title" idx="2"/>
          </p:nvPr>
        </p:nvSpPr>
        <p:spPr>
          <a:xfrm>
            <a:off x="713225" y="986040"/>
            <a:ext cx="21255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4" name="Google Shape;514;p46"/>
          <p:cNvSpPr txBox="1">
            <a:spLocks noGrp="1"/>
          </p:cNvSpPr>
          <p:nvPr>
            <p:ph type="subTitle" idx="1"/>
          </p:nvPr>
        </p:nvSpPr>
        <p:spPr>
          <a:xfrm>
            <a:off x="713225" y="3459360"/>
            <a:ext cx="2891700" cy="6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7"/>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20" name="Google Shape;520;p47"/>
          <p:cNvSpPr txBox="1">
            <a:spLocks noGrp="1"/>
          </p:cNvSpPr>
          <p:nvPr>
            <p:ph type="body" idx="1"/>
          </p:nvPr>
        </p:nvSpPr>
        <p:spPr>
          <a:xfrm>
            <a:off x="713225" y="1472000"/>
            <a:ext cx="4837800" cy="24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1100"/>
              <a:buFont typeface="Arial"/>
              <a:buNone/>
            </a:pPr>
            <a:r>
              <a:rPr lang="en"/>
              <a:t>Do you know what helps you make your point clear?</a:t>
            </a:r>
            <a:endParaRPr/>
          </a:p>
          <a:p>
            <a:pPr marL="0" lvl="0" indent="0" algn="l" rtl="0">
              <a:spcBef>
                <a:spcPts val="0"/>
              </a:spcBef>
              <a:spcAft>
                <a:spcPts val="0"/>
              </a:spcAft>
              <a:buClr>
                <a:schemeClr val="accent1"/>
              </a:buClr>
              <a:buSzPts val="1100"/>
              <a:buFont typeface="Arial"/>
              <a:buNone/>
            </a:pPr>
            <a:r>
              <a:rPr lang="en"/>
              <a:t>Lists like this one:</a:t>
            </a:r>
            <a:endParaRPr/>
          </a:p>
          <a:p>
            <a:pPr marL="457200" lvl="0" indent="-317500" algn="l" rtl="0">
              <a:spcBef>
                <a:spcPts val="1200"/>
              </a:spcBef>
              <a:spcAft>
                <a:spcPts val="0"/>
              </a:spcAft>
              <a:buSzPts val="1400"/>
              <a:buChar char="●"/>
            </a:pPr>
            <a:r>
              <a:rPr lang="en"/>
              <a:t>They’re simple </a:t>
            </a:r>
            <a:endParaRPr/>
          </a:p>
          <a:p>
            <a:pPr marL="457200" lvl="0" indent="-317500" algn="l" rtl="0">
              <a:spcBef>
                <a:spcPts val="0"/>
              </a:spcBef>
              <a:spcAft>
                <a:spcPts val="0"/>
              </a:spcAft>
              <a:buSzPts val="1400"/>
              <a:buChar char="●"/>
            </a:pPr>
            <a:r>
              <a:rPr lang="en"/>
              <a:t>You can organize your ideas clearly</a:t>
            </a:r>
            <a:endParaRPr/>
          </a:p>
          <a:p>
            <a:pPr marL="457200" lvl="0" indent="-317500" algn="l" rtl="0">
              <a:spcBef>
                <a:spcPts val="0"/>
              </a:spcBef>
              <a:spcAft>
                <a:spcPts val="0"/>
              </a:spcAft>
              <a:buSzPts val="1400"/>
              <a:buChar char="●"/>
            </a:pPr>
            <a:r>
              <a:rPr lang="en"/>
              <a:t>You’ll never forget to buy milk!</a:t>
            </a:r>
            <a:endParaRPr/>
          </a:p>
          <a:p>
            <a:pPr marL="0" lvl="0" indent="0" algn="l" rtl="0">
              <a:spcBef>
                <a:spcPts val="1200"/>
              </a:spcBef>
              <a:spcAft>
                <a:spcPts val="1200"/>
              </a:spcAft>
              <a:buNone/>
            </a:pPr>
            <a:r>
              <a:rPr lang="en"/>
              <a:t>And the most important thing: the audience won’t miss the point of your presentation</a:t>
            </a:r>
            <a:endParaRPr/>
          </a:p>
        </p:txBody>
      </p:sp>
      <p:sp>
        <p:nvSpPr>
          <p:cNvPr id="521" name="Google Shape;521;p47"/>
          <p:cNvSpPr/>
          <p:nvPr/>
        </p:nvSpPr>
        <p:spPr>
          <a:xfrm>
            <a:off x="4805876" y="3464225"/>
            <a:ext cx="1572006" cy="141077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2" name="Google Shape;522;p47"/>
          <p:cNvSpPr txBox="1">
            <a:spLocks noGrp="1"/>
          </p:cNvSpPr>
          <p:nvPr>
            <p:ph type="title"/>
          </p:nvPr>
        </p:nvSpPr>
        <p:spPr>
          <a:xfrm>
            <a:off x="713225" y="539500"/>
            <a:ext cx="7717500"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we’re doing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3683000" y="539500"/>
            <a:ext cx="4747800" cy="5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Work environment</a:t>
            </a:r>
            <a:endParaRPr/>
          </a:p>
        </p:txBody>
      </p:sp>
      <p:sp>
        <p:nvSpPr>
          <p:cNvPr id="528" name="Google Shape;528;p48"/>
          <p:cNvSpPr txBox="1">
            <a:spLocks noGrp="1"/>
          </p:cNvSpPr>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29" name="Google Shape;529;p48"/>
          <p:cNvSpPr txBox="1">
            <a:spLocks noGrp="1"/>
          </p:cNvSpPr>
          <p:nvPr>
            <p:ph type="subTitle" idx="1"/>
          </p:nvPr>
        </p:nvSpPr>
        <p:spPr>
          <a:xfrm>
            <a:off x="3856700" y="1497988"/>
            <a:ext cx="3407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Collaborative</a:t>
            </a:r>
            <a:endParaRPr/>
          </a:p>
        </p:txBody>
      </p:sp>
      <p:sp>
        <p:nvSpPr>
          <p:cNvPr id="530" name="Google Shape;530;p48"/>
          <p:cNvSpPr txBox="1">
            <a:spLocks noGrp="1"/>
          </p:cNvSpPr>
          <p:nvPr>
            <p:ph type="subTitle" idx="2"/>
          </p:nvPr>
        </p:nvSpPr>
        <p:spPr>
          <a:xfrm>
            <a:off x="3856700" y="2987238"/>
            <a:ext cx="3407400" cy="38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Community</a:t>
            </a:r>
            <a:endParaRPr/>
          </a:p>
        </p:txBody>
      </p:sp>
      <p:sp>
        <p:nvSpPr>
          <p:cNvPr id="531" name="Google Shape;531;p48"/>
          <p:cNvSpPr txBox="1">
            <a:spLocks noGrp="1"/>
          </p:cNvSpPr>
          <p:nvPr>
            <p:ph type="subTitle" idx="3"/>
          </p:nvPr>
        </p:nvSpPr>
        <p:spPr>
          <a:xfrm>
            <a:off x="3856700" y="1988976"/>
            <a:ext cx="3407400" cy="64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Mercury is the closest planet to the Sun and the smallest of them all</a:t>
            </a:r>
            <a:endParaRPr/>
          </a:p>
        </p:txBody>
      </p:sp>
      <p:sp>
        <p:nvSpPr>
          <p:cNvPr id="532" name="Google Shape;532;p48"/>
          <p:cNvSpPr txBox="1">
            <a:spLocks noGrp="1"/>
          </p:cNvSpPr>
          <p:nvPr>
            <p:ph type="subTitle" idx="4"/>
          </p:nvPr>
        </p:nvSpPr>
        <p:spPr>
          <a:xfrm>
            <a:off x="3856700" y="3478226"/>
            <a:ext cx="3407400" cy="64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 has a beautiful name and is the second planet from the Sun</a:t>
            </a:r>
            <a:endParaRPr/>
          </a:p>
        </p:txBody>
      </p:sp>
      <p:sp>
        <p:nvSpPr>
          <p:cNvPr id="533" name="Google Shape;533;p48"/>
          <p:cNvSpPr/>
          <p:nvPr/>
        </p:nvSpPr>
        <p:spPr>
          <a:xfrm>
            <a:off x="7483146" y="170286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8"/>
          <p:cNvSpPr/>
          <p:nvPr/>
        </p:nvSpPr>
        <p:spPr>
          <a:xfrm>
            <a:off x="7483146" y="3192114"/>
            <a:ext cx="813685" cy="730740"/>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48"/>
          <p:cNvGrpSpPr/>
          <p:nvPr/>
        </p:nvGrpSpPr>
        <p:grpSpPr>
          <a:xfrm>
            <a:off x="7658761" y="1873985"/>
            <a:ext cx="462454" cy="388498"/>
            <a:chOff x="4245500" y="3905625"/>
            <a:chExt cx="264350" cy="222075"/>
          </a:xfrm>
        </p:grpSpPr>
        <p:sp>
          <p:nvSpPr>
            <p:cNvPr id="536" name="Google Shape;536;p48"/>
            <p:cNvSpPr/>
            <p:nvPr/>
          </p:nvSpPr>
          <p:spPr>
            <a:xfrm>
              <a:off x="4262750" y="3955025"/>
              <a:ext cx="8375" cy="7775"/>
            </a:xfrm>
            <a:custGeom>
              <a:avLst/>
              <a:gdLst/>
              <a:ahLst/>
              <a:cxnLst/>
              <a:rect l="l" t="t" r="r" b="b"/>
              <a:pathLst>
                <a:path w="335" h="311" extrusionOk="0">
                  <a:moveTo>
                    <a:pt x="1" y="1"/>
                  </a:moveTo>
                  <a:lnTo>
                    <a:pt x="1" y="310"/>
                  </a:lnTo>
                  <a:lnTo>
                    <a:pt x="334" y="310"/>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8"/>
            <p:cNvSpPr/>
            <p:nvPr/>
          </p:nvSpPr>
          <p:spPr>
            <a:xfrm>
              <a:off x="4262750" y="4004450"/>
              <a:ext cx="8375" cy="7175"/>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8"/>
            <p:cNvSpPr/>
            <p:nvPr/>
          </p:nvSpPr>
          <p:spPr>
            <a:xfrm>
              <a:off x="4262750" y="4054450"/>
              <a:ext cx="8375" cy="7175"/>
            </a:xfrm>
            <a:custGeom>
              <a:avLst/>
              <a:gdLst/>
              <a:ahLst/>
              <a:cxnLst/>
              <a:rect l="l" t="t" r="r" b="b"/>
              <a:pathLst>
                <a:path w="335" h="287" extrusionOk="0">
                  <a:moveTo>
                    <a:pt x="1" y="1"/>
                  </a:moveTo>
                  <a:lnTo>
                    <a:pt x="1" y="287"/>
                  </a:lnTo>
                  <a:lnTo>
                    <a:pt x="334" y="28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8"/>
            <p:cNvSpPr/>
            <p:nvPr/>
          </p:nvSpPr>
          <p:spPr>
            <a:xfrm>
              <a:off x="4267525" y="3921700"/>
              <a:ext cx="7775" cy="7750"/>
            </a:xfrm>
            <a:custGeom>
              <a:avLst/>
              <a:gdLst/>
              <a:ahLst/>
              <a:cxnLst/>
              <a:rect l="l" t="t" r="r" b="b"/>
              <a:pathLst>
                <a:path w="311" h="310" extrusionOk="0">
                  <a:moveTo>
                    <a:pt x="0" y="0"/>
                  </a:moveTo>
                  <a:lnTo>
                    <a:pt x="0" y="310"/>
                  </a:lnTo>
                  <a:lnTo>
                    <a:pt x="310" y="310"/>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8"/>
            <p:cNvSpPr/>
            <p:nvPr/>
          </p:nvSpPr>
          <p:spPr>
            <a:xfrm>
              <a:off x="4283600" y="39217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8"/>
            <p:cNvSpPr/>
            <p:nvPr/>
          </p:nvSpPr>
          <p:spPr>
            <a:xfrm>
              <a:off x="4299675" y="3921700"/>
              <a:ext cx="8350" cy="7750"/>
            </a:xfrm>
            <a:custGeom>
              <a:avLst/>
              <a:gdLst/>
              <a:ahLst/>
              <a:cxnLst/>
              <a:rect l="l" t="t" r="r" b="b"/>
              <a:pathLst>
                <a:path w="334" h="310" extrusionOk="0">
                  <a:moveTo>
                    <a:pt x="0" y="0"/>
                  </a:moveTo>
                  <a:lnTo>
                    <a:pt x="0" y="310"/>
                  </a:lnTo>
                  <a:lnTo>
                    <a:pt x="334" y="310"/>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8"/>
            <p:cNvSpPr/>
            <p:nvPr/>
          </p:nvSpPr>
          <p:spPr>
            <a:xfrm>
              <a:off x="4295500" y="3955025"/>
              <a:ext cx="24450" cy="7775"/>
            </a:xfrm>
            <a:custGeom>
              <a:avLst/>
              <a:gdLst/>
              <a:ahLst/>
              <a:cxnLst/>
              <a:rect l="l" t="t" r="r" b="b"/>
              <a:pathLst>
                <a:path w="978" h="311" extrusionOk="0">
                  <a:moveTo>
                    <a:pt x="1" y="1"/>
                  </a:moveTo>
                  <a:lnTo>
                    <a:pt x="1" y="310"/>
                  </a:lnTo>
                  <a:lnTo>
                    <a:pt x="977" y="310"/>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8"/>
            <p:cNvSpPr/>
            <p:nvPr/>
          </p:nvSpPr>
          <p:spPr>
            <a:xfrm>
              <a:off x="4295500" y="3971700"/>
              <a:ext cx="66125" cy="7175"/>
            </a:xfrm>
            <a:custGeom>
              <a:avLst/>
              <a:gdLst/>
              <a:ahLst/>
              <a:cxnLst/>
              <a:rect l="l" t="t" r="r" b="b"/>
              <a:pathLst>
                <a:path w="2645" h="287" extrusionOk="0">
                  <a:moveTo>
                    <a:pt x="1" y="1"/>
                  </a:moveTo>
                  <a:lnTo>
                    <a:pt x="1" y="286"/>
                  </a:lnTo>
                  <a:lnTo>
                    <a:pt x="2644" y="286"/>
                  </a:lnTo>
                  <a:lnTo>
                    <a:pt x="2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8"/>
            <p:cNvSpPr/>
            <p:nvPr/>
          </p:nvSpPr>
          <p:spPr>
            <a:xfrm>
              <a:off x="4369925" y="3971700"/>
              <a:ext cx="12525" cy="7175"/>
            </a:xfrm>
            <a:custGeom>
              <a:avLst/>
              <a:gdLst/>
              <a:ahLst/>
              <a:cxnLst/>
              <a:rect l="l" t="t" r="r" b="b"/>
              <a:pathLst>
                <a:path w="501" h="287" extrusionOk="0">
                  <a:moveTo>
                    <a:pt x="1" y="1"/>
                  </a:moveTo>
                  <a:lnTo>
                    <a:pt x="1" y="286"/>
                  </a:lnTo>
                  <a:lnTo>
                    <a:pt x="501" y="286"/>
                  </a:lnTo>
                  <a:lnTo>
                    <a:pt x="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8"/>
            <p:cNvSpPr/>
            <p:nvPr/>
          </p:nvSpPr>
          <p:spPr>
            <a:xfrm>
              <a:off x="4295500" y="3987775"/>
              <a:ext cx="50050" cy="7775"/>
            </a:xfrm>
            <a:custGeom>
              <a:avLst/>
              <a:gdLst/>
              <a:ahLst/>
              <a:cxnLst/>
              <a:rect l="l" t="t" r="r" b="b"/>
              <a:pathLst>
                <a:path w="2002" h="311" extrusionOk="0">
                  <a:moveTo>
                    <a:pt x="1" y="1"/>
                  </a:moveTo>
                  <a:lnTo>
                    <a:pt x="1" y="310"/>
                  </a:lnTo>
                  <a:lnTo>
                    <a:pt x="2001" y="310"/>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8"/>
            <p:cNvSpPr/>
            <p:nvPr/>
          </p:nvSpPr>
          <p:spPr>
            <a:xfrm>
              <a:off x="4295500" y="4012775"/>
              <a:ext cx="24450" cy="7175"/>
            </a:xfrm>
            <a:custGeom>
              <a:avLst/>
              <a:gdLst/>
              <a:ahLst/>
              <a:cxnLst/>
              <a:rect l="l" t="t" r="r" b="b"/>
              <a:pathLst>
                <a:path w="978" h="287" extrusionOk="0">
                  <a:moveTo>
                    <a:pt x="1" y="1"/>
                  </a:moveTo>
                  <a:lnTo>
                    <a:pt x="1" y="287"/>
                  </a:lnTo>
                  <a:lnTo>
                    <a:pt x="977" y="287"/>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8"/>
            <p:cNvSpPr/>
            <p:nvPr/>
          </p:nvSpPr>
          <p:spPr>
            <a:xfrm>
              <a:off x="4390775" y="4029450"/>
              <a:ext cx="20850" cy="7775"/>
            </a:xfrm>
            <a:custGeom>
              <a:avLst/>
              <a:gdLst/>
              <a:ahLst/>
              <a:cxnLst/>
              <a:rect l="l" t="t" r="r" b="b"/>
              <a:pathLst>
                <a:path w="834" h="311" extrusionOk="0">
                  <a:moveTo>
                    <a:pt x="0" y="1"/>
                  </a:moveTo>
                  <a:lnTo>
                    <a:pt x="0" y="310"/>
                  </a:lnTo>
                  <a:lnTo>
                    <a:pt x="834" y="310"/>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8"/>
            <p:cNvSpPr/>
            <p:nvPr/>
          </p:nvSpPr>
          <p:spPr>
            <a:xfrm>
              <a:off x="4295500" y="4029450"/>
              <a:ext cx="86350" cy="7775"/>
            </a:xfrm>
            <a:custGeom>
              <a:avLst/>
              <a:gdLst/>
              <a:ahLst/>
              <a:cxnLst/>
              <a:rect l="l" t="t" r="r" b="b"/>
              <a:pathLst>
                <a:path w="3454" h="311" extrusionOk="0">
                  <a:moveTo>
                    <a:pt x="1" y="1"/>
                  </a:moveTo>
                  <a:lnTo>
                    <a:pt x="1" y="310"/>
                  </a:lnTo>
                  <a:lnTo>
                    <a:pt x="3454" y="310"/>
                  </a:lnTo>
                  <a:lnTo>
                    <a:pt x="3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8"/>
            <p:cNvSpPr/>
            <p:nvPr/>
          </p:nvSpPr>
          <p:spPr>
            <a:xfrm>
              <a:off x="4358025" y="4046125"/>
              <a:ext cx="53600" cy="7175"/>
            </a:xfrm>
            <a:custGeom>
              <a:avLst/>
              <a:gdLst/>
              <a:ahLst/>
              <a:cxnLst/>
              <a:rect l="l" t="t" r="r" b="b"/>
              <a:pathLst>
                <a:path w="2144" h="287" extrusionOk="0">
                  <a:moveTo>
                    <a:pt x="0" y="0"/>
                  </a:moveTo>
                  <a:lnTo>
                    <a:pt x="0" y="286"/>
                  </a:lnTo>
                  <a:lnTo>
                    <a:pt x="2144" y="286"/>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8"/>
            <p:cNvSpPr/>
            <p:nvPr/>
          </p:nvSpPr>
          <p:spPr>
            <a:xfrm>
              <a:off x="4295500" y="4046125"/>
              <a:ext cx="53625" cy="7175"/>
            </a:xfrm>
            <a:custGeom>
              <a:avLst/>
              <a:gdLst/>
              <a:ahLst/>
              <a:cxnLst/>
              <a:rect l="l" t="t" r="r" b="b"/>
              <a:pathLst>
                <a:path w="2145" h="287" extrusionOk="0">
                  <a:moveTo>
                    <a:pt x="1" y="0"/>
                  </a:moveTo>
                  <a:lnTo>
                    <a:pt x="1" y="286"/>
                  </a:lnTo>
                  <a:lnTo>
                    <a:pt x="2144" y="286"/>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8"/>
            <p:cNvSpPr/>
            <p:nvPr/>
          </p:nvSpPr>
          <p:spPr>
            <a:xfrm>
              <a:off x="4295500" y="4062200"/>
              <a:ext cx="41100" cy="7750"/>
            </a:xfrm>
            <a:custGeom>
              <a:avLst/>
              <a:gdLst/>
              <a:ahLst/>
              <a:cxnLst/>
              <a:rect l="l" t="t" r="r" b="b"/>
              <a:pathLst>
                <a:path w="1644" h="310" extrusionOk="0">
                  <a:moveTo>
                    <a:pt x="1" y="0"/>
                  </a:moveTo>
                  <a:lnTo>
                    <a:pt x="1" y="310"/>
                  </a:lnTo>
                  <a:lnTo>
                    <a:pt x="1644" y="310"/>
                  </a:ln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8"/>
            <p:cNvSpPr/>
            <p:nvPr/>
          </p:nvSpPr>
          <p:spPr>
            <a:xfrm>
              <a:off x="4295500" y="4078875"/>
              <a:ext cx="82775" cy="7150"/>
            </a:xfrm>
            <a:custGeom>
              <a:avLst/>
              <a:gdLst/>
              <a:ahLst/>
              <a:cxnLst/>
              <a:rect l="l" t="t" r="r" b="b"/>
              <a:pathLst>
                <a:path w="3311" h="286" extrusionOk="0">
                  <a:moveTo>
                    <a:pt x="1" y="0"/>
                  </a:moveTo>
                  <a:lnTo>
                    <a:pt x="1" y="286"/>
                  </a:lnTo>
                  <a:lnTo>
                    <a:pt x="3311" y="286"/>
                  </a:lnTo>
                  <a:lnTo>
                    <a:pt x="3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8"/>
            <p:cNvSpPr/>
            <p:nvPr/>
          </p:nvSpPr>
          <p:spPr>
            <a:xfrm>
              <a:off x="4245500" y="3905625"/>
              <a:ext cx="206600" cy="206000"/>
            </a:xfrm>
            <a:custGeom>
              <a:avLst/>
              <a:gdLst/>
              <a:ahLst/>
              <a:cxnLst/>
              <a:rect l="l" t="t" r="r" b="b"/>
              <a:pathLst>
                <a:path w="8264" h="8240" extrusionOk="0">
                  <a:moveTo>
                    <a:pt x="7954" y="310"/>
                  </a:moveTo>
                  <a:lnTo>
                    <a:pt x="7954" y="1334"/>
                  </a:lnTo>
                  <a:lnTo>
                    <a:pt x="334" y="1334"/>
                  </a:lnTo>
                  <a:lnTo>
                    <a:pt x="334" y="310"/>
                  </a:lnTo>
                  <a:close/>
                  <a:moveTo>
                    <a:pt x="0" y="0"/>
                  </a:moveTo>
                  <a:lnTo>
                    <a:pt x="0" y="1620"/>
                  </a:lnTo>
                  <a:lnTo>
                    <a:pt x="1310" y="1620"/>
                  </a:lnTo>
                  <a:lnTo>
                    <a:pt x="1310" y="7907"/>
                  </a:lnTo>
                  <a:lnTo>
                    <a:pt x="310" y="7907"/>
                  </a:lnTo>
                  <a:lnTo>
                    <a:pt x="310" y="1953"/>
                  </a:lnTo>
                  <a:lnTo>
                    <a:pt x="0" y="1953"/>
                  </a:lnTo>
                  <a:lnTo>
                    <a:pt x="0" y="8240"/>
                  </a:lnTo>
                  <a:lnTo>
                    <a:pt x="5644" y="8240"/>
                  </a:lnTo>
                  <a:lnTo>
                    <a:pt x="5644" y="7930"/>
                  </a:lnTo>
                  <a:lnTo>
                    <a:pt x="1644" y="7930"/>
                  </a:lnTo>
                  <a:lnTo>
                    <a:pt x="1644" y="1620"/>
                  </a:lnTo>
                  <a:lnTo>
                    <a:pt x="7954" y="1620"/>
                  </a:lnTo>
                  <a:lnTo>
                    <a:pt x="7954" y="4096"/>
                  </a:lnTo>
                  <a:lnTo>
                    <a:pt x="8264" y="4096"/>
                  </a:lnTo>
                  <a:lnTo>
                    <a:pt x="8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8"/>
            <p:cNvSpPr/>
            <p:nvPr/>
          </p:nvSpPr>
          <p:spPr>
            <a:xfrm>
              <a:off x="4431850" y="4099700"/>
              <a:ext cx="8350" cy="7175"/>
            </a:xfrm>
            <a:custGeom>
              <a:avLst/>
              <a:gdLst/>
              <a:ahLst/>
              <a:cxnLst/>
              <a:rect l="l" t="t" r="r" b="b"/>
              <a:pathLst>
                <a:path w="334" h="287" extrusionOk="0">
                  <a:moveTo>
                    <a:pt x="0" y="1"/>
                  </a:moveTo>
                  <a:lnTo>
                    <a:pt x="0"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8"/>
            <p:cNvSpPr/>
            <p:nvPr/>
          </p:nvSpPr>
          <p:spPr>
            <a:xfrm>
              <a:off x="4448525" y="4099700"/>
              <a:ext cx="8350" cy="7175"/>
            </a:xfrm>
            <a:custGeom>
              <a:avLst/>
              <a:gdLst/>
              <a:ahLst/>
              <a:cxnLst/>
              <a:rect l="l" t="t" r="r" b="b"/>
              <a:pathLst>
                <a:path w="334" h="287" extrusionOk="0">
                  <a:moveTo>
                    <a:pt x="0" y="1"/>
                  </a:moveTo>
                  <a:lnTo>
                    <a:pt x="0" y="286"/>
                  </a:lnTo>
                  <a:lnTo>
                    <a:pt x="333" y="286"/>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8"/>
            <p:cNvSpPr/>
            <p:nvPr/>
          </p:nvSpPr>
          <p:spPr>
            <a:xfrm>
              <a:off x="4465175" y="4099700"/>
              <a:ext cx="8375" cy="7175"/>
            </a:xfrm>
            <a:custGeom>
              <a:avLst/>
              <a:gdLst/>
              <a:ahLst/>
              <a:cxnLst/>
              <a:rect l="l" t="t" r="r" b="b"/>
              <a:pathLst>
                <a:path w="335" h="287" extrusionOk="0">
                  <a:moveTo>
                    <a:pt x="1" y="1"/>
                  </a:moveTo>
                  <a:lnTo>
                    <a:pt x="1" y="286"/>
                  </a:lnTo>
                  <a:lnTo>
                    <a:pt x="334" y="286"/>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8"/>
            <p:cNvSpPr/>
            <p:nvPr/>
          </p:nvSpPr>
          <p:spPr>
            <a:xfrm>
              <a:off x="4394325" y="4016950"/>
              <a:ext cx="115525" cy="110750"/>
            </a:xfrm>
            <a:custGeom>
              <a:avLst/>
              <a:gdLst/>
              <a:ahLst/>
              <a:cxnLst/>
              <a:rect l="l" t="t" r="r" b="b"/>
              <a:pathLst>
                <a:path w="4621" h="4430" extrusionOk="0">
                  <a:moveTo>
                    <a:pt x="3311" y="310"/>
                  </a:moveTo>
                  <a:lnTo>
                    <a:pt x="3311" y="667"/>
                  </a:lnTo>
                  <a:lnTo>
                    <a:pt x="1311" y="667"/>
                  </a:lnTo>
                  <a:lnTo>
                    <a:pt x="1311" y="310"/>
                  </a:lnTo>
                  <a:close/>
                  <a:moveTo>
                    <a:pt x="3430" y="2811"/>
                  </a:moveTo>
                  <a:lnTo>
                    <a:pt x="4335" y="3692"/>
                  </a:lnTo>
                  <a:lnTo>
                    <a:pt x="4335" y="4144"/>
                  </a:lnTo>
                  <a:lnTo>
                    <a:pt x="334" y="4144"/>
                  </a:lnTo>
                  <a:lnTo>
                    <a:pt x="334" y="3692"/>
                  </a:lnTo>
                  <a:lnTo>
                    <a:pt x="1263" y="2811"/>
                  </a:lnTo>
                  <a:close/>
                  <a:moveTo>
                    <a:pt x="1001" y="0"/>
                  </a:moveTo>
                  <a:lnTo>
                    <a:pt x="1001" y="977"/>
                  </a:lnTo>
                  <a:lnTo>
                    <a:pt x="1644" y="977"/>
                  </a:lnTo>
                  <a:lnTo>
                    <a:pt x="1644" y="1906"/>
                  </a:lnTo>
                  <a:lnTo>
                    <a:pt x="1" y="3549"/>
                  </a:lnTo>
                  <a:lnTo>
                    <a:pt x="1" y="4430"/>
                  </a:lnTo>
                  <a:lnTo>
                    <a:pt x="4621" y="4430"/>
                  </a:lnTo>
                  <a:lnTo>
                    <a:pt x="4621" y="3549"/>
                  </a:lnTo>
                  <a:lnTo>
                    <a:pt x="2978" y="1906"/>
                  </a:lnTo>
                  <a:lnTo>
                    <a:pt x="2978" y="1310"/>
                  </a:lnTo>
                  <a:lnTo>
                    <a:pt x="2692" y="1310"/>
                  </a:lnTo>
                  <a:lnTo>
                    <a:pt x="2692" y="2025"/>
                  </a:lnTo>
                  <a:lnTo>
                    <a:pt x="3144" y="2477"/>
                  </a:lnTo>
                  <a:lnTo>
                    <a:pt x="1549" y="2477"/>
                  </a:lnTo>
                  <a:lnTo>
                    <a:pt x="1978" y="2025"/>
                  </a:lnTo>
                  <a:lnTo>
                    <a:pt x="1978" y="977"/>
                  </a:lnTo>
                  <a:lnTo>
                    <a:pt x="3621" y="977"/>
                  </a:lnTo>
                  <a:lnTo>
                    <a:pt x="3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8"/>
          <p:cNvGrpSpPr/>
          <p:nvPr/>
        </p:nvGrpSpPr>
        <p:grpSpPr>
          <a:xfrm>
            <a:off x="7732219" y="3363234"/>
            <a:ext cx="315538" cy="388499"/>
            <a:chOff x="7707118" y="3222038"/>
            <a:chExt cx="315538" cy="388499"/>
          </a:xfrm>
        </p:grpSpPr>
        <p:sp>
          <p:nvSpPr>
            <p:cNvPr id="559" name="Google Shape;559;p48"/>
            <p:cNvSpPr/>
            <p:nvPr/>
          </p:nvSpPr>
          <p:spPr>
            <a:xfrm>
              <a:off x="7707118" y="3355634"/>
              <a:ext cx="315538" cy="254903"/>
            </a:xfrm>
            <a:custGeom>
              <a:avLst/>
              <a:gdLst/>
              <a:ahLst/>
              <a:cxnLst/>
              <a:rect l="l" t="t" r="r" b="b"/>
              <a:pathLst>
                <a:path w="8550" h="6907" extrusionOk="0">
                  <a:moveTo>
                    <a:pt x="5263" y="310"/>
                  </a:moveTo>
                  <a:lnTo>
                    <a:pt x="5263" y="1143"/>
                  </a:lnTo>
                  <a:lnTo>
                    <a:pt x="4906" y="1143"/>
                  </a:lnTo>
                  <a:lnTo>
                    <a:pt x="4906" y="310"/>
                  </a:lnTo>
                  <a:close/>
                  <a:moveTo>
                    <a:pt x="4620" y="286"/>
                  </a:moveTo>
                  <a:lnTo>
                    <a:pt x="4620" y="2096"/>
                  </a:lnTo>
                  <a:cubicBezTo>
                    <a:pt x="4620" y="2358"/>
                    <a:pt x="4406" y="2596"/>
                    <a:pt x="4120" y="2596"/>
                  </a:cubicBezTo>
                  <a:lnTo>
                    <a:pt x="3120" y="2596"/>
                  </a:lnTo>
                  <a:cubicBezTo>
                    <a:pt x="3108" y="2597"/>
                    <a:pt x="3095" y="2597"/>
                    <a:pt x="3083" y="2597"/>
                  </a:cubicBezTo>
                  <a:cubicBezTo>
                    <a:pt x="2836" y="2597"/>
                    <a:pt x="2620" y="2368"/>
                    <a:pt x="2620" y="2096"/>
                  </a:cubicBezTo>
                  <a:lnTo>
                    <a:pt x="2620" y="286"/>
                  </a:lnTo>
                  <a:close/>
                  <a:moveTo>
                    <a:pt x="810" y="2929"/>
                  </a:moveTo>
                  <a:lnTo>
                    <a:pt x="810" y="3929"/>
                  </a:lnTo>
                  <a:lnTo>
                    <a:pt x="310" y="3929"/>
                  </a:lnTo>
                  <a:lnTo>
                    <a:pt x="310" y="2929"/>
                  </a:lnTo>
                  <a:close/>
                  <a:moveTo>
                    <a:pt x="6573" y="2929"/>
                  </a:moveTo>
                  <a:lnTo>
                    <a:pt x="6573" y="3929"/>
                  </a:lnTo>
                  <a:lnTo>
                    <a:pt x="6073" y="3929"/>
                  </a:lnTo>
                  <a:lnTo>
                    <a:pt x="6073" y="2929"/>
                  </a:lnTo>
                  <a:close/>
                  <a:moveTo>
                    <a:pt x="2477" y="4239"/>
                  </a:moveTo>
                  <a:lnTo>
                    <a:pt x="2477" y="5239"/>
                  </a:lnTo>
                  <a:lnTo>
                    <a:pt x="1977" y="5239"/>
                  </a:lnTo>
                  <a:lnTo>
                    <a:pt x="1977" y="4239"/>
                  </a:lnTo>
                  <a:close/>
                  <a:moveTo>
                    <a:pt x="5787" y="2929"/>
                  </a:moveTo>
                  <a:lnTo>
                    <a:pt x="5787" y="3929"/>
                  </a:lnTo>
                  <a:lnTo>
                    <a:pt x="5454" y="3929"/>
                  </a:lnTo>
                  <a:lnTo>
                    <a:pt x="5454" y="4239"/>
                  </a:lnTo>
                  <a:lnTo>
                    <a:pt x="7454" y="4239"/>
                  </a:lnTo>
                  <a:lnTo>
                    <a:pt x="7454" y="5239"/>
                  </a:lnTo>
                  <a:lnTo>
                    <a:pt x="2762" y="5239"/>
                  </a:lnTo>
                  <a:lnTo>
                    <a:pt x="2762" y="4239"/>
                  </a:lnTo>
                  <a:lnTo>
                    <a:pt x="5096" y="4239"/>
                  </a:lnTo>
                  <a:lnTo>
                    <a:pt x="5096" y="3929"/>
                  </a:lnTo>
                  <a:lnTo>
                    <a:pt x="1143" y="3929"/>
                  </a:lnTo>
                  <a:lnTo>
                    <a:pt x="1143" y="2929"/>
                  </a:lnTo>
                  <a:close/>
                  <a:moveTo>
                    <a:pt x="8240" y="4239"/>
                  </a:moveTo>
                  <a:lnTo>
                    <a:pt x="8240" y="5239"/>
                  </a:lnTo>
                  <a:lnTo>
                    <a:pt x="7740" y="5239"/>
                  </a:lnTo>
                  <a:lnTo>
                    <a:pt x="7740" y="4239"/>
                  </a:lnTo>
                  <a:close/>
                  <a:moveTo>
                    <a:pt x="1786" y="5573"/>
                  </a:moveTo>
                  <a:lnTo>
                    <a:pt x="1786" y="6597"/>
                  </a:lnTo>
                  <a:lnTo>
                    <a:pt x="1286" y="6597"/>
                  </a:lnTo>
                  <a:lnTo>
                    <a:pt x="1286" y="5573"/>
                  </a:lnTo>
                  <a:close/>
                  <a:moveTo>
                    <a:pt x="6763" y="5573"/>
                  </a:moveTo>
                  <a:lnTo>
                    <a:pt x="6763" y="6597"/>
                  </a:lnTo>
                  <a:lnTo>
                    <a:pt x="2120" y="6597"/>
                  </a:lnTo>
                  <a:lnTo>
                    <a:pt x="2120" y="5573"/>
                  </a:lnTo>
                  <a:close/>
                  <a:moveTo>
                    <a:pt x="7597" y="5573"/>
                  </a:moveTo>
                  <a:lnTo>
                    <a:pt x="7597" y="6597"/>
                  </a:lnTo>
                  <a:lnTo>
                    <a:pt x="7097" y="6597"/>
                  </a:lnTo>
                  <a:lnTo>
                    <a:pt x="7097" y="5573"/>
                  </a:lnTo>
                  <a:close/>
                  <a:moveTo>
                    <a:pt x="2334" y="0"/>
                  </a:moveTo>
                  <a:lnTo>
                    <a:pt x="2334" y="2120"/>
                  </a:lnTo>
                  <a:cubicBezTo>
                    <a:pt x="2334" y="2310"/>
                    <a:pt x="2405" y="2477"/>
                    <a:pt x="2501" y="2620"/>
                  </a:cubicBezTo>
                  <a:lnTo>
                    <a:pt x="0" y="2620"/>
                  </a:lnTo>
                  <a:lnTo>
                    <a:pt x="0" y="4263"/>
                  </a:lnTo>
                  <a:lnTo>
                    <a:pt x="1643" y="4263"/>
                  </a:lnTo>
                  <a:lnTo>
                    <a:pt x="1643" y="5287"/>
                  </a:lnTo>
                  <a:lnTo>
                    <a:pt x="976" y="5287"/>
                  </a:lnTo>
                  <a:lnTo>
                    <a:pt x="976" y="6906"/>
                  </a:lnTo>
                  <a:lnTo>
                    <a:pt x="7883" y="6906"/>
                  </a:lnTo>
                  <a:lnTo>
                    <a:pt x="7883" y="5596"/>
                  </a:lnTo>
                  <a:lnTo>
                    <a:pt x="8549" y="5596"/>
                  </a:lnTo>
                  <a:lnTo>
                    <a:pt x="8549" y="3977"/>
                  </a:lnTo>
                  <a:lnTo>
                    <a:pt x="6906" y="3977"/>
                  </a:lnTo>
                  <a:lnTo>
                    <a:pt x="6906" y="3929"/>
                  </a:lnTo>
                  <a:lnTo>
                    <a:pt x="6906" y="2620"/>
                  </a:lnTo>
                  <a:lnTo>
                    <a:pt x="4763" y="2620"/>
                  </a:lnTo>
                  <a:cubicBezTo>
                    <a:pt x="4882" y="2477"/>
                    <a:pt x="4953" y="2310"/>
                    <a:pt x="4953" y="2120"/>
                  </a:cubicBezTo>
                  <a:lnTo>
                    <a:pt x="4953" y="1477"/>
                  </a:lnTo>
                  <a:lnTo>
                    <a:pt x="5596" y="1477"/>
                  </a:lnTo>
                  <a:lnTo>
                    <a:pt x="5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8"/>
            <p:cNvSpPr/>
            <p:nvPr/>
          </p:nvSpPr>
          <p:spPr>
            <a:xfrm>
              <a:off x="7723799" y="3222038"/>
              <a:ext cx="168767" cy="120421"/>
            </a:xfrm>
            <a:custGeom>
              <a:avLst/>
              <a:gdLst/>
              <a:ahLst/>
              <a:cxnLst/>
              <a:rect l="l" t="t" r="r" b="b"/>
              <a:pathLst>
                <a:path w="4573" h="3263" extrusionOk="0">
                  <a:moveTo>
                    <a:pt x="4168" y="929"/>
                  </a:moveTo>
                  <a:cubicBezTo>
                    <a:pt x="4239" y="929"/>
                    <a:pt x="4335" y="1000"/>
                    <a:pt x="4335" y="1096"/>
                  </a:cubicBezTo>
                  <a:cubicBezTo>
                    <a:pt x="4335" y="1191"/>
                    <a:pt x="4263" y="1286"/>
                    <a:pt x="4168" y="1286"/>
                  </a:cubicBezTo>
                  <a:lnTo>
                    <a:pt x="3787" y="1286"/>
                  </a:lnTo>
                  <a:cubicBezTo>
                    <a:pt x="3811" y="1215"/>
                    <a:pt x="3811" y="1167"/>
                    <a:pt x="3811" y="1096"/>
                  </a:cubicBezTo>
                  <a:cubicBezTo>
                    <a:pt x="3835" y="1048"/>
                    <a:pt x="3811" y="977"/>
                    <a:pt x="3787" y="929"/>
                  </a:cubicBezTo>
                  <a:close/>
                  <a:moveTo>
                    <a:pt x="929" y="1596"/>
                  </a:moveTo>
                  <a:cubicBezTo>
                    <a:pt x="882" y="1643"/>
                    <a:pt x="882" y="1715"/>
                    <a:pt x="882" y="1786"/>
                  </a:cubicBezTo>
                  <a:cubicBezTo>
                    <a:pt x="882" y="1834"/>
                    <a:pt x="882" y="1905"/>
                    <a:pt x="929" y="1953"/>
                  </a:cubicBezTo>
                  <a:lnTo>
                    <a:pt x="524" y="1953"/>
                  </a:lnTo>
                  <a:cubicBezTo>
                    <a:pt x="453" y="1953"/>
                    <a:pt x="358" y="1882"/>
                    <a:pt x="358" y="1786"/>
                  </a:cubicBezTo>
                  <a:cubicBezTo>
                    <a:pt x="358" y="1691"/>
                    <a:pt x="453" y="1596"/>
                    <a:pt x="524" y="1596"/>
                  </a:cubicBezTo>
                  <a:close/>
                  <a:moveTo>
                    <a:pt x="3335" y="2263"/>
                  </a:moveTo>
                  <a:cubicBezTo>
                    <a:pt x="3454" y="2263"/>
                    <a:pt x="3501" y="2310"/>
                    <a:pt x="3501" y="2429"/>
                  </a:cubicBezTo>
                  <a:cubicBezTo>
                    <a:pt x="3501" y="2525"/>
                    <a:pt x="3430" y="2620"/>
                    <a:pt x="3335" y="2620"/>
                  </a:cubicBezTo>
                  <a:lnTo>
                    <a:pt x="2953" y="2620"/>
                  </a:lnTo>
                  <a:cubicBezTo>
                    <a:pt x="2977" y="2548"/>
                    <a:pt x="2977" y="2501"/>
                    <a:pt x="2977" y="2429"/>
                  </a:cubicBezTo>
                  <a:cubicBezTo>
                    <a:pt x="2977" y="2382"/>
                    <a:pt x="2977" y="2286"/>
                    <a:pt x="2953" y="2263"/>
                  </a:cubicBezTo>
                  <a:close/>
                  <a:moveTo>
                    <a:pt x="1787" y="0"/>
                  </a:moveTo>
                  <a:cubicBezTo>
                    <a:pt x="1525" y="0"/>
                    <a:pt x="1310" y="191"/>
                    <a:pt x="1310" y="477"/>
                  </a:cubicBezTo>
                  <a:cubicBezTo>
                    <a:pt x="1310" y="739"/>
                    <a:pt x="1525" y="953"/>
                    <a:pt x="1787" y="953"/>
                  </a:cubicBezTo>
                  <a:lnTo>
                    <a:pt x="3263" y="953"/>
                  </a:lnTo>
                  <a:cubicBezTo>
                    <a:pt x="3358" y="953"/>
                    <a:pt x="3454" y="1024"/>
                    <a:pt x="3454" y="1120"/>
                  </a:cubicBezTo>
                  <a:cubicBezTo>
                    <a:pt x="3454" y="1215"/>
                    <a:pt x="3358" y="1310"/>
                    <a:pt x="3263" y="1310"/>
                  </a:cubicBezTo>
                  <a:lnTo>
                    <a:pt x="477" y="1310"/>
                  </a:lnTo>
                  <a:cubicBezTo>
                    <a:pt x="215" y="1310"/>
                    <a:pt x="0" y="1501"/>
                    <a:pt x="0" y="1786"/>
                  </a:cubicBezTo>
                  <a:cubicBezTo>
                    <a:pt x="48" y="2048"/>
                    <a:pt x="262" y="2263"/>
                    <a:pt x="524" y="2263"/>
                  </a:cubicBezTo>
                  <a:lnTo>
                    <a:pt x="2525" y="2263"/>
                  </a:lnTo>
                  <a:cubicBezTo>
                    <a:pt x="2620" y="2263"/>
                    <a:pt x="2715" y="2358"/>
                    <a:pt x="2715" y="2429"/>
                  </a:cubicBezTo>
                  <a:cubicBezTo>
                    <a:pt x="2715" y="2525"/>
                    <a:pt x="2620" y="2620"/>
                    <a:pt x="2525" y="2620"/>
                  </a:cubicBezTo>
                  <a:lnTo>
                    <a:pt x="2358" y="2620"/>
                  </a:lnTo>
                  <a:cubicBezTo>
                    <a:pt x="2072" y="2620"/>
                    <a:pt x="1834" y="2834"/>
                    <a:pt x="1834" y="3096"/>
                  </a:cubicBezTo>
                  <a:lnTo>
                    <a:pt x="1834" y="3263"/>
                  </a:lnTo>
                  <a:lnTo>
                    <a:pt x="2144" y="3263"/>
                  </a:lnTo>
                  <a:lnTo>
                    <a:pt x="2144" y="3096"/>
                  </a:lnTo>
                  <a:cubicBezTo>
                    <a:pt x="2144" y="3001"/>
                    <a:pt x="2239" y="2906"/>
                    <a:pt x="2310" y="2906"/>
                  </a:cubicBezTo>
                  <a:lnTo>
                    <a:pt x="3311" y="2906"/>
                  </a:lnTo>
                  <a:cubicBezTo>
                    <a:pt x="3573" y="2906"/>
                    <a:pt x="3787" y="2715"/>
                    <a:pt x="3787" y="2429"/>
                  </a:cubicBezTo>
                  <a:cubicBezTo>
                    <a:pt x="3787" y="2167"/>
                    <a:pt x="3573" y="1953"/>
                    <a:pt x="3311" y="1953"/>
                  </a:cubicBezTo>
                  <a:lnTo>
                    <a:pt x="1310" y="1953"/>
                  </a:lnTo>
                  <a:cubicBezTo>
                    <a:pt x="1215" y="1953"/>
                    <a:pt x="1120" y="1882"/>
                    <a:pt x="1120" y="1786"/>
                  </a:cubicBezTo>
                  <a:cubicBezTo>
                    <a:pt x="1120" y="1691"/>
                    <a:pt x="1215" y="1596"/>
                    <a:pt x="1310" y="1596"/>
                  </a:cubicBezTo>
                  <a:lnTo>
                    <a:pt x="4097" y="1596"/>
                  </a:lnTo>
                  <a:cubicBezTo>
                    <a:pt x="4359" y="1596"/>
                    <a:pt x="4573" y="1382"/>
                    <a:pt x="4573" y="1120"/>
                  </a:cubicBezTo>
                  <a:cubicBezTo>
                    <a:pt x="4573" y="858"/>
                    <a:pt x="4359" y="643"/>
                    <a:pt x="4097" y="643"/>
                  </a:cubicBezTo>
                  <a:lnTo>
                    <a:pt x="1787" y="643"/>
                  </a:lnTo>
                  <a:cubicBezTo>
                    <a:pt x="1691" y="643"/>
                    <a:pt x="1596" y="548"/>
                    <a:pt x="1596" y="477"/>
                  </a:cubicBezTo>
                  <a:cubicBezTo>
                    <a:pt x="1596" y="381"/>
                    <a:pt x="1691" y="286"/>
                    <a:pt x="1787" y="286"/>
                  </a:cubicBezTo>
                  <a:lnTo>
                    <a:pt x="17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8"/>
            <p:cNvSpPr/>
            <p:nvPr/>
          </p:nvSpPr>
          <p:spPr>
            <a:xfrm>
              <a:off x="7865293" y="3525250"/>
              <a:ext cx="12363" cy="10592"/>
            </a:xfrm>
            <a:custGeom>
              <a:avLst/>
              <a:gdLst/>
              <a:ahLst/>
              <a:cxnLst/>
              <a:rect l="l" t="t" r="r" b="b"/>
              <a:pathLst>
                <a:path w="335" h="287" extrusionOk="0">
                  <a:moveTo>
                    <a:pt x="1" y="0"/>
                  </a:moveTo>
                  <a:lnTo>
                    <a:pt x="1"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8"/>
            <p:cNvSpPr/>
            <p:nvPr/>
          </p:nvSpPr>
          <p:spPr>
            <a:xfrm>
              <a:off x="7889909" y="3525250"/>
              <a:ext cx="11477" cy="10592"/>
            </a:xfrm>
            <a:custGeom>
              <a:avLst/>
              <a:gdLst/>
              <a:ahLst/>
              <a:cxnLst/>
              <a:rect l="l" t="t" r="r" b="b"/>
              <a:pathLst>
                <a:path w="311" h="287" extrusionOk="0">
                  <a:moveTo>
                    <a:pt x="0" y="0"/>
                  </a:moveTo>
                  <a:lnTo>
                    <a:pt x="0" y="286"/>
                  </a:lnTo>
                  <a:lnTo>
                    <a:pt x="310" y="286"/>
                  </a:lnTo>
                  <a:lnTo>
                    <a:pt x="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8"/>
            <p:cNvSpPr/>
            <p:nvPr/>
          </p:nvSpPr>
          <p:spPr>
            <a:xfrm>
              <a:off x="7913639" y="3525250"/>
              <a:ext cx="12326" cy="10592"/>
            </a:xfrm>
            <a:custGeom>
              <a:avLst/>
              <a:gdLst/>
              <a:ahLst/>
              <a:cxnLst/>
              <a:rect l="l" t="t" r="r" b="b"/>
              <a:pathLst>
                <a:path w="334" h="287" extrusionOk="0">
                  <a:moveTo>
                    <a:pt x="0" y="0"/>
                  </a:moveTo>
                  <a:lnTo>
                    <a:pt x="0" y="286"/>
                  </a:lnTo>
                  <a:lnTo>
                    <a:pt x="334" y="286"/>
                  </a:ln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oday Is Web Designer Day by Slidesgo">
  <a:themeElements>
    <a:clrScheme name="Simple Light">
      <a:dk1>
        <a:srgbClr val="00216E"/>
      </a:dk1>
      <a:lt1>
        <a:srgbClr val="E20030"/>
      </a:lt1>
      <a:dk2>
        <a:srgbClr val="EFEFEF"/>
      </a:dk2>
      <a:lt2>
        <a:srgbClr val="434343"/>
      </a:lt2>
      <a:accent1>
        <a:srgbClr val="000000"/>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1375</Words>
  <Application>Microsoft Office PowerPoint</Application>
  <PresentationFormat>Presentación en pantalla (16:9)</PresentationFormat>
  <Paragraphs>280</Paragraphs>
  <Slides>38</Slides>
  <Notes>38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38</vt:i4>
      </vt:variant>
    </vt:vector>
  </HeadingPairs>
  <TitlesOfParts>
    <vt:vector size="47" baseType="lpstr">
      <vt:lpstr>Reggae One</vt:lpstr>
      <vt:lpstr>Roboto Mono</vt:lpstr>
      <vt:lpstr>Roboto Condensed Light</vt:lpstr>
      <vt:lpstr>Open Sans</vt:lpstr>
      <vt:lpstr>Arial</vt:lpstr>
      <vt:lpstr>Poppins</vt:lpstr>
      <vt:lpstr>Space Mono</vt:lpstr>
      <vt:lpstr>Roboto Condensed</vt:lpstr>
      <vt:lpstr>Today Is Web Designer Day by Slidesgo</vt:lpstr>
      <vt:lpstr>Today Is Web Designer Day</vt:lpstr>
      <vt:lpstr>Contents of this template</vt:lpstr>
      <vt:lpstr>Table of contents</vt:lpstr>
      <vt:lpstr>Whoa!</vt:lpstr>
      <vt:lpstr>—Someone Famous</vt:lpstr>
      <vt:lpstr>Introduction</vt:lpstr>
      <vt:lpstr>Our work</vt:lpstr>
      <vt:lpstr>What we’re doing</vt:lpstr>
      <vt:lpstr>Work environment</vt:lpstr>
      <vt:lpstr>9h 55m 23s</vt:lpstr>
      <vt:lpstr>Web design specialties</vt:lpstr>
      <vt:lpstr>Presentación de PowerPoint</vt:lpstr>
      <vt:lpstr>Formation</vt:lpstr>
      <vt:lpstr>Evolution of web design</vt:lpstr>
      <vt:lpstr>Awesome words</vt:lpstr>
      <vt:lpstr>Learning web design </vt:lpstr>
      <vt:lpstr>Elements of web design</vt:lpstr>
      <vt:lpstr>Web design cost</vt:lpstr>
      <vt:lpstr>Web design anatomy</vt:lpstr>
      <vt:lpstr>Web design principles</vt:lpstr>
      <vt:lpstr>Effective web design</vt:lpstr>
      <vt:lpstr>School locations</vt:lpstr>
      <vt:lpstr>Skills</vt:lpstr>
      <vt:lpstr>Skills of a web designer</vt:lpstr>
      <vt:lpstr>Good web designer needs</vt:lpstr>
      <vt:lpstr>Most wanted skills for jobs</vt:lpstr>
      <vt:lpstr>A picture always reinforces the concept</vt:lpstr>
      <vt:lpstr>Extra skills</vt:lpstr>
      <vt:lpstr>356,000</vt:lpstr>
      <vt:lpstr>Our team</vt:lpstr>
      <vt:lpstr>Our team</vt:lpstr>
      <vt:lpstr>Desktop software</vt:lpstr>
      <vt:lpstr>Tablet app</vt:lpstr>
      <vt:lpstr>Mobile app</vt:lpstr>
      <vt:lpstr>Thanks!</vt:lpstr>
      <vt:lpstr>Web design linear icon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 Is Web Designer Day</dc:title>
  <cp:lastModifiedBy>2015699 - MAYNOR AGUSTIN XAJPOT YAQUI</cp:lastModifiedBy>
  <cp:revision>1</cp:revision>
  <dcterms:modified xsi:type="dcterms:W3CDTF">2023-10-27T03:58:23Z</dcterms:modified>
</cp:coreProperties>
</file>