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473232" y="1573584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52046" y="1832147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I am working on devising a strategy to increase revenue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(Revenue=all proceeds, decrease in expenses does not affect the revenue)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This work would be considered successful if the increase in revenue will cover the increased operating costs of $1,540,000 (the result of the recently installed additional chair lift)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085173"/>
            <a:ext cx="4280684" cy="123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I.e. What are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you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dirty="0"/>
              <a:t>I will focus on: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 for an increase of the ticket piece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Selling food/drinks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  Selling other goods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70" b="1" dirty="0"/>
              <a:t>that may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1. Pricing the tickets out of the market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License for food/drink concessions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3. Difficulties and additional expenses connected to food/drinks       as well as with other goods introduction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602217" y="5085174"/>
            <a:ext cx="4045871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Ticket price charged by the competitors, requirements from the State, needed investment, potential ROI, term of the loans, how long is the payoff.</a:t>
            </a:r>
            <a:endParaRPr lang="en-AU"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314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that need to be involved in th</a:t>
            </a:r>
            <a:r>
              <a:rPr lang="en-AU" sz="1071" b="1" dirty="0"/>
              <a:t>is project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b="1" dirty="0"/>
              <a:t>Where will you source your data from and who will you present your recommendation to once you have identified a solution?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CEO, COO, V-P Marketing, V-P Sales, Accounting manager, the State Licensing Dept, Banks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will be sources from: competitors, vendors, Accounting Department, State Licensing Department, banks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13346</TotalTime>
  <Words>650</Words>
  <Application>Microsoft Office PowerPoint</Application>
  <PresentationFormat>On-screen Show (4:3)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leonard filane</cp:lastModifiedBy>
  <cp:revision>5</cp:revision>
  <dcterms:modified xsi:type="dcterms:W3CDTF">2023-07-12T00:41:50Z</dcterms:modified>
</cp:coreProperties>
</file>