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Nunito Bold" charset="1" panose="00000000000000000000"/>
      <p:regular r:id="rId14"/>
    </p:embeddedFont>
    <p:embeddedFont>
      <p:font typeface="Nunito" charset="1" panose="00000000000000000000"/>
      <p:regular r:id="rId15"/>
    </p:embeddedFont>
    <p:embeddedFont>
      <p:font typeface="Open Sans Bold" charset="1" panose="020B08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1509" y="1028700"/>
            <a:ext cx="17984982" cy="530557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307157" y="336527"/>
            <a:ext cx="17673686" cy="6141012"/>
          </a:xfrm>
          <a:custGeom>
            <a:avLst/>
            <a:gdLst/>
            <a:ahLst/>
            <a:cxnLst/>
            <a:rect r="r" b="b" t="t" l="l"/>
            <a:pathLst>
              <a:path h="6141012" w="17673686">
                <a:moveTo>
                  <a:pt x="0" y="0"/>
                </a:moveTo>
                <a:lnTo>
                  <a:pt x="17673686" y="0"/>
                </a:lnTo>
                <a:lnTo>
                  <a:pt x="17673686" y="6141011"/>
                </a:lnTo>
                <a:lnTo>
                  <a:pt x="0" y="61410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56356" r="0" b="-266469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861418"/>
            <a:ext cx="18288000" cy="425582"/>
            <a:chOff x="0" y="0"/>
            <a:chExt cx="4816593" cy="1120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12088"/>
            </a:xfrm>
            <a:custGeom>
              <a:avLst/>
              <a:gdLst/>
              <a:ahLst/>
              <a:cxnLst/>
              <a:rect r="r" b="b" t="t" l="l"/>
              <a:pathLst>
                <a:path h="1120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2088"/>
                  </a:lnTo>
                  <a:lnTo>
                    <a:pt x="0" y="112088"/>
                  </a:lnTo>
                  <a:close/>
                </a:path>
              </a:pathLst>
            </a:custGeom>
            <a:solidFill>
              <a:srgbClr val="F4B94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150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DAC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943538" y="69679"/>
            <a:ext cx="2400924" cy="889342"/>
          </a:xfrm>
          <a:custGeom>
            <a:avLst/>
            <a:gdLst/>
            <a:ahLst/>
            <a:cxnLst/>
            <a:rect r="r" b="b" t="t" l="l"/>
            <a:pathLst>
              <a:path h="889342" w="2400924">
                <a:moveTo>
                  <a:pt x="0" y="0"/>
                </a:moveTo>
                <a:lnTo>
                  <a:pt x="2400924" y="0"/>
                </a:lnTo>
                <a:lnTo>
                  <a:pt x="2400924" y="889342"/>
                </a:lnTo>
                <a:lnTo>
                  <a:pt x="0" y="8893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322775" y="9258300"/>
            <a:ext cx="5965225" cy="1028700"/>
            <a:chOff x="0" y="0"/>
            <a:chExt cx="1571088" cy="2709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71088" cy="270933"/>
            </a:xfrm>
            <a:custGeom>
              <a:avLst/>
              <a:gdLst/>
              <a:ahLst/>
              <a:cxnLst/>
              <a:rect r="r" b="b" t="t" l="l"/>
              <a:pathLst>
                <a:path h="270933" w="1571088">
                  <a:moveTo>
                    <a:pt x="0" y="0"/>
                  </a:moveTo>
                  <a:lnTo>
                    <a:pt x="1571088" y="0"/>
                  </a:lnTo>
                  <a:lnTo>
                    <a:pt x="157108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216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7108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0DAC8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  TrelloScope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574990" y="6010792"/>
            <a:ext cx="2551247" cy="255124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9795" y="0"/>
                  </a:moveTo>
                  <a:lnTo>
                    <a:pt x="743005" y="0"/>
                  </a:lnTo>
                  <a:cubicBezTo>
                    <a:pt x="781552" y="0"/>
                    <a:pt x="812800" y="31248"/>
                    <a:pt x="812800" y="69795"/>
                  </a:cubicBezTo>
                  <a:lnTo>
                    <a:pt x="812800" y="743005"/>
                  </a:lnTo>
                  <a:cubicBezTo>
                    <a:pt x="812800" y="781552"/>
                    <a:pt x="781552" y="812800"/>
                    <a:pt x="743005" y="812800"/>
                  </a:cubicBezTo>
                  <a:lnTo>
                    <a:pt x="69795" y="812800"/>
                  </a:lnTo>
                  <a:cubicBezTo>
                    <a:pt x="31248" y="812800"/>
                    <a:pt x="0" y="781552"/>
                    <a:pt x="0" y="743005"/>
                  </a:cubicBezTo>
                  <a:lnTo>
                    <a:pt x="0" y="69795"/>
                  </a:lnTo>
                  <a:cubicBezTo>
                    <a:pt x="0" y="31248"/>
                    <a:pt x="31248" y="0"/>
                    <a:pt x="69795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688337" y="6010792"/>
            <a:ext cx="2551247" cy="255124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9795" y="0"/>
                  </a:moveTo>
                  <a:lnTo>
                    <a:pt x="743005" y="0"/>
                  </a:lnTo>
                  <a:cubicBezTo>
                    <a:pt x="781552" y="0"/>
                    <a:pt x="812800" y="31248"/>
                    <a:pt x="812800" y="69795"/>
                  </a:cubicBezTo>
                  <a:lnTo>
                    <a:pt x="812800" y="743005"/>
                  </a:lnTo>
                  <a:cubicBezTo>
                    <a:pt x="812800" y="781552"/>
                    <a:pt x="781552" y="812800"/>
                    <a:pt x="743005" y="812800"/>
                  </a:cubicBezTo>
                  <a:lnTo>
                    <a:pt x="69795" y="812800"/>
                  </a:lnTo>
                  <a:cubicBezTo>
                    <a:pt x="31248" y="812800"/>
                    <a:pt x="0" y="781552"/>
                    <a:pt x="0" y="743005"/>
                  </a:cubicBezTo>
                  <a:lnTo>
                    <a:pt x="0" y="69795"/>
                  </a:lnTo>
                  <a:cubicBezTo>
                    <a:pt x="0" y="31248"/>
                    <a:pt x="31248" y="0"/>
                    <a:pt x="69795" y="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798762" y="6010792"/>
            <a:ext cx="2551247" cy="255124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9795" y="0"/>
                  </a:moveTo>
                  <a:lnTo>
                    <a:pt x="743005" y="0"/>
                  </a:lnTo>
                  <a:cubicBezTo>
                    <a:pt x="781552" y="0"/>
                    <a:pt x="812800" y="31248"/>
                    <a:pt x="812800" y="69795"/>
                  </a:cubicBezTo>
                  <a:lnTo>
                    <a:pt x="812800" y="743005"/>
                  </a:lnTo>
                  <a:cubicBezTo>
                    <a:pt x="812800" y="781552"/>
                    <a:pt x="781552" y="812800"/>
                    <a:pt x="743005" y="812800"/>
                  </a:cubicBezTo>
                  <a:lnTo>
                    <a:pt x="69795" y="812800"/>
                  </a:lnTo>
                  <a:cubicBezTo>
                    <a:pt x="31248" y="812800"/>
                    <a:pt x="0" y="781552"/>
                    <a:pt x="0" y="743005"/>
                  </a:cubicBezTo>
                  <a:lnTo>
                    <a:pt x="0" y="69795"/>
                  </a:lnTo>
                  <a:cubicBezTo>
                    <a:pt x="0" y="31248"/>
                    <a:pt x="31248" y="0"/>
                    <a:pt x="69795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3738" r="0" b="-3738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7622526" y="8597240"/>
            <a:ext cx="2617059" cy="559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3"/>
              </a:lnSpc>
            </a:pPr>
            <a:r>
              <a:rPr lang="en-US" sz="3259" b="true">
                <a:solidFill>
                  <a:srgbClr val="00DAC8"/>
                </a:solidFill>
                <a:latin typeface="Nunito Bold"/>
                <a:ea typeface="Nunito Bold"/>
                <a:cs typeface="Nunito Bold"/>
                <a:sym typeface="Nunito Bold"/>
              </a:rPr>
              <a:t>FIXARI</a:t>
            </a:r>
            <a:r>
              <a:rPr lang="en-US" sz="325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3259">
                <a:solidFill>
                  <a:srgbClr val="5D2F55"/>
                </a:solidFill>
                <a:latin typeface="Nunito"/>
                <a:ea typeface="Nunito"/>
                <a:cs typeface="Nunito"/>
                <a:sym typeface="Nunito"/>
              </a:rPr>
              <a:t>Lucas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43382" y="8597240"/>
            <a:ext cx="3420308" cy="555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3"/>
              </a:lnSpc>
            </a:pPr>
            <a:r>
              <a:rPr lang="en-US" sz="3259" b="true">
                <a:solidFill>
                  <a:srgbClr val="FC2162"/>
                </a:solidFill>
                <a:latin typeface="Nunito Bold"/>
                <a:ea typeface="Nunito Bold"/>
                <a:cs typeface="Nunito Bold"/>
                <a:sym typeface="Nunito Bold"/>
              </a:rPr>
              <a:t>ROCHETTE</a:t>
            </a:r>
            <a:r>
              <a:rPr lang="en-US" sz="325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3259">
                <a:solidFill>
                  <a:srgbClr val="5D2F55"/>
                </a:solidFill>
                <a:latin typeface="Nunito"/>
                <a:ea typeface="Nunito"/>
                <a:cs typeface="Nunito"/>
                <a:sym typeface="Nunito"/>
              </a:rPr>
              <a:t>Pierre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004093" y="8597240"/>
            <a:ext cx="4140585" cy="559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3"/>
              </a:lnSpc>
            </a:pPr>
            <a:r>
              <a:rPr lang="en-US" sz="3259" b="true">
                <a:solidFill>
                  <a:srgbClr val="F4B943"/>
                </a:solidFill>
                <a:latin typeface="Nunito Bold"/>
                <a:ea typeface="Nunito Bold"/>
                <a:cs typeface="Nunito Bold"/>
                <a:sym typeface="Nunito Bold"/>
              </a:rPr>
              <a:t>WOZIWODA </a:t>
            </a:r>
            <a:r>
              <a:rPr lang="en-US" sz="3259">
                <a:solidFill>
                  <a:srgbClr val="5D2F55"/>
                </a:solidFill>
                <a:latin typeface="Nunito"/>
                <a:ea typeface="Nunito"/>
                <a:cs typeface="Nunito"/>
                <a:sym typeface="Nunito"/>
              </a:rPr>
              <a:t>William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61418"/>
            <a:ext cx="18288000" cy="425582"/>
            <a:chOff x="0" y="0"/>
            <a:chExt cx="4816593" cy="112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2088"/>
            </a:xfrm>
            <a:custGeom>
              <a:avLst/>
              <a:gdLst/>
              <a:ahLst/>
              <a:cxnLst/>
              <a:rect r="r" b="b" t="t" l="l"/>
              <a:pathLst>
                <a:path h="1120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2088"/>
                  </a:lnTo>
                  <a:lnTo>
                    <a:pt x="0" y="112088"/>
                  </a:lnTo>
                  <a:close/>
                </a:path>
              </a:pathLst>
            </a:custGeom>
            <a:solidFill>
              <a:srgbClr val="F4B94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50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DAC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347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80"/>
                </a:lnSpc>
              </a:pPr>
              <a:r>
                <a:rPr lang="en-US" b="true" sz="4200">
                  <a:solidFill>
                    <a:srgbClr val="5D2F55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Contexte du Projet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887076" y="69679"/>
            <a:ext cx="2400924" cy="889342"/>
          </a:xfrm>
          <a:custGeom>
            <a:avLst/>
            <a:gdLst/>
            <a:ahLst/>
            <a:cxnLst/>
            <a:rect r="r" b="b" t="t" l="l"/>
            <a:pathLst>
              <a:path h="889342" w="2400924">
                <a:moveTo>
                  <a:pt x="0" y="0"/>
                </a:moveTo>
                <a:lnTo>
                  <a:pt x="2400924" y="0"/>
                </a:lnTo>
                <a:lnTo>
                  <a:pt x="2400924" y="889342"/>
                </a:lnTo>
                <a:lnTo>
                  <a:pt x="0" y="889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322775" y="9258300"/>
            <a:ext cx="5965225" cy="1028700"/>
            <a:chOff x="0" y="0"/>
            <a:chExt cx="1571088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71088" cy="270933"/>
            </a:xfrm>
            <a:custGeom>
              <a:avLst/>
              <a:gdLst/>
              <a:ahLst/>
              <a:cxnLst/>
              <a:rect r="r" b="b" t="t" l="l"/>
              <a:pathLst>
                <a:path h="270933" w="1571088">
                  <a:moveTo>
                    <a:pt x="0" y="0"/>
                  </a:moveTo>
                  <a:lnTo>
                    <a:pt x="1571088" y="0"/>
                  </a:lnTo>
                  <a:lnTo>
                    <a:pt x="157108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216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7108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0DAC8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  TrelloScope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1028700"/>
            <a:ext cx="4793226" cy="1665485"/>
          </a:xfrm>
          <a:custGeom>
            <a:avLst/>
            <a:gdLst/>
            <a:ahLst/>
            <a:cxnLst/>
            <a:rect r="r" b="b" t="t" l="l"/>
            <a:pathLst>
              <a:path h="1665485" w="4793226">
                <a:moveTo>
                  <a:pt x="0" y="0"/>
                </a:moveTo>
                <a:lnTo>
                  <a:pt x="4793226" y="0"/>
                </a:lnTo>
                <a:lnTo>
                  <a:pt x="4793226" y="1665485"/>
                </a:lnTo>
                <a:lnTo>
                  <a:pt x="0" y="16654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56356" r="0" b="-266469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3234779"/>
            <a:ext cx="6677741" cy="1908721"/>
          </a:xfrm>
          <a:custGeom>
            <a:avLst/>
            <a:gdLst/>
            <a:ahLst/>
            <a:cxnLst/>
            <a:rect r="r" b="b" t="t" l="l"/>
            <a:pathLst>
              <a:path h="1908721" w="6677741">
                <a:moveTo>
                  <a:pt x="0" y="0"/>
                </a:moveTo>
                <a:lnTo>
                  <a:pt x="6677741" y="0"/>
                </a:lnTo>
                <a:lnTo>
                  <a:pt x="6677741" y="1908721"/>
                </a:lnTo>
                <a:lnTo>
                  <a:pt x="0" y="1908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8616864" y="1861442"/>
            <a:ext cx="8642436" cy="5415139"/>
            <a:chOff x="0" y="0"/>
            <a:chExt cx="129721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97210" cy="812800"/>
            </a:xfrm>
            <a:custGeom>
              <a:avLst/>
              <a:gdLst/>
              <a:ahLst/>
              <a:cxnLst/>
              <a:rect r="r" b="b" t="t" l="l"/>
              <a:pathLst>
                <a:path h="812800" w="1297210">
                  <a:moveTo>
                    <a:pt x="20603" y="0"/>
                  </a:moveTo>
                  <a:lnTo>
                    <a:pt x="1276606" y="0"/>
                  </a:lnTo>
                  <a:cubicBezTo>
                    <a:pt x="1287986" y="0"/>
                    <a:pt x="1297210" y="9224"/>
                    <a:pt x="1297210" y="20603"/>
                  </a:cubicBezTo>
                  <a:lnTo>
                    <a:pt x="1297210" y="792197"/>
                  </a:lnTo>
                  <a:cubicBezTo>
                    <a:pt x="1297210" y="803576"/>
                    <a:pt x="1287986" y="812800"/>
                    <a:pt x="1276606" y="812800"/>
                  </a:cubicBezTo>
                  <a:lnTo>
                    <a:pt x="20603" y="812800"/>
                  </a:lnTo>
                  <a:cubicBezTo>
                    <a:pt x="9224" y="812800"/>
                    <a:pt x="0" y="803576"/>
                    <a:pt x="0" y="792197"/>
                  </a:cubicBezTo>
                  <a:lnTo>
                    <a:pt x="0" y="20603"/>
                  </a:lnTo>
                  <a:cubicBezTo>
                    <a:pt x="0" y="9224"/>
                    <a:pt x="9224" y="0"/>
                    <a:pt x="20603" y="0"/>
                  </a:cubicBezTo>
                  <a:close/>
                </a:path>
              </a:pathLst>
            </a:custGeom>
            <a:blipFill>
              <a:blip r:embed="rId5"/>
              <a:stretch>
                <a:fillRect l="-214" t="0" r="-214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-2416575">
            <a:off x="2249753" y="4702007"/>
            <a:ext cx="1376588" cy="4114800"/>
          </a:xfrm>
          <a:custGeom>
            <a:avLst/>
            <a:gdLst/>
            <a:ahLst/>
            <a:cxnLst/>
            <a:rect r="r" b="b" t="t" l="l"/>
            <a:pathLst>
              <a:path h="4114800" w="1376588">
                <a:moveTo>
                  <a:pt x="0" y="0"/>
                </a:moveTo>
                <a:lnTo>
                  <a:pt x="1376588" y="0"/>
                </a:lnTo>
                <a:lnTo>
                  <a:pt x="13765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075309" y="5384386"/>
            <a:ext cx="1958114" cy="4141795"/>
          </a:xfrm>
          <a:custGeom>
            <a:avLst/>
            <a:gdLst/>
            <a:ahLst/>
            <a:cxnLst/>
            <a:rect r="r" b="b" t="t" l="l"/>
            <a:pathLst>
              <a:path h="4141795" w="1958114">
                <a:moveTo>
                  <a:pt x="0" y="0"/>
                </a:moveTo>
                <a:lnTo>
                  <a:pt x="1958114" y="0"/>
                </a:lnTo>
                <a:lnTo>
                  <a:pt x="1958114" y="4141794"/>
                </a:lnTo>
                <a:lnTo>
                  <a:pt x="0" y="41417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802249" y="9555480"/>
            <a:ext cx="18288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B943"/>
                </a:solidFill>
                <a:latin typeface="Nunito Bold"/>
                <a:ea typeface="Nunito Bold"/>
                <a:cs typeface="Nunito Bold"/>
                <a:sym typeface="Nunito Bold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61418"/>
            <a:ext cx="18288000" cy="425582"/>
            <a:chOff x="0" y="0"/>
            <a:chExt cx="4816593" cy="112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2088"/>
            </a:xfrm>
            <a:custGeom>
              <a:avLst/>
              <a:gdLst/>
              <a:ahLst/>
              <a:cxnLst/>
              <a:rect r="r" b="b" t="t" l="l"/>
              <a:pathLst>
                <a:path h="1120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2088"/>
                  </a:lnTo>
                  <a:lnTo>
                    <a:pt x="0" y="112088"/>
                  </a:lnTo>
                  <a:close/>
                </a:path>
              </a:pathLst>
            </a:custGeom>
            <a:solidFill>
              <a:srgbClr val="F4B94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50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DAC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347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80"/>
                </a:lnSpc>
              </a:pPr>
              <a:r>
                <a:rPr lang="en-US" b="true" sz="4200">
                  <a:solidFill>
                    <a:srgbClr val="5D2F55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L'Équipe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887076" y="69679"/>
            <a:ext cx="2400924" cy="889342"/>
          </a:xfrm>
          <a:custGeom>
            <a:avLst/>
            <a:gdLst/>
            <a:ahLst/>
            <a:cxnLst/>
            <a:rect r="r" b="b" t="t" l="l"/>
            <a:pathLst>
              <a:path h="889342" w="2400924">
                <a:moveTo>
                  <a:pt x="0" y="0"/>
                </a:moveTo>
                <a:lnTo>
                  <a:pt x="2400924" y="0"/>
                </a:lnTo>
                <a:lnTo>
                  <a:pt x="2400924" y="889342"/>
                </a:lnTo>
                <a:lnTo>
                  <a:pt x="0" y="889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322775" y="9258300"/>
            <a:ext cx="5965225" cy="1028700"/>
            <a:chOff x="0" y="0"/>
            <a:chExt cx="1571088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71088" cy="270933"/>
            </a:xfrm>
            <a:custGeom>
              <a:avLst/>
              <a:gdLst/>
              <a:ahLst/>
              <a:cxnLst/>
              <a:rect r="r" b="b" t="t" l="l"/>
              <a:pathLst>
                <a:path h="270933" w="1571088">
                  <a:moveTo>
                    <a:pt x="0" y="0"/>
                  </a:moveTo>
                  <a:lnTo>
                    <a:pt x="1571088" y="0"/>
                  </a:lnTo>
                  <a:lnTo>
                    <a:pt x="157108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216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7108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0DAC8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  TrelloScope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1028700"/>
            <a:ext cx="4793226" cy="1665485"/>
          </a:xfrm>
          <a:custGeom>
            <a:avLst/>
            <a:gdLst/>
            <a:ahLst/>
            <a:cxnLst/>
            <a:rect r="r" b="b" t="t" l="l"/>
            <a:pathLst>
              <a:path h="1665485" w="4793226">
                <a:moveTo>
                  <a:pt x="0" y="0"/>
                </a:moveTo>
                <a:lnTo>
                  <a:pt x="4793226" y="0"/>
                </a:lnTo>
                <a:lnTo>
                  <a:pt x="4793226" y="1665485"/>
                </a:lnTo>
                <a:lnTo>
                  <a:pt x="0" y="16654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56356" r="0" b="-266469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198129" y="2694185"/>
            <a:ext cx="3181991" cy="318199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960" y="0"/>
                  </a:moveTo>
                  <a:lnTo>
                    <a:pt x="756840" y="0"/>
                  </a:lnTo>
                  <a:cubicBezTo>
                    <a:pt x="771682" y="0"/>
                    <a:pt x="785915" y="5896"/>
                    <a:pt x="796410" y="16390"/>
                  </a:cubicBezTo>
                  <a:cubicBezTo>
                    <a:pt x="806904" y="26885"/>
                    <a:pt x="812800" y="41118"/>
                    <a:pt x="812800" y="55960"/>
                  </a:cubicBezTo>
                  <a:lnTo>
                    <a:pt x="812800" y="756840"/>
                  </a:lnTo>
                  <a:cubicBezTo>
                    <a:pt x="812800" y="771682"/>
                    <a:pt x="806904" y="785915"/>
                    <a:pt x="796410" y="796410"/>
                  </a:cubicBezTo>
                  <a:cubicBezTo>
                    <a:pt x="785915" y="806904"/>
                    <a:pt x="771682" y="812800"/>
                    <a:pt x="756840" y="812800"/>
                  </a:cubicBezTo>
                  <a:lnTo>
                    <a:pt x="55960" y="812800"/>
                  </a:lnTo>
                  <a:cubicBezTo>
                    <a:pt x="41118" y="812800"/>
                    <a:pt x="26885" y="806904"/>
                    <a:pt x="16390" y="796410"/>
                  </a:cubicBezTo>
                  <a:cubicBezTo>
                    <a:pt x="5896" y="785915"/>
                    <a:pt x="0" y="771682"/>
                    <a:pt x="0" y="756840"/>
                  </a:cubicBezTo>
                  <a:lnTo>
                    <a:pt x="0" y="55960"/>
                  </a:lnTo>
                  <a:cubicBezTo>
                    <a:pt x="0" y="41118"/>
                    <a:pt x="5896" y="26885"/>
                    <a:pt x="16390" y="16390"/>
                  </a:cubicBezTo>
                  <a:cubicBezTo>
                    <a:pt x="26885" y="5896"/>
                    <a:pt x="41118" y="0"/>
                    <a:pt x="5596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328417" y="2694185"/>
            <a:ext cx="3181991" cy="318199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960" y="0"/>
                  </a:moveTo>
                  <a:lnTo>
                    <a:pt x="756840" y="0"/>
                  </a:lnTo>
                  <a:cubicBezTo>
                    <a:pt x="771682" y="0"/>
                    <a:pt x="785915" y="5896"/>
                    <a:pt x="796410" y="16390"/>
                  </a:cubicBezTo>
                  <a:cubicBezTo>
                    <a:pt x="806904" y="26885"/>
                    <a:pt x="812800" y="41118"/>
                    <a:pt x="812800" y="55960"/>
                  </a:cubicBezTo>
                  <a:lnTo>
                    <a:pt x="812800" y="756840"/>
                  </a:lnTo>
                  <a:cubicBezTo>
                    <a:pt x="812800" y="771682"/>
                    <a:pt x="806904" y="785915"/>
                    <a:pt x="796410" y="796410"/>
                  </a:cubicBezTo>
                  <a:cubicBezTo>
                    <a:pt x="785915" y="806904"/>
                    <a:pt x="771682" y="812800"/>
                    <a:pt x="756840" y="812800"/>
                  </a:cubicBezTo>
                  <a:lnTo>
                    <a:pt x="55960" y="812800"/>
                  </a:lnTo>
                  <a:cubicBezTo>
                    <a:pt x="41118" y="812800"/>
                    <a:pt x="26885" y="806904"/>
                    <a:pt x="16390" y="796410"/>
                  </a:cubicBezTo>
                  <a:cubicBezTo>
                    <a:pt x="5896" y="785915"/>
                    <a:pt x="0" y="771682"/>
                    <a:pt x="0" y="756840"/>
                  </a:cubicBezTo>
                  <a:lnTo>
                    <a:pt x="0" y="55960"/>
                  </a:lnTo>
                  <a:cubicBezTo>
                    <a:pt x="0" y="41118"/>
                    <a:pt x="5896" y="26885"/>
                    <a:pt x="16390" y="16390"/>
                  </a:cubicBezTo>
                  <a:cubicBezTo>
                    <a:pt x="26885" y="5896"/>
                    <a:pt x="41118" y="0"/>
                    <a:pt x="5596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2455060" y="2694185"/>
            <a:ext cx="3181991" cy="318199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960" y="0"/>
                  </a:moveTo>
                  <a:lnTo>
                    <a:pt x="756840" y="0"/>
                  </a:lnTo>
                  <a:cubicBezTo>
                    <a:pt x="771682" y="0"/>
                    <a:pt x="785915" y="5896"/>
                    <a:pt x="796410" y="16390"/>
                  </a:cubicBezTo>
                  <a:cubicBezTo>
                    <a:pt x="806904" y="26885"/>
                    <a:pt x="812800" y="41118"/>
                    <a:pt x="812800" y="55960"/>
                  </a:cubicBezTo>
                  <a:lnTo>
                    <a:pt x="812800" y="756840"/>
                  </a:lnTo>
                  <a:cubicBezTo>
                    <a:pt x="812800" y="771682"/>
                    <a:pt x="806904" y="785915"/>
                    <a:pt x="796410" y="796410"/>
                  </a:cubicBezTo>
                  <a:cubicBezTo>
                    <a:pt x="785915" y="806904"/>
                    <a:pt x="771682" y="812800"/>
                    <a:pt x="756840" y="812800"/>
                  </a:cubicBezTo>
                  <a:lnTo>
                    <a:pt x="55960" y="812800"/>
                  </a:lnTo>
                  <a:cubicBezTo>
                    <a:pt x="41118" y="812800"/>
                    <a:pt x="26885" y="806904"/>
                    <a:pt x="16390" y="796410"/>
                  </a:cubicBezTo>
                  <a:cubicBezTo>
                    <a:pt x="5896" y="785915"/>
                    <a:pt x="0" y="771682"/>
                    <a:pt x="0" y="756840"/>
                  </a:cubicBezTo>
                  <a:lnTo>
                    <a:pt x="0" y="55960"/>
                  </a:lnTo>
                  <a:cubicBezTo>
                    <a:pt x="0" y="41118"/>
                    <a:pt x="5896" y="26885"/>
                    <a:pt x="16390" y="16390"/>
                  </a:cubicBezTo>
                  <a:cubicBezTo>
                    <a:pt x="26885" y="5896"/>
                    <a:pt x="41118" y="0"/>
                    <a:pt x="5596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3738" r="0" b="-3738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7069401" y="6741335"/>
            <a:ext cx="4149197" cy="2702165"/>
          </a:xfrm>
          <a:custGeom>
            <a:avLst/>
            <a:gdLst/>
            <a:ahLst/>
            <a:cxnLst/>
            <a:rect r="r" b="b" t="t" l="l"/>
            <a:pathLst>
              <a:path h="2702165" w="4149197">
                <a:moveTo>
                  <a:pt x="0" y="0"/>
                </a:moveTo>
                <a:lnTo>
                  <a:pt x="4149198" y="0"/>
                </a:lnTo>
                <a:lnTo>
                  <a:pt x="4149198" y="2702164"/>
                </a:lnTo>
                <a:lnTo>
                  <a:pt x="0" y="27021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463925" y="6816699"/>
            <a:ext cx="5867410" cy="2378968"/>
          </a:xfrm>
          <a:custGeom>
            <a:avLst/>
            <a:gdLst/>
            <a:ahLst/>
            <a:cxnLst/>
            <a:rect r="r" b="b" t="t" l="l"/>
            <a:pathLst>
              <a:path h="2378968" w="5867410">
                <a:moveTo>
                  <a:pt x="0" y="0"/>
                </a:moveTo>
                <a:lnTo>
                  <a:pt x="5867411" y="0"/>
                </a:lnTo>
                <a:lnTo>
                  <a:pt x="5867411" y="2378969"/>
                </a:lnTo>
                <a:lnTo>
                  <a:pt x="0" y="237896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732053">
            <a:off x="1434726" y="6537628"/>
            <a:ext cx="4708795" cy="2937111"/>
          </a:xfrm>
          <a:custGeom>
            <a:avLst/>
            <a:gdLst/>
            <a:ahLst/>
            <a:cxnLst/>
            <a:rect r="r" b="b" t="t" l="l"/>
            <a:pathLst>
              <a:path h="2937111" w="4708795">
                <a:moveTo>
                  <a:pt x="0" y="0"/>
                </a:moveTo>
                <a:lnTo>
                  <a:pt x="4708796" y="0"/>
                </a:lnTo>
                <a:lnTo>
                  <a:pt x="4708796" y="2937111"/>
                </a:lnTo>
                <a:lnTo>
                  <a:pt x="0" y="2937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7802249" y="9555480"/>
            <a:ext cx="18288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B943"/>
                </a:solidFill>
                <a:latin typeface="Nunito Bold"/>
                <a:ea typeface="Nunito Bold"/>
                <a:cs typeface="Nunito Bold"/>
                <a:sym typeface="Nunito Bold"/>
              </a:rPr>
              <a:t>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246335" y="5936564"/>
            <a:ext cx="3264073" cy="680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1"/>
              </a:lnSpc>
            </a:pPr>
            <a:r>
              <a:rPr lang="en-US" sz="4065" b="true">
                <a:solidFill>
                  <a:srgbClr val="00DAC8"/>
                </a:solidFill>
                <a:latin typeface="Nunito Bold"/>
                <a:ea typeface="Nunito Bold"/>
                <a:cs typeface="Nunito Bold"/>
                <a:sym typeface="Nunito Bold"/>
              </a:rPr>
              <a:t>FIXARI</a:t>
            </a:r>
            <a:r>
              <a:rPr lang="en-US" sz="406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4065">
                <a:solidFill>
                  <a:srgbClr val="5D2F55"/>
                </a:solidFill>
                <a:latin typeface="Nunito"/>
                <a:ea typeface="Nunito"/>
                <a:cs typeface="Nunito"/>
                <a:sym typeface="Nunito"/>
              </a:rPr>
              <a:t>Lucas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463925" y="5936564"/>
            <a:ext cx="5164260" cy="680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1"/>
              </a:lnSpc>
            </a:pPr>
            <a:r>
              <a:rPr lang="en-US" sz="4065" b="true">
                <a:solidFill>
                  <a:srgbClr val="F4B943"/>
                </a:solidFill>
                <a:latin typeface="Nunito Bold"/>
                <a:ea typeface="Nunito Bold"/>
                <a:cs typeface="Nunito Bold"/>
                <a:sym typeface="Nunito Bold"/>
              </a:rPr>
              <a:t>WOZIWODA </a:t>
            </a:r>
            <a:r>
              <a:rPr lang="en-US" sz="4065">
                <a:solidFill>
                  <a:srgbClr val="5D2F55"/>
                </a:solidFill>
                <a:latin typeface="Nunito"/>
                <a:ea typeface="Nunito"/>
                <a:cs typeface="Nunito"/>
                <a:sym typeface="Nunito"/>
              </a:rPr>
              <a:t>William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688569" y="7160363"/>
            <a:ext cx="2910862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DAC8"/>
                </a:solidFill>
                <a:latin typeface="Nunito Bold"/>
                <a:ea typeface="Nunito Bold"/>
                <a:cs typeface="Nunito Bold"/>
                <a:sym typeface="Nunito Bold"/>
              </a:rPr>
              <a:t> Expert en UX/UI</a:t>
            </a:r>
          </a:p>
          <a:p>
            <a:pPr algn="ctr">
              <a:lnSpc>
                <a:spcPts val="3360"/>
              </a:lnSpc>
            </a:pPr>
          </a:p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DAC8"/>
                </a:solidFill>
                <a:latin typeface="Nunito Bold"/>
                <a:ea typeface="Nunito Bold"/>
                <a:cs typeface="Nunito Bold"/>
                <a:sym typeface="Nunito Bold"/>
              </a:rPr>
              <a:t>Conception de l'interface Utilisateur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48044" y="7273967"/>
            <a:ext cx="3889452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C2162"/>
                </a:solidFill>
                <a:latin typeface="Nunito Bold"/>
                <a:ea typeface="Nunito Bold"/>
                <a:cs typeface="Nunito Bold"/>
                <a:sym typeface="Nunito Bold"/>
              </a:rPr>
              <a:t>Développeur front-end</a:t>
            </a:r>
          </a:p>
          <a:p>
            <a:pPr algn="ctr">
              <a:lnSpc>
                <a:spcPts val="3360"/>
              </a:lnSpc>
            </a:pP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C2162"/>
                </a:solidFill>
                <a:latin typeface="Nunito Bold"/>
                <a:ea typeface="Nunito Bold"/>
                <a:cs typeface="Nunito Bold"/>
                <a:sym typeface="Nunito Bold"/>
              </a:rPr>
              <a:t>Opérations CRUD, documentations</a:t>
            </a:r>
          </a:p>
          <a:p>
            <a:pPr algn="ctr">
              <a:lnSpc>
                <a:spcPts val="3360"/>
              </a:lnSpc>
              <a:spcBef>
                <a:spcPct val="0"/>
              </a:spcBef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2455060" y="7301635"/>
            <a:ext cx="3711664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4B943"/>
                </a:solidFill>
                <a:latin typeface="Nunito Bold"/>
                <a:ea typeface="Nunito Bold"/>
                <a:cs typeface="Nunito Bold"/>
                <a:sym typeface="Nunito Bold"/>
              </a:rPr>
              <a:t>Développeur front-end</a:t>
            </a:r>
          </a:p>
          <a:p>
            <a:pPr algn="ctr">
              <a:lnSpc>
                <a:spcPts val="3360"/>
              </a:lnSpc>
            </a:pPr>
          </a:p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F4B943"/>
                </a:solidFill>
                <a:latin typeface="Nunito Bold"/>
                <a:ea typeface="Nunito Bold"/>
                <a:cs typeface="Nunito Bold"/>
                <a:sym typeface="Nunito Bold"/>
              </a:rPr>
              <a:t>Navigation, Templates, Boards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59815" y="5936564"/>
            <a:ext cx="4265909" cy="676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1"/>
              </a:lnSpc>
            </a:pPr>
            <a:r>
              <a:rPr lang="en-US" sz="4065" b="true">
                <a:solidFill>
                  <a:srgbClr val="FC2162"/>
                </a:solidFill>
                <a:latin typeface="Nunito Bold"/>
                <a:ea typeface="Nunito Bold"/>
                <a:cs typeface="Nunito Bold"/>
                <a:sym typeface="Nunito Bold"/>
              </a:rPr>
              <a:t>ROCHETTE</a:t>
            </a:r>
            <a:r>
              <a:rPr lang="en-US" sz="406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4065">
                <a:solidFill>
                  <a:srgbClr val="5D2F55"/>
                </a:solidFill>
                <a:latin typeface="Nunito"/>
                <a:ea typeface="Nunito"/>
                <a:cs typeface="Nunito"/>
                <a:sym typeface="Nunito"/>
              </a:rPr>
              <a:t>Pierre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61418"/>
            <a:ext cx="18288000" cy="425582"/>
            <a:chOff x="0" y="0"/>
            <a:chExt cx="4816593" cy="112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2088"/>
            </a:xfrm>
            <a:custGeom>
              <a:avLst/>
              <a:gdLst/>
              <a:ahLst/>
              <a:cxnLst/>
              <a:rect r="r" b="b" t="t" l="l"/>
              <a:pathLst>
                <a:path h="1120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2088"/>
                  </a:lnTo>
                  <a:lnTo>
                    <a:pt x="0" y="112088"/>
                  </a:lnTo>
                  <a:close/>
                </a:path>
              </a:pathLst>
            </a:custGeom>
            <a:solidFill>
              <a:srgbClr val="F4B94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50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DAC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347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80"/>
                </a:lnSpc>
              </a:pPr>
              <a:r>
                <a:rPr lang="en-US" b="true" sz="4200">
                  <a:solidFill>
                    <a:srgbClr val="5D2F55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Technologies Utilisées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887076" y="69679"/>
            <a:ext cx="2400924" cy="889342"/>
          </a:xfrm>
          <a:custGeom>
            <a:avLst/>
            <a:gdLst/>
            <a:ahLst/>
            <a:cxnLst/>
            <a:rect r="r" b="b" t="t" l="l"/>
            <a:pathLst>
              <a:path h="889342" w="2400924">
                <a:moveTo>
                  <a:pt x="0" y="0"/>
                </a:moveTo>
                <a:lnTo>
                  <a:pt x="2400924" y="0"/>
                </a:lnTo>
                <a:lnTo>
                  <a:pt x="2400924" y="889342"/>
                </a:lnTo>
                <a:lnTo>
                  <a:pt x="0" y="889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322775" y="9258300"/>
            <a:ext cx="5965225" cy="1028700"/>
            <a:chOff x="0" y="0"/>
            <a:chExt cx="1571088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71088" cy="270933"/>
            </a:xfrm>
            <a:custGeom>
              <a:avLst/>
              <a:gdLst/>
              <a:ahLst/>
              <a:cxnLst/>
              <a:rect r="r" b="b" t="t" l="l"/>
              <a:pathLst>
                <a:path h="270933" w="1571088">
                  <a:moveTo>
                    <a:pt x="0" y="0"/>
                  </a:moveTo>
                  <a:lnTo>
                    <a:pt x="1571088" y="0"/>
                  </a:lnTo>
                  <a:lnTo>
                    <a:pt x="157108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216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7108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0DAC8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  TrelloScope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1028700"/>
            <a:ext cx="4793226" cy="1665485"/>
          </a:xfrm>
          <a:custGeom>
            <a:avLst/>
            <a:gdLst/>
            <a:ahLst/>
            <a:cxnLst/>
            <a:rect r="r" b="b" t="t" l="l"/>
            <a:pathLst>
              <a:path h="1665485" w="4793226">
                <a:moveTo>
                  <a:pt x="0" y="0"/>
                </a:moveTo>
                <a:lnTo>
                  <a:pt x="4793226" y="0"/>
                </a:lnTo>
                <a:lnTo>
                  <a:pt x="4793226" y="1665485"/>
                </a:lnTo>
                <a:lnTo>
                  <a:pt x="0" y="16654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56356" r="0" b="-266469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260603" y="2845072"/>
            <a:ext cx="3415645" cy="3802384"/>
            <a:chOff x="0" y="0"/>
            <a:chExt cx="812800" cy="90483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904830"/>
            </a:xfrm>
            <a:custGeom>
              <a:avLst/>
              <a:gdLst/>
              <a:ahLst/>
              <a:cxnLst/>
              <a:rect r="r" b="b" t="t" l="l"/>
              <a:pathLst>
                <a:path h="904830" w="812800">
                  <a:moveTo>
                    <a:pt x="52132" y="0"/>
                  </a:moveTo>
                  <a:lnTo>
                    <a:pt x="760668" y="0"/>
                  </a:lnTo>
                  <a:cubicBezTo>
                    <a:pt x="789460" y="0"/>
                    <a:pt x="812800" y="23340"/>
                    <a:pt x="812800" y="52132"/>
                  </a:cubicBezTo>
                  <a:lnTo>
                    <a:pt x="812800" y="852698"/>
                  </a:lnTo>
                  <a:cubicBezTo>
                    <a:pt x="812800" y="881490"/>
                    <a:pt x="789460" y="904830"/>
                    <a:pt x="760668" y="904830"/>
                  </a:cubicBezTo>
                  <a:lnTo>
                    <a:pt x="52132" y="904830"/>
                  </a:lnTo>
                  <a:cubicBezTo>
                    <a:pt x="23340" y="904830"/>
                    <a:pt x="0" y="881490"/>
                    <a:pt x="0" y="852698"/>
                  </a:cubicBezTo>
                  <a:lnTo>
                    <a:pt x="0" y="52132"/>
                  </a:lnTo>
                  <a:cubicBezTo>
                    <a:pt x="0" y="23340"/>
                    <a:pt x="23340" y="0"/>
                    <a:pt x="52132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227" r="0" b="-227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427801" y="3030065"/>
            <a:ext cx="3432398" cy="343239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1877" y="0"/>
                  </a:moveTo>
                  <a:lnTo>
                    <a:pt x="760922" y="0"/>
                  </a:lnTo>
                  <a:cubicBezTo>
                    <a:pt x="789574" y="0"/>
                    <a:pt x="812800" y="23226"/>
                    <a:pt x="812800" y="51877"/>
                  </a:cubicBezTo>
                  <a:lnTo>
                    <a:pt x="812800" y="760922"/>
                  </a:lnTo>
                  <a:cubicBezTo>
                    <a:pt x="812800" y="789574"/>
                    <a:pt x="789574" y="812800"/>
                    <a:pt x="760922" y="812800"/>
                  </a:cubicBezTo>
                  <a:lnTo>
                    <a:pt x="51877" y="812800"/>
                  </a:lnTo>
                  <a:cubicBezTo>
                    <a:pt x="23226" y="812800"/>
                    <a:pt x="0" y="789574"/>
                    <a:pt x="0" y="760922"/>
                  </a:cubicBezTo>
                  <a:lnTo>
                    <a:pt x="0" y="51877"/>
                  </a:lnTo>
                  <a:cubicBezTo>
                    <a:pt x="0" y="23226"/>
                    <a:pt x="23226" y="0"/>
                    <a:pt x="51877" y="0"/>
                  </a:cubicBezTo>
                  <a:close/>
                </a:path>
              </a:pathLst>
            </a:custGeom>
            <a:blipFill>
              <a:blip r:embed="rId5"/>
              <a:stretch>
                <a:fillRect l="-176" t="0" r="-176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324348" y="4329870"/>
            <a:ext cx="6477901" cy="832788"/>
            <a:chOff x="0" y="0"/>
            <a:chExt cx="6322424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22424" cy="812800"/>
            </a:xfrm>
            <a:custGeom>
              <a:avLst/>
              <a:gdLst/>
              <a:ahLst/>
              <a:cxnLst/>
              <a:rect r="r" b="b" t="t" l="l"/>
              <a:pathLst>
                <a:path h="812800" w="6322424">
                  <a:moveTo>
                    <a:pt x="27488" y="0"/>
                  </a:moveTo>
                  <a:lnTo>
                    <a:pt x="6294936" y="0"/>
                  </a:lnTo>
                  <a:cubicBezTo>
                    <a:pt x="6302227" y="0"/>
                    <a:pt x="6309218" y="2896"/>
                    <a:pt x="6314373" y="8051"/>
                  </a:cubicBezTo>
                  <a:cubicBezTo>
                    <a:pt x="6319528" y="13206"/>
                    <a:pt x="6322424" y="20198"/>
                    <a:pt x="6322424" y="27488"/>
                  </a:cubicBezTo>
                  <a:lnTo>
                    <a:pt x="6322424" y="785312"/>
                  </a:lnTo>
                  <a:cubicBezTo>
                    <a:pt x="6322424" y="792602"/>
                    <a:pt x="6319528" y="799594"/>
                    <a:pt x="6314373" y="804749"/>
                  </a:cubicBezTo>
                  <a:cubicBezTo>
                    <a:pt x="6309218" y="809904"/>
                    <a:pt x="6302227" y="812800"/>
                    <a:pt x="6294936" y="812800"/>
                  </a:cubicBezTo>
                  <a:lnTo>
                    <a:pt x="27488" y="812800"/>
                  </a:lnTo>
                  <a:cubicBezTo>
                    <a:pt x="20198" y="812800"/>
                    <a:pt x="13206" y="809904"/>
                    <a:pt x="8051" y="804749"/>
                  </a:cubicBezTo>
                  <a:cubicBezTo>
                    <a:pt x="2896" y="799594"/>
                    <a:pt x="0" y="792602"/>
                    <a:pt x="0" y="785312"/>
                  </a:cubicBezTo>
                  <a:lnTo>
                    <a:pt x="0" y="27488"/>
                  </a:lnTo>
                  <a:cubicBezTo>
                    <a:pt x="0" y="20198"/>
                    <a:pt x="2896" y="13206"/>
                    <a:pt x="8051" y="8051"/>
                  </a:cubicBezTo>
                  <a:cubicBezTo>
                    <a:pt x="13206" y="2896"/>
                    <a:pt x="20198" y="0"/>
                    <a:pt x="27488" y="0"/>
                  </a:cubicBezTo>
                  <a:close/>
                </a:path>
              </a:pathLst>
            </a:custGeom>
            <a:blipFill>
              <a:blip r:embed="rId6"/>
              <a:stretch>
                <a:fillRect l="-160" t="0" r="-16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7802249" y="9555480"/>
            <a:ext cx="18288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B943"/>
                </a:solidFill>
                <a:latin typeface="Nunito Bold"/>
                <a:ea typeface="Nunito Bold"/>
                <a:cs typeface="Nunito Bold"/>
                <a:sym typeface="Nunito Bold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58150" y="6942731"/>
            <a:ext cx="2505080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DAC8"/>
                </a:solidFill>
                <a:latin typeface="Nunito Bold"/>
                <a:ea typeface="Nunito Bold"/>
                <a:cs typeface="Nunito Bold"/>
                <a:sym typeface="Nunito Bold"/>
              </a:rPr>
              <a:t>Expo pour faciliter le développement et le déploiement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60603" y="7152281"/>
            <a:ext cx="3461712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F4B943"/>
                </a:solidFill>
                <a:latin typeface="Nunito Bold"/>
                <a:ea typeface="Nunito Bold"/>
                <a:cs typeface="Nunito Bold"/>
                <a:sym typeface="Nunito Bold"/>
              </a:rPr>
              <a:t>React Native pour le développement de l'application mobile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699066" y="6942731"/>
            <a:ext cx="3774533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C2162"/>
                </a:solidFill>
                <a:latin typeface="Nunito Bold"/>
                <a:ea typeface="Nunito Bold"/>
                <a:cs typeface="Nunito Bold"/>
                <a:sym typeface="Nunito Bold"/>
              </a:rPr>
              <a:t>L'API de Trello pour intégrer les fonctionnalités de gestion de projet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61418"/>
            <a:ext cx="18288000" cy="425582"/>
            <a:chOff x="0" y="0"/>
            <a:chExt cx="4816593" cy="112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2088"/>
            </a:xfrm>
            <a:custGeom>
              <a:avLst/>
              <a:gdLst/>
              <a:ahLst/>
              <a:cxnLst/>
              <a:rect r="r" b="b" t="t" l="l"/>
              <a:pathLst>
                <a:path h="1120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2088"/>
                  </a:lnTo>
                  <a:lnTo>
                    <a:pt x="0" y="112088"/>
                  </a:lnTo>
                  <a:close/>
                </a:path>
              </a:pathLst>
            </a:custGeom>
            <a:solidFill>
              <a:srgbClr val="F4B94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50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DAC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347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80"/>
                </a:lnSpc>
              </a:pPr>
              <a:r>
                <a:rPr lang="en-US" b="true" sz="4200">
                  <a:solidFill>
                    <a:srgbClr val="5D2F55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Organisation d'Équipe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887076" y="69679"/>
            <a:ext cx="2400924" cy="889342"/>
          </a:xfrm>
          <a:custGeom>
            <a:avLst/>
            <a:gdLst/>
            <a:ahLst/>
            <a:cxnLst/>
            <a:rect r="r" b="b" t="t" l="l"/>
            <a:pathLst>
              <a:path h="889342" w="2400924">
                <a:moveTo>
                  <a:pt x="0" y="0"/>
                </a:moveTo>
                <a:lnTo>
                  <a:pt x="2400924" y="0"/>
                </a:lnTo>
                <a:lnTo>
                  <a:pt x="2400924" y="889342"/>
                </a:lnTo>
                <a:lnTo>
                  <a:pt x="0" y="889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322775" y="9258300"/>
            <a:ext cx="5965225" cy="1028700"/>
            <a:chOff x="0" y="0"/>
            <a:chExt cx="1571088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71088" cy="270933"/>
            </a:xfrm>
            <a:custGeom>
              <a:avLst/>
              <a:gdLst/>
              <a:ahLst/>
              <a:cxnLst/>
              <a:rect r="r" b="b" t="t" l="l"/>
              <a:pathLst>
                <a:path h="270933" w="1571088">
                  <a:moveTo>
                    <a:pt x="0" y="0"/>
                  </a:moveTo>
                  <a:lnTo>
                    <a:pt x="1571088" y="0"/>
                  </a:lnTo>
                  <a:lnTo>
                    <a:pt x="157108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216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7108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0DAC8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  TrelloScope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1028700"/>
            <a:ext cx="4793226" cy="1665485"/>
          </a:xfrm>
          <a:custGeom>
            <a:avLst/>
            <a:gdLst/>
            <a:ahLst/>
            <a:cxnLst/>
            <a:rect r="r" b="b" t="t" l="l"/>
            <a:pathLst>
              <a:path h="1665485" w="4793226">
                <a:moveTo>
                  <a:pt x="0" y="0"/>
                </a:moveTo>
                <a:lnTo>
                  <a:pt x="4793226" y="0"/>
                </a:lnTo>
                <a:lnTo>
                  <a:pt x="4793226" y="1665485"/>
                </a:lnTo>
                <a:lnTo>
                  <a:pt x="0" y="16654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56356" r="0" b="-266469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3495293"/>
            <a:ext cx="8276035" cy="4589751"/>
          </a:xfrm>
          <a:custGeom>
            <a:avLst/>
            <a:gdLst/>
            <a:ahLst/>
            <a:cxnLst/>
            <a:rect r="r" b="b" t="t" l="l"/>
            <a:pathLst>
              <a:path h="4589751" w="8276035">
                <a:moveTo>
                  <a:pt x="0" y="0"/>
                </a:moveTo>
                <a:lnTo>
                  <a:pt x="8276035" y="0"/>
                </a:lnTo>
                <a:lnTo>
                  <a:pt x="8276035" y="4589751"/>
                </a:lnTo>
                <a:lnTo>
                  <a:pt x="0" y="45897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352279" y="3366446"/>
            <a:ext cx="9940992" cy="4847445"/>
          </a:xfrm>
          <a:custGeom>
            <a:avLst/>
            <a:gdLst/>
            <a:ahLst/>
            <a:cxnLst/>
            <a:rect r="r" b="b" t="t" l="l"/>
            <a:pathLst>
              <a:path h="4847445" w="9940992">
                <a:moveTo>
                  <a:pt x="0" y="0"/>
                </a:moveTo>
                <a:lnTo>
                  <a:pt x="9940992" y="0"/>
                </a:lnTo>
                <a:lnTo>
                  <a:pt x="9940992" y="4847445"/>
                </a:lnTo>
                <a:lnTo>
                  <a:pt x="0" y="4847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762952" y="1224117"/>
            <a:ext cx="2277089" cy="1946911"/>
          </a:xfrm>
          <a:custGeom>
            <a:avLst/>
            <a:gdLst/>
            <a:ahLst/>
            <a:cxnLst/>
            <a:rect r="r" b="b" t="t" l="l"/>
            <a:pathLst>
              <a:path h="1946911" w="2277089">
                <a:moveTo>
                  <a:pt x="0" y="0"/>
                </a:moveTo>
                <a:lnTo>
                  <a:pt x="2277090" y="0"/>
                </a:lnTo>
                <a:lnTo>
                  <a:pt x="2277090" y="1946912"/>
                </a:lnTo>
                <a:lnTo>
                  <a:pt x="0" y="19469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802249" y="9555480"/>
            <a:ext cx="18288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B943"/>
                </a:solidFill>
                <a:latin typeface="Nunito Bold"/>
                <a:ea typeface="Nunito Bold"/>
                <a:cs typeface="Nunito Bold"/>
                <a:sym typeface="Nunito Bold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61418"/>
            <a:ext cx="18288000" cy="425582"/>
            <a:chOff x="0" y="0"/>
            <a:chExt cx="4816593" cy="112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2088"/>
            </a:xfrm>
            <a:custGeom>
              <a:avLst/>
              <a:gdLst/>
              <a:ahLst/>
              <a:cxnLst/>
              <a:rect r="r" b="b" t="t" l="l"/>
              <a:pathLst>
                <a:path h="1120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2088"/>
                  </a:lnTo>
                  <a:lnTo>
                    <a:pt x="0" y="112088"/>
                  </a:lnTo>
                  <a:close/>
                </a:path>
              </a:pathLst>
            </a:custGeom>
            <a:solidFill>
              <a:srgbClr val="F4B94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50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DAC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347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80"/>
                </a:lnSpc>
              </a:pPr>
              <a:r>
                <a:rPr lang="en-US" b="true" sz="4200">
                  <a:solidFill>
                    <a:srgbClr val="5D2F55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Problèmes Rencontrés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887076" y="69679"/>
            <a:ext cx="2400924" cy="889342"/>
          </a:xfrm>
          <a:custGeom>
            <a:avLst/>
            <a:gdLst/>
            <a:ahLst/>
            <a:cxnLst/>
            <a:rect r="r" b="b" t="t" l="l"/>
            <a:pathLst>
              <a:path h="889342" w="2400924">
                <a:moveTo>
                  <a:pt x="0" y="0"/>
                </a:moveTo>
                <a:lnTo>
                  <a:pt x="2400924" y="0"/>
                </a:lnTo>
                <a:lnTo>
                  <a:pt x="2400924" y="889342"/>
                </a:lnTo>
                <a:lnTo>
                  <a:pt x="0" y="889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322775" y="9258300"/>
            <a:ext cx="5965225" cy="1028700"/>
            <a:chOff x="0" y="0"/>
            <a:chExt cx="1571088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71088" cy="270933"/>
            </a:xfrm>
            <a:custGeom>
              <a:avLst/>
              <a:gdLst/>
              <a:ahLst/>
              <a:cxnLst/>
              <a:rect r="r" b="b" t="t" l="l"/>
              <a:pathLst>
                <a:path h="270933" w="1571088">
                  <a:moveTo>
                    <a:pt x="0" y="0"/>
                  </a:moveTo>
                  <a:lnTo>
                    <a:pt x="1571088" y="0"/>
                  </a:lnTo>
                  <a:lnTo>
                    <a:pt x="157108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216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7108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0DAC8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  TrelloScope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1028700"/>
            <a:ext cx="4793226" cy="1665485"/>
          </a:xfrm>
          <a:custGeom>
            <a:avLst/>
            <a:gdLst/>
            <a:ahLst/>
            <a:cxnLst/>
            <a:rect r="r" b="b" t="t" l="l"/>
            <a:pathLst>
              <a:path h="1665485" w="4793226">
                <a:moveTo>
                  <a:pt x="0" y="0"/>
                </a:moveTo>
                <a:lnTo>
                  <a:pt x="4793226" y="0"/>
                </a:lnTo>
                <a:lnTo>
                  <a:pt x="4793226" y="1665485"/>
                </a:lnTo>
                <a:lnTo>
                  <a:pt x="0" y="16654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56356" r="0" b="-266469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504430" y="3047325"/>
            <a:ext cx="8945682" cy="3682639"/>
          </a:xfrm>
          <a:custGeom>
            <a:avLst/>
            <a:gdLst/>
            <a:ahLst/>
            <a:cxnLst/>
            <a:rect r="r" b="b" t="t" l="l"/>
            <a:pathLst>
              <a:path h="3682639" w="8945682">
                <a:moveTo>
                  <a:pt x="0" y="0"/>
                </a:moveTo>
                <a:lnTo>
                  <a:pt x="8945682" y="0"/>
                </a:lnTo>
                <a:lnTo>
                  <a:pt x="8945682" y="3682639"/>
                </a:lnTo>
                <a:lnTo>
                  <a:pt x="0" y="36826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802249" y="9555480"/>
            <a:ext cx="18288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B943"/>
                </a:solidFill>
                <a:latin typeface="Nunito Bold"/>
                <a:ea typeface="Nunito Bold"/>
                <a:cs typeface="Nunito Bold"/>
                <a:sym typeface="Nunito Bold"/>
              </a:rPr>
              <a:t>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96613" y="7148312"/>
            <a:ext cx="3218575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FC216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Manque de temps pour la bonne réalisation des tests unitaires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59828" y="7357862"/>
            <a:ext cx="3504992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DAC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Fonctionnalités limitées de React Native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125276" y="7357862"/>
            <a:ext cx="2761799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F4B94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Intégrer le paradigme de programmation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61418"/>
            <a:ext cx="18288000" cy="425582"/>
            <a:chOff x="0" y="0"/>
            <a:chExt cx="4816593" cy="112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2088"/>
            </a:xfrm>
            <a:custGeom>
              <a:avLst/>
              <a:gdLst/>
              <a:ahLst/>
              <a:cxnLst/>
              <a:rect r="r" b="b" t="t" l="l"/>
              <a:pathLst>
                <a:path h="1120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2088"/>
                  </a:lnTo>
                  <a:lnTo>
                    <a:pt x="0" y="112088"/>
                  </a:lnTo>
                  <a:close/>
                </a:path>
              </a:pathLst>
            </a:custGeom>
            <a:solidFill>
              <a:srgbClr val="F4B94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50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DAC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347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80"/>
                </a:lnSpc>
              </a:pPr>
              <a:r>
                <a:rPr lang="en-US" b="true" sz="4200">
                  <a:solidFill>
                    <a:srgbClr val="5D2F55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Ce que Nous Avons Appris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887076" y="69679"/>
            <a:ext cx="2400924" cy="889342"/>
          </a:xfrm>
          <a:custGeom>
            <a:avLst/>
            <a:gdLst/>
            <a:ahLst/>
            <a:cxnLst/>
            <a:rect r="r" b="b" t="t" l="l"/>
            <a:pathLst>
              <a:path h="889342" w="2400924">
                <a:moveTo>
                  <a:pt x="0" y="0"/>
                </a:moveTo>
                <a:lnTo>
                  <a:pt x="2400924" y="0"/>
                </a:lnTo>
                <a:lnTo>
                  <a:pt x="2400924" y="889342"/>
                </a:lnTo>
                <a:lnTo>
                  <a:pt x="0" y="889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322775" y="9258300"/>
            <a:ext cx="5965225" cy="1028700"/>
            <a:chOff x="0" y="0"/>
            <a:chExt cx="1571088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71088" cy="270933"/>
            </a:xfrm>
            <a:custGeom>
              <a:avLst/>
              <a:gdLst/>
              <a:ahLst/>
              <a:cxnLst/>
              <a:rect r="r" b="b" t="t" l="l"/>
              <a:pathLst>
                <a:path h="270933" w="1571088">
                  <a:moveTo>
                    <a:pt x="0" y="0"/>
                  </a:moveTo>
                  <a:lnTo>
                    <a:pt x="1571088" y="0"/>
                  </a:lnTo>
                  <a:lnTo>
                    <a:pt x="157108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216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7108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0DAC8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  TrelloScope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1028700"/>
            <a:ext cx="4793226" cy="1665485"/>
          </a:xfrm>
          <a:custGeom>
            <a:avLst/>
            <a:gdLst/>
            <a:ahLst/>
            <a:cxnLst/>
            <a:rect r="r" b="b" t="t" l="l"/>
            <a:pathLst>
              <a:path h="1665485" w="4793226">
                <a:moveTo>
                  <a:pt x="0" y="0"/>
                </a:moveTo>
                <a:lnTo>
                  <a:pt x="4793226" y="0"/>
                </a:lnTo>
                <a:lnTo>
                  <a:pt x="4793226" y="1665485"/>
                </a:lnTo>
                <a:lnTo>
                  <a:pt x="0" y="16654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56356" r="0" b="-266469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0612" y="3319684"/>
            <a:ext cx="3764526" cy="3210388"/>
          </a:xfrm>
          <a:custGeom>
            <a:avLst/>
            <a:gdLst/>
            <a:ahLst/>
            <a:cxnLst/>
            <a:rect r="r" b="b" t="t" l="l"/>
            <a:pathLst>
              <a:path h="3210388" w="3764526">
                <a:moveTo>
                  <a:pt x="0" y="0"/>
                </a:moveTo>
                <a:lnTo>
                  <a:pt x="3764526" y="0"/>
                </a:lnTo>
                <a:lnTo>
                  <a:pt x="3764526" y="3210388"/>
                </a:lnTo>
                <a:lnTo>
                  <a:pt x="0" y="3210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5479546" y="2677008"/>
            <a:ext cx="3530470" cy="4314139"/>
            <a:chOff x="0" y="0"/>
            <a:chExt cx="812800" cy="9932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993220"/>
            </a:xfrm>
            <a:custGeom>
              <a:avLst/>
              <a:gdLst/>
              <a:ahLst/>
              <a:cxnLst/>
              <a:rect r="r" b="b" t="t" l="l"/>
              <a:pathLst>
                <a:path h="993220" w="812800">
                  <a:moveTo>
                    <a:pt x="50436" y="0"/>
                  </a:moveTo>
                  <a:lnTo>
                    <a:pt x="762364" y="0"/>
                  </a:lnTo>
                  <a:cubicBezTo>
                    <a:pt x="775740" y="0"/>
                    <a:pt x="788569" y="5314"/>
                    <a:pt x="798028" y="14772"/>
                  </a:cubicBezTo>
                  <a:cubicBezTo>
                    <a:pt x="807486" y="24231"/>
                    <a:pt x="812800" y="37060"/>
                    <a:pt x="812800" y="50436"/>
                  </a:cubicBezTo>
                  <a:lnTo>
                    <a:pt x="812800" y="942783"/>
                  </a:lnTo>
                  <a:cubicBezTo>
                    <a:pt x="812800" y="956160"/>
                    <a:pt x="807486" y="968989"/>
                    <a:pt x="798028" y="978447"/>
                  </a:cubicBezTo>
                  <a:cubicBezTo>
                    <a:pt x="788569" y="987906"/>
                    <a:pt x="775740" y="993220"/>
                    <a:pt x="762364" y="993220"/>
                  </a:cubicBezTo>
                  <a:lnTo>
                    <a:pt x="50436" y="993220"/>
                  </a:lnTo>
                  <a:cubicBezTo>
                    <a:pt x="37060" y="993220"/>
                    <a:pt x="24231" y="987906"/>
                    <a:pt x="14772" y="978447"/>
                  </a:cubicBezTo>
                  <a:cubicBezTo>
                    <a:pt x="5314" y="968989"/>
                    <a:pt x="0" y="956160"/>
                    <a:pt x="0" y="942783"/>
                  </a:cubicBezTo>
                  <a:lnTo>
                    <a:pt x="0" y="50436"/>
                  </a:lnTo>
                  <a:cubicBezTo>
                    <a:pt x="0" y="37060"/>
                    <a:pt x="5314" y="24231"/>
                    <a:pt x="14772" y="14772"/>
                  </a:cubicBezTo>
                  <a:cubicBezTo>
                    <a:pt x="24231" y="5314"/>
                    <a:pt x="37060" y="0"/>
                    <a:pt x="50436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49" r="0" b="-49"/>
              </a:stretch>
            </a:blipFill>
            <a:ln cap="rnd">
              <a:noFill/>
              <a:prstDash val="solid"/>
              <a:round/>
            </a:ln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2841856" y="2981353"/>
            <a:ext cx="4354131" cy="3887051"/>
          </a:xfrm>
          <a:custGeom>
            <a:avLst/>
            <a:gdLst/>
            <a:ahLst/>
            <a:cxnLst/>
            <a:rect r="r" b="b" t="t" l="l"/>
            <a:pathLst>
              <a:path h="3887051" w="4354131">
                <a:moveTo>
                  <a:pt x="0" y="0"/>
                </a:moveTo>
                <a:lnTo>
                  <a:pt x="4354130" y="0"/>
                </a:lnTo>
                <a:lnTo>
                  <a:pt x="4354130" y="3887051"/>
                </a:lnTo>
                <a:lnTo>
                  <a:pt x="0" y="38870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7802249" y="9555480"/>
            <a:ext cx="18288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B943"/>
                </a:solidFill>
                <a:latin typeface="Nunito Bold"/>
                <a:ea typeface="Nunito Bold"/>
                <a:cs typeface="Nunito Bold"/>
                <a:sym typeface="Nunito Bold"/>
              </a:rPr>
              <a:t>6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14812" y="6953048"/>
            <a:ext cx="3076126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5D2F55"/>
                </a:solidFill>
                <a:latin typeface="Nunito Bold"/>
                <a:ea typeface="Nunito Bold"/>
                <a:cs typeface="Nunito Bold"/>
                <a:sym typeface="Nunito Bold"/>
              </a:rPr>
              <a:t> Développement d'applications mobiles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464654" y="6953048"/>
            <a:ext cx="3108534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F4B943"/>
                </a:solidFill>
                <a:latin typeface="Nunito Bold"/>
                <a:ea typeface="Nunito Bold"/>
                <a:cs typeface="Nunito Bold"/>
                <a:sym typeface="Nunito Bold"/>
              </a:rPr>
              <a:t>R</a:t>
            </a:r>
            <a:r>
              <a:rPr lang="en-US" b="true" sz="2400">
                <a:solidFill>
                  <a:srgbClr val="F4B943"/>
                </a:solidFill>
                <a:latin typeface="Nunito Bold"/>
                <a:ea typeface="Nunito Bold"/>
                <a:cs typeface="Nunito Bold"/>
                <a:sym typeface="Nunito Bold"/>
              </a:rPr>
              <a:t>enforcé notre capacité à travailler en équipe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36534" y="7372148"/>
            <a:ext cx="241649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FC2162"/>
                </a:solidFill>
                <a:latin typeface="Nunito Bold"/>
                <a:ea typeface="Nunito Bold"/>
                <a:cs typeface="Nunito Bold"/>
                <a:sym typeface="Nunito Bold"/>
              </a:rPr>
              <a:t>I</a:t>
            </a:r>
            <a:r>
              <a:rPr lang="en-US" b="true" sz="2400">
                <a:solidFill>
                  <a:srgbClr val="FC2162"/>
                </a:solidFill>
                <a:latin typeface="Nunito Bold"/>
                <a:ea typeface="Nunito Bold"/>
                <a:cs typeface="Nunito Bold"/>
                <a:sym typeface="Nunito Bold"/>
              </a:rPr>
              <a:t>ntégration d'API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98623" y="7372148"/>
            <a:ext cx="2520434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DAC8"/>
                </a:solidFill>
                <a:latin typeface="Nunito Bold"/>
                <a:ea typeface="Nunito Bold"/>
                <a:cs typeface="Nunito Bold"/>
                <a:sym typeface="Nunito Bold"/>
              </a:rPr>
              <a:t>Conception UX/UI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61418"/>
            <a:ext cx="18288000" cy="425582"/>
            <a:chOff x="0" y="0"/>
            <a:chExt cx="4816593" cy="112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2088"/>
            </a:xfrm>
            <a:custGeom>
              <a:avLst/>
              <a:gdLst/>
              <a:ahLst/>
              <a:cxnLst/>
              <a:rect r="r" b="b" t="t" l="l"/>
              <a:pathLst>
                <a:path h="1120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2088"/>
                  </a:lnTo>
                  <a:lnTo>
                    <a:pt x="0" y="112088"/>
                  </a:lnTo>
                  <a:close/>
                </a:path>
              </a:pathLst>
            </a:custGeom>
            <a:solidFill>
              <a:srgbClr val="F4B94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50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DAC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816593" cy="347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80"/>
                </a:lnSpc>
              </a:pPr>
              <a:r>
                <a:rPr lang="en-US" b="true" sz="4200">
                  <a:solidFill>
                    <a:srgbClr val="5D2F55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Retours sur le Projet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887076" y="69679"/>
            <a:ext cx="2400924" cy="889342"/>
          </a:xfrm>
          <a:custGeom>
            <a:avLst/>
            <a:gdLst/>
            <a:ahLst/>
            <a:cxnLst/>
            <a:rect r="r" b="b" t="t" l="l"/>
            <a:pathLst>
              <a:path h="889342" w="2400924">
                <a:moveTo>
                  <a:pt x="0" y="0"/>
                </a:moveTo>
                <a:lnTo>
                  <a:pt x="2400924" y="0"/>
                </a:lnTo>
                <a:lnTo>
                  <a:pt x="2400924" y="889342"/>
                </a:lnTo>
                <a:lnTo>
                  <a:pt x="0" y="889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322775" y="9258300"/>
            <a:ext cx="5965225" cy="1028700"/>
            <a:chOff x="0" y="0"/>
            <a:chExt cx="1571088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71088" cy="270933"/>
            </a:xfrm>
            <a:custGeom>
              <a:avLst/>
              <a:gdLst/>
              <a:ahLst/>
              <a:cxnLst/>
              <a:rect r="r" b="b" t="t" l="l"/>
              <a:pathLst>
                <a:path h="270933" w="1571088">
                  <a:moveTo>
                    <a:pt x="0" y="0"/>
                  </a:moveTo>
                  <a:lnTo>
                    <a:pt x="1571088" y="0"/>
                  </a:lnTo>
                  <a:lnTo>
                    <a:pt x="157108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216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7108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0DAC8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  TrelloScope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1028700"/>
            <a:ext cx="4793226" cy="1665485"/>
          </a:xfrm>
          <a:custGeom>
            <a:avLst/>
            <a:gdLst/>
            <a:ahLst/>
            <a:cxnLst/>
            <a:rect r="r" b="b" t="t" l="l"/>
            <a:pathLst>
              <a:path h="1665485" w="4793226">
                <a:moveTo>
                  <a:pt x="0" y="0"/>
                </a:moveTo>
                <a:lnTo>
                  <a:pt x="4793226" y="0"/>
                </a:lnTo>
                <a:lnTo>
                  <a:pt x="4793226" y="1665485"/>
                </a:lnTo>
                <a:lnTo>
                  <a:pt x="0" y="16654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56356" r="0" b="-266469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396613" y="3339095"/>
            <a:ext cx="3747380" cy="5064027"/>
          </a:xfrm>
          <a:custGeom>
            <a:avLst/>
            <a:gdLst/>
            <a:ahLst/>
            <a:cxnLst/>
            <a:rect r="r" b="b" t="t" l="l"/>
            <a:pathLst>
              <a:path h="5064027" w="3747380">
                <a:moveTo>
                  <a:pt x="0" y="0"/>
                </a:moveTo>
                <a:lnTo>
                  <a:pt x="3747380" y="0"/>
                </a:lnTo>
                <a:lnTo>
                  <a:pt x="3747380" y="5064028"/>
                </a:lnTo>
                <a:lnTo>
                  <a:pt x="0" y="5064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988333" y="3866276"/>
            <a:ext cx="6668884" cy="4009667"/>
          </a:xfrm>
          <a:custGeom>
            <a:avLst/>
            <a:gdLst/>
            <a:ahLst/>
            <a:cxnLst/>
            <a:rect r="r" b="b" t="t" l="l"/>
            <a:pathLst>
              <a:path h="4009667" w="6668884">
                <a:moveTo>
                  <a:pt x="0" y="0"/>
                </a:moveTo>
                <a:lnTo>
                  <a:pt x="6668884" y="0"/>
                </a:lnTo>
                <a:lnTo>
                  <a:pt x="6668884" y="4009666"/>
                </a:lnTo>
                <a:lnTo>
                  <a:pt x="0" y="4009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087538" y="7875942"/>
            <a:ext cx="938498" cy="1412462"/>
          </a:xfrm>
          <a:custGeom>
            <a:avLst/>
            <a:gdLst/>
            <a:ahLst/>
            <a:cxnLst/>
            <a:rect r="r" b="b" t="t" l="l"/>
            <a:pathLst>
              <a:path h="1412462" w="938498">
                <a:moveTo>
                  <a:pt x="0" y="0"/>
                </a:moveTo>
                <a:lnTo>
                  <a:pt x="938497" y="0"/>
                </a:lnTo>
                <a:lnTo>
                  <a:pt x="938497" y="1412463"/>
                </a:lnTo>
                <a:lnTo>
                  <a:pt x="0" y="14124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802249" y="9555480"/>
            <a:ext cx="18288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B943"/>
                </a:solidFill>
                <a:latin typeface="Nunito Bold"/>
                <a:ea typeface="Nunito Bold"/>
                <a:cs typeface="Nunito Bold"/>
                <a:sym typeface="Nunito Bold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DAF_9rzLkt8</dc:identifier>
  <dcterms:modified xsi:type="dcterms:W3CDTF">2011-08-01T06:04:30Z</dcterms:modified>
  <cp:revision>1</cp:revision>
  <dc:title>TrelloS'copie</dc:title>
</cp:coreProperties>
</file>