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027D4-F467-4BB0-A8CE-A527E4D5A67C}" type="datetimeFigureOut">
              <a:rPr lang="fr-FR" smtClean="0"/>
              <a:t>31/05/2022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32169-EAA0-40D2-87F7-665D7C893EE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353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066D25-5840-42DE-8EEB-57456C1C1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  <a:solidFill>
            <a:srgbClr val="203864">
              <a:alpha val="69804"/>
            </a:srgbClr>
          </a:solidFill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pic>
        <p:nvPicPr>
          <p:cNvPr id="8" name="Image 7" descr="Une image contenant texte, arts de la table, assiette, vaisselle&#10;&#10;Description générée automatiquement">
            <a:extLst>
              <a:ext uri="{FF2B5EF4-FFF2-40B4-BE49-F238E27FC236}">
                <a16:creationId xmlns:a16="http://schemas.microsoft.com/office/drawing/2014/main" id="{692143E9-EC11-4213-87E9-D4D9778A5E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572" y="405382"/>
            <a:ext cx="3736856" cy="119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C53851-B3E1-4663-947D-218CA022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EBFD29-2045-4EB9-A793-1BA7A29FDA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8E3CA-5636-4800-84AE-057756B3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5BDB5C-3C34-483B-B127-D39868E4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6CFF05-AE8D-40A6-A276-A9DC4E2C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3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59B36B-BEC1-47BA-AB34-6BC29AB6E1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A4795A-DDF1-4C92-9CED-7C3096E86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2A0483-F11F-45BA-9583-86533B1E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BC098-C8C6-4EB7-9F0C-1167A021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E5FAC-0169-4A3E-B75B-2DB8C534D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62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09D54E-BFB5-4722-89CC-4C77B69D46D3}"/>
              </a:ext>
            </a:extLst>
          </p:cNvPr>
          <p:cNvSpPr/>
          <p:nvPr userDrawn="1"/>
        </p:nvSpPr>
        <p:spPr>
          <a:xfrm>
            <a:off x="0" y="1091952"/>
            <a:ext cx="12192000" cy="5264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A10F8A-EC9C-489C-A875-F73589A7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128" y="139946"/>
            <a:ext cx="11310152" cy="800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218C0C-9567-4BF3-8A43-9C330251D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128" y="1253330"/>
            <a:ext cx="11310152" cy="49432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294767-4C9F-4B69-9720-773EA65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9604" y="64227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fld id="{50859069-F8FC-426F-8DA7-EFE2F1E7FE97}" type="slidenum">
              <a:rPr lang="fr-FR" smtClean="0"/>
              <a:pPr algn="ctr"/>
              <a:t>‹N°›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317FD22-9BFA-4B35-AF8D-3E62AA425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9783" y="6397485"/>
            <a:ext cx="518161" cy="46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E874F-2B54-4D91-9D49-AAD315CD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374435-5B8E-49D0-9E03-6DB56FA94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662CB-DB39-40DB-BFB2-19A0DD7F1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02251-31D4-4AA0-A859-77BF2798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019599-ED52-489D-BF09-C776B1E88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606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E83A7-A1C0-49AD-A33B-91624115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AA0C6-7A18-4DC4-BE44-FE05D9459F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3AA8CDE-9422-44D4-B95F-8488ED000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B87662-4188-4409-8E13-95B396DD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56E04B-AE61-4C23-9919-BD7F7A3A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554E394-168D-4E89-9B60-92EE6233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88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492B1E-7244-4DB0-A3F5-342B66BA1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0415C3-10A4-44E6-B283-38F0EF7AC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0B055E-0062-40CF-81F8-E151B6C9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4BFF85-E669-489D-AC7C-78C95C4A1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F1B49C3-F32F-4268-A69B-80B4BB700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6837648-7994-4397-830A-49A3A494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27962-FC5F-4B77-B7B2-BFAE7534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D2D2B6-0657-409F-A61E-9A828519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840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2F352-B9E7-45EC-B632-D2C0340D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BCCA25C-09FC-4D19-8A34-99E4269A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7F8BC1-C7A7-400C-AA06-86EC3F90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03DCF9-40F5-4664-9AE8-A1907CF8E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81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A2287A-25EC-4332-867B-F445F32E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023C77-4273-4877-8D00-93A7AD08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1F8A0-64EA-4ABC-8D46-1DED56CC7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6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0F068-B883-4B11-B7D5-9E7CF494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89872C-B4BC-47D5-B1F8-A711BC8F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D963B6-18BC-4D26-9990-C296F6B58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32F3C1C-F422-41B9-A0E5-E5A0C729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707715-75BD-4B90-8853-A8B12F49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20E723-A621-4215-8AC0-6A0E22C8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78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F54EE-F7C1-4E40-BE11-9FCF1E43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BD7DF0F-6B0E-4E30-923E-77E671014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3DF9CD-563D-40DC-9999-47FE97739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DF64ECD-BD4F-4DD6-B0EC-45EDB0D0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915ACD-99A4-4E2F-9455-A5C4827A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6C31A1E-C435-4D98-8F8B-EF295C0A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12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2000" b="-9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AABCDC-11F8-451A-8C16-26E241DAA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BF77F0-B17D-4EBD-9CD4-9511AF0CD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88CB8A-6785-44A6-9224-17BA1598B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C0FACD-DFBD-4629-8A7E-E2A272D9A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4EEBB0-4CE1-4C65-8100-315C05BFD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59069-F8FC-426F-8DA7-EFE2F1E7FE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713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6A4B4-CAC0-4C4F-81EA-58A2BE032C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T-YEP-600 – </a:t>
            </a:r>
            <a:r>
              <a:rPr lang="fr-FR" dirty="0" err="1"/>
              <a:t>Year</a:t>
            </a:r>
            <a:r>
              <a:rPr lang="fr-FR" dirty="0"/>
              <a:t>-End Project</a:t>
            </a:r>
          </a:p>
        </p:txBody>
      </p:sp>
    </p:spTree>
    <p:extLst>
      <p:ext uri="{BB962C8B-B14F-4D97-AF65-F5344CB8AC3E}">
        <p14:creationId xmlns:p14="http://schemas.microsoft.com/office/powerpoint/2010/main" val="136388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36270-C7C0-4BA6-859E-DAE0B8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Scope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F31CB-05B1-4926-9947-4E5334F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859069-F8FC-426F-8DA7-EFE2F1E7FE97}" type="slidenum">
              <a:rPr lang="fr-FR" smtClean="0"/>
              <a:pPr algn="ctr"/>
              <a:t>2</a:t>
            </a:fld>
            <a:endParaRPr lang="fr-FR" dirty="0"/>
          </a:p>
        </p:txBody>
      </p:sp>
      <p:pic>
        <p:nvPicPr>
          <p:cNvPr id="5" name="Picture 4" descr="Image result for project image">
            <a:extLst>
              <a:ext uri="{FF2B5EF4-FFF2-40B4-BE49-F238E27FC236}">
                <a16:creationId xmlns:a16="http://schemas.microsoft.com/office/drawing/2014/main" id="{E70A106E-0422-C665-07F6-73853339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23" y="2174198"/>
            <a:ext cx="5119124" cy="301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A169D1-153C-B74A-251F-AD98CD8161CF}"/>
              </a:ext>
            </a:extLst>
          </p:cNvPr>
          <p:cNvSpPr/>
          <p:nvPr/>
        </p:nvSpPr>
        <p:spPr>
          <a:xfrm>
            <a:off x="426128" y="158672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Groups of 4 to 6 </a:t>
            </a:r>
            <a:r>
              <a:rPr lang="fr-FR" sz="2400" dirty="0" err="1"/>
              <a:t>persons</a:t>
            </a:r>
            <a:endParaRPr lang="fr-FR" sz="2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F275874-8EEC-6A05-0A33-3D04F468168F}"/>
              </a:ext>
            </a:extLst>
          </p:cNvPr>
          <p:cNvSpPr/>
          <p:nvPr/>
        </p:nvSpPr>
        <p:spPr>
          <a:xfrm>
            <a:off x="426129" y="311447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1 </a:t>
            </a:r>
            <a:r>
              <a:rPr lang="fr-FR" sz="2400" dirty="0" err="1"/>
              <a:t>week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the </a:t>
            </a:r>
            <a:r>
              <a:rPr lang="fr-FR" sz="2400" dirty="0" err="1"/>
              <a:t>project</a:t>
            </a:r>
            <a:r>
              <a:rPr lang="fr-FR" sz="2400" dirty="0"/>
              <a:t>, 11 to </a:t>
            </a:r>
            <a:r>
              <a:rPr lang="fr-FR" sz="2400" dirty="0" err="1"/>
              <a:t>complete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endParaRPr lang="fr-FR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9C3CB0-C03E-3F7B-8B20-ADE3426C4B51}"/>
              </a:ext>
            </a:extLst>
          </p:cNvPr>
          <p:cNvSpPr/>
          <p:nvPr/>
        </p:nvSpPr>
        <p:spPr>
          <a:xfrm>
            <a:off x="426128" y="4642220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Progressive validation : 1 to 9 </a:t>
            </a:r>
            <a:r>
              <a:rPr lang="fr-FR" sz="2400" dirty="0" err="1"/>
              <a:t>credits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96724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brainstorming image">
            <a:extLst>
              <a:ext uri="{FF2B5EF4-FFF2-40B4-BE49-F238E27FC236}">
                <a16:creationId xmlns:a16="http://schemas.microsoft.com/office/drawing/2014/main" id="{9A9C9604-FB2C-3C91-B293-7CE18DFBE2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8" t="-43" r="23377" b="-1"/>
          <a:stretch/>
        </p:blipFill>
        <p:spPr bwMode="auto">
          <a:xfrm>
            <a:off x="7990318" y="2160415"/>
            <a:ext cx="3127760" cy="3166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FF36270-C7C0-4BA6-859E-DAE0B8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very</a:t>
            </a:r>
            <a:r>
              <a:rPr lang="fr-FR" dirty="0"/>
              <a:t> first </a:t>
            </a:r>
            <a:r>
              <a:rPr lang="fr-FR" dirty="0" err="1"/>
              <a:t>week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F31CB-05B1-4926-9947-4E5334F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859069-F8FC-426F-8DA7-EFE2F1E7FE97}" type="slidenum">
              <a:rPr lang="fr-FR" smtClean="0"/>
              <a:pPr algn="ctr"/>
              <a:t>3</a:t>
            </a:fld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A169D1-153C-B74A-251F-AD98CD8161CF}"/>
              </a:ext>
            </a:extLst>
          </p:cNvPr>
          <p:cNvSpPr/>
          <p:nvPr/>
        </p:nvSpPr>
        <p:spPr>
          <a:xfrm>
            <a:off x="426130" y="1232983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Define</a:t>
            </a:r>
            <a:r>
              <a:rPr lang="fr-FR" sz="2400" dirty="0"/>
              <a:t> the </a:t>
            </a:r>
            <a:r>
              <a:rPr lang="fr-FR" sz="2400" dirty="0" err="1"/>
              <a:t>tools</a:t>
            </a:r>
            <a:r>
              <a:rPr lang="fr-FR" sz="2400" dirty="0"/>
              <a:t> and formation </a:t>
            </a:r>
            <a:r>
              <a:rPr lang="fr-FR" sz="2400" dirty="0" err="1"/>
              <a:t>needed</a:t>
            </a:r>
            <a:r>
              <a:rPr lang="fr-FR" sz="2400" dirty="0"/>
              <a:t> for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endParaRPr lang="fr-FR" sz="2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F275874-8EEC-6A05-0A33-3D04F468168F}"/>
              </a:ext>
            </a:extLst>
          </p:cNvPr>
          <p:cNvSpPr/>
          <p:nvPr/>
        </p:nvSpPr>
        <p:spPr>
          <a:xfrm>
            <a:off x="426128" y="2485562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Define</a:t>
            </a:r>
            <a:r>
              <a:rPr lang="fr-FR" sz="2400" dirty="0"/>
              <a:t> the scope of the </a:t>
            </a:r>
            <a:r>
              <a:rPr lang="fr-FR" sz="2400" dirty="0" err="1"/>
              <a:t>project</a:t>
            </a:r>
            <a:r>
              <a:rPr lang="fr-FR" sz="2400" dirty="0"/>
              <a:t> and </a:t>
            </a:r>
            <a:r>
              <a:rPr lang="fr-FR" sz="2400" dirty="0" err="1"/>
              <a:t>its</a:t>
            </a:r>
            <a:r>
              <a:rPr lang="fr-FR" sz="2400" dirty="0"/>
              <a:t> </a:t>
            </a:r>
            <a:r>
              <a:rPr lang="fr-FR" sz="2400" dirty="0" err="1"/>
              <a:t>requirements</a:t>
            </a:r>
            <a:endParaRPr lang="fr-FR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9C3CB0-C03E-3F7B-8B20-ADE3426C4B51}"/>
              </a:ext>
            </a:extLst>
          </p:cNvPr>
          <p:cNvSpPr/>
          <p:nvPr/>
        </p:nvSpPr>
        <p:spPr>
          <a:xfrm>
            <a:off x="426128" y="4995959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Send</a:t>
            </a:r>
            <a:r>
              <a:rPr lang="fr-FR" sz="2400" dirty="0"/>
              <a:t> </a:t>
            </a:r>
            <a:r>
              <a:rPr lang="fr-FR" sz="2400" dirty="0" err="1"/>
              <a:t>said</a:t>
            </a:r>
            <a:r>
              <a:rPr lang="fr-FR" sz="2400" dirty="0"/>
              <a:t> document for </a:t>
            </a:r>
            <a:r>
              <a:rPr lang="fr-FR" sz="2400" dirty="0" err="1"/>
              <a:t>approval</a:t>
            </a:r>
            <a:endParaRPr lang="fr-FR" sz="2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277193F-91EA-6F47-9D6F-D3EA7E74F400}"/>
              </a:ext>
            </a:extLst>
          </p:cNvPr>
          <p:cNvSpPr/>
          <p:nvPr/>
        </p:nvSpPr>
        <p:spPr>
          <a:xfrm>
            <a:off x="426128" y="3743678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Synthesize</a:t>
            </a:r>
            <a:r>
              <a:rPr lang="fr-FR" sz="2400" dirty="0"/>
              <a:t> </a:t>
            </a:r>
            <a:r>
              <a:rPr lang="fr-FR" sz="2400" dirty="0" err="1"/>
              <a:t>everything</a:t>
            </a:r>
            <a:r>
              <a:rPr lang="fr-FR" sz="2400" dirty="0"/>
              <a:t> in a document</a:t>
            </a:r>
          </a:p>
        </p:txBody>
      </p:sp>
    </p:spTree>
    <p:extLst>
      <p:ext uri="{BB962C8B-B14F-4D97-AF65-F5344CB8AC3E}">
        <p14:creationId xmlns:p14="http://schemas.microsoft.com/office/powerpoint/2010/main" val="232855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36270-C7C0-4BA6-859E-DAE0B8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document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F31CB-05B1-4926-9947-4E5334F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859069-F8FC-426F-8DA7-EFE2F1E7FE97}" type="slidenum">
              <a:rPr lang="fr-FR" smtClean="0"/>
              <a:pPr algn="ctr"/>
              <a:t>4</a:t>
            </a:fld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A169D1-153C-B74A-251F-AD98CD8161CF}"/>
              </a:ext>
            </a:extLst>
          </p:cNvPr>
          <p:cNvSpPr/>
          <p:nvPr/>
        </p:nvSpPr>
        <p:spPr>
          <a:xfrm>
            <a:off x="426128" y="158672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Must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most</a:t>
            </a:r>
            <a:r>
              <a:rPr lang="fr-FR" sz="2400" dirty="0"/>
              <a:t> of the </a:t>
            </a:r>
            <a:r>
              <a:rPr lang="fr-FR" sz="2400" dirty="0" err="1"/>
              <a:t>requirements</a:t>
            </a:r>
            <a:r>
              <a:rPr lang="fr-FR" sz="2400" dirty="0"/>
              <a:t> of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project</a:t>
            </a:r>
            <a:endParaRPr lang="fr-FR" sz="2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F275874-8EEC-6A05-0A33-3D04F468168F}"/>
              </a:ext>
            </a:extLst>
          </p:cNvPr>
          <p:cNvSpPr/>
          <p:nvPr/>
        </p:nvSpPr>
        <p:spPr>
          <a:xfrm>
            <a:off x="426129" y="311447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Must </a:t>
            </a:r>
            <a:r>
              <a:rPr lang="fr-FR" sz="2400" dirty="0" err="1"/>
              <a:t>include</a:t>
            </a:r>
            <a:r>
              <a:rPr lang="fr-FR" sz="2400" dirty="0"/>
              <a:t> the </a:t>
            </a:r>
            <a:r>
              <a:rPr lang="fr-FR" sz="2400" dirty="0" err="1"/>
              <a:t>hours</a:t>
            </a:r>
            <a:r>
              <a:rPr lang="fr-FR" sz="2400" dirty="0"/>
              <a:t> </a:t>
            </a:r>
            <a:r>
              <a:rPr lang="fr-FR" sz="2400" dirty="0" err="1"/>
              <a:t>spent</a:t>
            </a:r>
            <a:r>
              <a:rPr lang="fr-FR" sz="2400" dirty="0"/>
              <a:t> </a:t>
            </a:r>
            <a:r>
              <a:rPr lang="fr-FR" sz="2400" dirty="0" err="1"/>
              <a:t>studying</a:t>
            </a:r>
            <a:endParaRPr lang="fr-FR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9C3CB0-C03E-3F7B-8B20-ADE3426C4B51}"/>
              </a:ext>
            </a:extLst>
          </p:cNvPr>
          <p:cNvSpPr/>
          <p:nvPr/>
        </p:nvSpPr>
        <p:spPr>
          <a:xfrm>
            <a:off x="426128" y="4642220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May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subject</a:t>
            </a:r>
            <a:r>
              <a:rPr lang="fr-FR" sz="2400" dirty="0"/>
              <a:t> to </a:t>
            </a:r>
            <a:r>
              <a:rPr lang="fr-FR" sz="2400" dirty="0" err="1"/>
              <a:t>small</a:t>
            </a:r>
            <a:r>
              <a:rPr lang="fr-FR" sz="2400" dirty="0"/>
              <a:t> changes </a:t>
            </a:r>
            <a:r>
              <a:rPr lang="fr-FR" sz="2400" dirty="0" err="1"/>
              <a:t>during</a:t>
            </a:r>
            <a:r>
              <a:rPr lang="fr-FR" sz="2400" dirty="0"/>
              <a:t> the </a:t>
            </a:r>
            <a:r>
              <a:rPr lang="fr-FR" sz="2400" dirty="0" err="1"/>
              <a:t>project</a:t>
            </a:r>
            <a:endParaRPr lang="fr-FR" sz="2400" dirty="0"/>
          </a:p>
        </p:txBody>
      </p:sp>
      <p:pic>
        <p:nvPicPr>
          <p:cNvPr id="9" name="Picture 4" descr="Image result for to do list image">
            <a:extLst>
              <a:ext uri="{FF2B5EF4-FFF2-40B4-BE49-F238E27FC236}">
                <a16:creationId xmlns:a16="http://schemas.microsoft.com/office/drawing/2014/main" id="{77D62F34-463C-0B13-FC95-F2566DC5A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937" y="1735789"/>
            <a:ext cx="3891982" cy="389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4236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36270-C7C0-4BA6-859E-DAE0B8FC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Project follow-up and </a:t>
            </a:r>
            <a:r>
              <a:rPr lang="fr-FR" dirty="0" err="1"/>
              <a:t>delivery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0F31CB-05B1-4926-9947-4E5334F0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50859069-F8FC-426F-8DA7-EFE2F1E7FE97}" type="slidenum">
              <a:rPr lang="fr-FR" smtClean="0"/>
              <a:pPr algn="ctr"/>
              <a:t>5</a:t>
            </a:fld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A169D1-153C-B74A-251F-AD98CD8161CF}"/>
              </a:ext>
            </a:extLst>
          </p:cNvPr>
          <p:cNvSpPr/>
          <p:nvPr/>
        </p:nvSpPr>
        <p:spPr>
          <a:xfrm>
            <a:off x="426128" y="158672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3 follow-</a:t>
            </a:r>
            <a:r>
              <a:rPr lang="fr-FR" sz="2400" dirty="0" err="1"/>
              <a:t>ups</a:t>
            </a:r>
            <a:r>
              <a:rPr lang="fr-FR" sz="2400" dirty="0"/>
              <a:t> (</a:t>
            </a:r>
            <a:r>
              <a:rPr lang="fr-FR" sz="2400" dirty="0" err="1"/>
              <a:t>every</a:t>
            </a:r>
            <a:r>
              <a:rPr lang="fr-FR" sz="2400" dirty="0"/>
              <a:t> 2 </a:t>
            </a:r>
            <a:r>
              <a:rPr lang="fr-FR" sz="2400" dirty="0" err="1"/>
              <a:t>weeks</a:t>
            </a:r>
            <a:r>
              <a:rPr lang="fr-FR" sz="2400" dirty="0"/>
              <a:t>) + 1 final </a:t>
            </a:r>
            <a:r>
              <a:rPr lang="fr-FR" sz="2400" dirty="0" err="1"/>
              <a:t>keynote</a:t>
            </a:r>
            <a:endParaRPr lang="fr-FR" sz="2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F275874-8EEC-6A05-0A33-3D04F468168F}"/>
              </a:ext>
            </a:extLst>
          </p:cNvPr>
          <p:cNvSpPr/>
          <p:nvPr/>
        </p:nvSpPr>
        <p:spPr>
          <a:xfrm>
            <a:off x="426129" y="3114471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 err="1"/>
              <a:t>Before</a:t>
            </a:r>
            <a:r>
              <a:rPr lang="fr-FR" sz="2400" dirty="0"/>
              <a:t> the follow-up, </a:t>
            </a:r>
            <a:r>
              <a:rPr lang="fr-FR" sz="2400" dirty="0" err="1"/>
              <a:t>you</a:t>
            </a:r>
            <a:r>
              <a:rPr lang="fr-FR" sz="2400" dirty="0"/>
              <a:t> must update the initial document </a:t>
            </a:r>
            <a:r>
              <a:rPr lang="fr-FR" sz="2400" dirty="0" err="1"/>
              <a:t>with</a:t>
            </a:r>
            <a:r>
              <a:rPr lang="fr-FR" sz="2400" dirty="0"/>
              <a:t> the </a:t>
            </a:r>
            <a:r>
              <a:rPr lang="fr-FR" sz="2400" dirty="0" err="1"/>
              <a:t>tasks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completed</a:t>
            </a:r>
            <a:endParaRPr lang="fr-FR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E29C3CB0-C03E-3F7B-8B20-ADE3426C4B51}"/>
              </a:ext>
            </a:extLst>
          </p:cNvPr>
          <p:cNvSpPr/>
          <p:nvPr/>
        </p:nvSpPr>
        <p:spPr>
          <a:xfrm>
            <a:off x="426128" y="4642220"/>
            <a:ext cx="6073629" cy="11346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/>
              <a:t>The </a:t>
            </a:r>
            <a:r>
              <a:rPr lang="fr-FR" sz="2400" dirty="0" err="1"/>
              <a:t>project</a:t>
            </a:r>
            <a:r>
              <a:rPr lang="fr-FR" sz="2400" dirty="0"/>
              <a:t> </a:t>
            </a:r>
            <a:r>
              <a:rPr lang="fr-FR" sz="2400" dirty="0" err="1"/>
              <a:t>keynote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focused</a:t>
            </a:r>
            <a:r>
              <a:rPr lang="fr-FR" sz="2400" dirty="0"/>
              <a:t> on the final </a:t>
            </a:r>
            <a:r>
              <a:rPr lang="fr-FR" sz="2400" dirty="0" err="1"/>
              <a:t>product</a:t>
            </a:r>
            <a:r>
              <a:rPr lang="fr-FR" sz="2400" dirty="0"/>
              <a:t> and the percentage of </a:t>
            </a:r>
            <a:r>
              <a:rPr lang="fr-FR" sz="2400" dirty="0" err="1"/>
              <a:t>completion</a:t>
            </a:r>
            <a:r>
              <a:rPr lang="fr-FR" sz="2400" dirty="0"/>
              <a:t> of the </a:t>
            </a:r>
            <a:r>
              <a:rPr lang="fr-FR" sz="2400" dirty="0" err="1"/>
              <a:t>project</a:t>
            </a:r>
            <a:endParaRPr lang="fr-FR" sz="2400" dirty="0"/>
          </a:p>
        </p:txBody>
      </p:sp>
      <p:pic>
        <p:nvPicPr>
          <p:cNvPr id="10" name="Picture 4" descr="Image result for digital revolution in india">
            <a:extLst>
              <a:ext uri="{FF2B5EF4-FFF2-40B4-BE49-F238E27FC236}">
                <a16:creationId xmlns:a16="http://schemas.microsoft.com/office/drawing/2014/main" id="{76961434-F686-7A64-0293-9FA3CE56B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978" y="1955544"/>
            <a:ext cx="5179505" cy="3452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C55F735C-2090-E7E6-74CE-A3FF6EF79C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Questions?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DBC8D56-7DCF-D106-0C06-832489A6B7B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23025"/>
            <a:ext cx="2743200" cy="365125"/>
          </a:xfrm>
        </p:spPr>
        <p:txBody>
          <a:bodyPr/>
          <a:lstStyle/>
          <a:p>
            <a:pPr algn="ctr"/>
            <a:fld id="{50859069-F8FC-426F-8DA7-EFE2F1E7FE97}" type="slidenum">
              <a:rPr lang="fr-FR" smtClean="0"/>
              <a:pPr algn="ctr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6840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145</Words>
  <Application>Microsoft Office PowerPoint</Application>
  <PresentationFormat>Grand écran</PresentationFormat>
  <Paragraphs>24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T-YEP-600 – Year-End Project</vt:lpstr>
      <vt:lpstr>Scope of the project</vt:lpstr>
      <vt:lpstr>The very first week</vt:lpstr>
      <vt:lpstr>The document</vt:lpstr>
      <vt:lpstr>Project follow-up and delivery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Cyril Meyer</dc:creator>
  <cp:lastModifiedBy>jonathan1 nau</cp:lastModifiedBy>
  <cp:revision>8</cp:revision>
  <dcterms:created xsi:type="dcterms:W3CDTF">2022-01-13T12:46:33Z</dcterms:created>
  <dcterms:modified xsi:type="dcterms:W3CDTF">2022-05-31T12:02:56Z</dcterms:modified>
</cp:coreProperties>
</file>