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57" r:id="rId7"/>
    <p:sldId id="269" r:id="rId8"/>
    <p:sldId id="270" r:id="rId9"/>
    <p:sldId id="263" r:id="rId10"/>
    <p:sldId id="271" r:id="rId11"/>
    <p:sldId id="262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83AD0-553B-CA83-B7CD-7B6B433DCC33}" v="164" dt="2023-10-24T15:34:29.246"/>
    <p1510:client id="{6058ED37-F784-E9F7-2E99-B9DAC638A3EC}" v="134" dt="2023-10-19T11:22:36.482"/>
    <p1510:client id="{84214092-7564-968A-84E5-0764D349603A}" v="195" dt="2023-10-19T13:22:49.075"/>
    <p1510:client id="{8B6B492B-6B1D-8888-90AF-966C21759B36}" v="14" dt="2023-10-25T09:36:50.985"/>
    <p1510:client id="{A78D71A2-7314-CF22-E7B0-72EDF58C5B9E}" v="244" dt="2023-10-19T11:53:41.348"/>
    <p1510:client id="{C9BFF88E-0CFB-1424-AD10-BFCA6F2D6DF2}" v="36" dt="2023-10-24T20:18:53.653"/>
    <p1510:client id="{F7F51036-4AA0-DB5C-D3C2-A78BE99FA7D1}" v="19" dt="2023-11-24T12:19:27.946"/>
    <p1510:client id="{F8F32FB9-5790-964C-0404-E6E6A97CD03D}" v="91" dt="2023-10-24T20:33:08.488"/>
    <p1510:client id="{FE19C480-CE21-0138-AC4D-5E85B3B6E292}" v="4" dt="2023-10-25T14:25:16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86D3F-1C44-4B68-B061-45EBCDC75BE3}" type="doc">
      <dgm:prSet loTypeId="urn:microsoft.com/office/officeart/2005/8/layout/cycle6" loCatId="cycl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AA9724-B97D-4863-ABC6-C012B3030817}">
      <dgm:prSet/>
      <dgm:spPr/>
      <dgm:t>
        <a:bodyPr/>
        <a:lstStyle/>
        <a:p>
          <a:r>
            <a:rPr lang="en-US"/>
            <a:t>Entreprises</a:t>
          </a:r>
        </a:p>
      </dgm:t>
    </dgm:pt>
    <dgm:pt modelId="{0BD75663-2DC6-4962-AE7B-97A77033DE76}" type="parTrans" cxnId="{24EF5A07-BBD2-4794-8E3D-6180278DBFA1}">
      <dgm:prSet/>
      <dgm:spPr/>
      <dgm:t>
        <a:bodyPr/>
        <a:lstStyle/>
        <a:p>
          <a:endParaRPr lang="en-US"/>
        </a:p>
      </dgm:t>
    </dgm:pt>
    <dgm:pt modelId="{933C4663-F2D1-467D-BF73-C930A3A27182}" type="sibTrans" cxnId="{24EF5A07-BBD2-4794-8E3D-6180278DBFA1}">
      <dgm:prSet/>
      <dgm:spPr/>
      <dgm:t>
        <a:bodyPr/>
        <a:lstStyle/>
        <a:p>
          <a:endParaRPr lang="en-US"/>
        </a:p>
      </dgm:t>
    </dgm:pt>
    <dgm:pt modelId="{18FC5F87-E41C-47B4-9C21-5DD859BC3DEF}">
      <dgm:prSet/>
      <dgm:spPr/>
      <dgm:t>
        <a:bodyPr/>
        <a:lstStyle/>
        <a:p>
          <a:r>
            <a:rPr lang="en-US"/>
            <a:t>Chercheurs d'emploi </a:t>
          </a:r>
        </a:p>
      </dgm:t>
    </dgm:pt>
    <dgm:pt modelId="{84A8FF5C-6B7F-45AB-8ED8-F1DD35FC4951}" type="parTrans" cxnId="{ED705BDB-7A5F-4F87-9C1B-5C776BEB7967}">
      <dgm:prSet/>
      <dgm:spPr/>
      <dgm:t>
        <a:bodyPr/>
        <a:lstStyle/>
        <a:p>
          <a:endParaRPr lang="en-US"/>
        </a:p>
      </dgm:t>
    </dgm:pt>
    <dgm:pt modelId="{577A1035-C5CA-48C2-B5D9-1F99FAA3AE51}" type="sibTrans" cxnId="{ED705BDB-7A5F-4F87-9C1B-5C776BEB7967}">
      <dgm:prSet/>
      <dgm:spPr/>
      <dgm:t>
        <a:bodyPr/>
        <a:lstStyle/>
        <a:p>
          <a:endParaRPr lang="en-US"/>
        </a:p>
      </dgm:t>
    </dgm:pt>
    <dgm:pt modelId="{91C73E72-84A9-4F6B-A669-49256199DBDD}" type="pres">
      <dgm:prSet presAssocID="{EBF86D3F-1C44-4B68-B061-45EBCDC75BE3}" presName="cycle" presStyleCnt="0">
        <dgm:presLayoutVars>
          <dgm:dir/>
          <dgm:resizeHandles val="exact"/>
        </dgm:presLayoutVars>
      </dgm:prSet>
      <dgm:spPr/>
    </dgm:pt>
    <dgm:pt modelId="{34EB3529-D717-4E87-A444-5F1980DFCE77}" type="pres">
      <dgm:prSet presAssocID="{88AA9724-B97D-4863-ABC6-C012B3030817}" presName="node" presStyleLbl="node1" presStyleIdx="0" presStyleCnt="2">
        <dgm:presLayoutVars>
          <dgm:bulletEnabled val="1"/>
        </dgm:presLayoutVars>
      </dgm:prSet>
      <dgm:spPr/>
    </dgm:pt>
    <dgm:pt modelId="{2D2D7F0D-FF2B-405B-8F86-54FB3D9516B1}" type="pres">
      <dgm:prSet presAssocID="{88AA9724-B97D-4863-ABC6-C012B3030817}" presName="spNode" presStyleCnt="0"/>
      <dgm:spPr/>
    </dgm:pt>
    <dgm:pt modelId="{A7F28D58-BB98-4404-8AFD-D76A67387AD7}" type="pres">
      <dgm:prSet presAssocID="{933C4663-F2D1-467D-BF73-C930A3A27182}" presName="sibTrans" presStyleLbl="sibTrans1D1" presStyleIdx="0" presStyleCnt="2"/>
      <dgm:spPr/>
    </dgm:pt>
    <dgm:pt modelId="{E3636A28-A081-4466-8D09-87BDC59ECCE1}" type="pres">
      <dgm:prSet presAssocID="{18FC5F87-E41C-47B4-9C21-5DD859BC3DEF}" presName="node" presStyleLbl="node1" presStyleIdx="1" presStyleCnt="2">
        <dgm:presLayoutVars>
          <dgm:bulletEnabled val="1"/>
        </dgm:presLayoutVars>
      </dgm:prSet>
      <dgm:spPr/>
    </dgm:pt>
    <dgm:pt modelId="{2CFDD3D1-91AB-47FF-B233-D787758CBBF2}" type="pres">
      <dgm:prSet presAssocID="{18FC5F87-E41C-47B4-9C21-5DD859BC3DEF}" presName="spNode" presStyleCnt="0"/>
      <dgm:spPr/>
    </dgm:pt>
    <dgm:pt modelId="{63294CDB-E77D-4540-A2BD-7A26421D8B51}" type="pres">
      <dgm:prSet presAssocID="{577A1035-C5CA-48C2-B5D9-1F99FAA3AE51}" presName="sibTrans" presStyleLbl="sibTrans1D1" presStyleIdx="1" presStyleCnt="2"/>
      <dgm:spPr/>
    </dgm:pt>
  </dgm:ptLst>
  <dgm:cxnLst>
    <dgm:cxn modelId="{24EF5A07-BBD2-4794-8E3D-6180278DBFA1}" srcId="{EBF86D3F-1C44-4B68-B061-45EBCDC75BE3}" destId="{88AA9724-B97D-4863-ABC6-C012B3030817}" srcOrd="0" destOrd="0" parTransId="{0BD75663-2DC6-4962-AE7B-97A77033DE76}" sibTransId="{933C4663-F2D1-467D-BF73-C930A3A27182}"/>
    <dgm:cxn modelId="{AACD690D-67A6-4343-A695-8F77B54AA7E9}" type="presOf" srcId="{933C4663-F2D1-467D-BF73-C930A3A27182}" destId="{A7F28D58-BB98-4404-8AFD-D76A67387AD7}" srcOrd="0" destOrd="0" presId="urn:microsoft.com/office/officeart/2005/8/layout/cycle6"/>
    <dgm:cxn modelId="{C3C98F5B-0F0F-416E-8952-07DC987B8CB0}" type="presOf" srcId="{18FC5F87-E41C-47B4-9C21-5DD859BC3DEF}" destId="{E3636A28-A081-4466-8D09-87BDC59ECCE1}" srcOrd="0" destOrd="0" presId="urn:microsoft.com/office/officeart/2005/8/layout/cycle6"/>
    <dgm:cxn modelId="{2273DC75-E422-45D0-9D5B-6ACC0DACB2D1}" type="presOf" srcId="{EBF86D3F-1C44-4B68-B061-45EBCDC75BE3}" destId="{91C73E72-84A9-4F6B-A669-49256199DBDD}" srcOrd="0" destOrd="0" presId="urn:microsoft.com/office/officeart/2005/8/layout/cycle6"/>
    <dgm:cxn modelId="{D09862B1-9619-4F1B-B642-D00D3842516E}" type="presOf" srcId="{577A1035-C5CA-48C2-B5D9-1F99FAA3AE51}" destId="{63294CDB-E77D-4540-A2BD-7A26421D8B51}" srcOrd="0" destOrd="0" presId="urn:microsoft.com/office/officeart/2005/8/layout/cycle6"/>
    <dgm:cxn modelId="{9408B5D7-75F6-42BF-9335-56FCDAF6A70B}" type="presOf" srcId="{88AA9724-B97D-4863-ABC6-C012B3030817}" destId="{34EB3529-D717-4E87-A444-5F1980DFCE77}" srcOrd="0" destOrd="0" presId="urn:microsoft.com/office/officeart/2005/8/layout/cycle6"/>
    <dgm:cxn modelId="{ED705BDB-7A5F-4F87-9C1B-5C776BEB7967}" srcId="{EBF86D3F-1C44-4B68-B061-45EBCDC75BE3}" destId="{18FC5F87-E41C-47B4-9C21-5DD859BC3DEF}" srcOrd="1" destOrd="0" parTransId="{84A8FF5C-6B7F-45AB-8ED8-F1DD35FC4951}" sibTransId="{577A1035-C5CA-48C2-B5D9-1F99FAA3AE51}"/>
    <dgm:cxn modelId="{393BEEE0-8B0F-4B4E-8B5C-1AF4A62E9035}" type="presParOf" srcId="{91C73E72-84A9-4F6B-A669-49256199DBDD}" destId="{34EB3529-D717-4E87-A444-5F1980DFCE77}" srcOrd="0" destOrd="0" presId="urn:microsoft.com/office/officeart/2005/8/layout/cycle6"/>
    <dgm:cxn modelId="{346D306A-B6D1-41BF-84AE-D4D1A6828F72}" type="presParOf" srcId="{91C73E72-84A9-4F6B-A669-49256199DBDD}" destId="{2D2D7F0D-FF2B-405B-8F86-54FB3D9516B1}" srcOrd="1" destOrd="0" presId="urn:microsoft.com/office/officeart/2005/8/layout/cycle6"/>
    <dgm:cxn modelId="{F0E7FC23-435D-4641-B43E-1DC0795A69E2}" type="presParOf" srcId="{91C73E72-84A9-4F6B-A669-49256199DBDD}" destId="{A7F28D58-BB98-4404-8AFD-D76A67387AD7}" srcOrd="2" destOrd="0" presId="urn:microsoft.com/office/officeart/2005/8/layout/cycle6"/>
    <dgm:cxn modelId="{A8D77B99-FB32-40BF-90F5-46AC09C1150B}" type="presParOf" srcId="{91C73E72-84A9-4F6B-A669-49256199DBDD}" destId="{E3636A28-A081-4466-8D09-87BDC59ECCE1}" srcOrd="3" destOrd="0" presId="urn:microsoft.com/office/officeart/2005/8/layout/cycle6"/>
    <dgm:cxn modelId="{DC375DFD-B30A-4F2F-B33E-40DDF9DB9841}" type="presParOf" srcId="{91C73E72-84A9-4F6B-A669-49256199DBDD}" destId="{2CFDD3D1-91AB-47FF-B233-D787758CBBF2}" srcOrd="4" destOrd="0" presId="urn:microsoft.com/office/officeart/2005/8/layout/cycle6"/>
    <dgm:cxn modelId="{0BAD8490-43AF-4B0A-BA29-177C1D1B6833}" type="presParOf" srcId="{91C73E72-84A9-4F6B-A669-49256199DBDD}" destId="{63294CDB-E77D-4540-A2BD-7A26421D8B51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C83A1-D576-4423-B114-E72841216F6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57400F-6F44-4CDE-8DF9-BDCD6793BCAE}">
      <dgm:prSet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Entreprise </a:t>
          </a:r>
          <a:br>
            <a:rPr lang="en-US" dirty="0">
              <a:solidFill>
                <a:srgbClr val="010000"/>
              </a:solidFill>
              <a:latin typeface="Calibri Light" panose="020F0302020204030204"/>
            </a:rPr>
          </a:br>
          <a:r>
            <a:rPr lang="en-US" dirty="0" err="1">
              <a:latin typeface="Calibri Light" panose="020F0302020204030204"/>
            </a:rPr>
            <a:t>créer</a:t>
          </a:r>
          <a:r>
            <a:rPr lang="en-US" dirty="0"/>
            <a:t>, </a:t>
          </a:r>
          <a:r>
            <a:rPr lang="en-US" dirty="0" err="1"/>
            <a:t>supprimer</a:t>
          </a:r>
          <a:r>
            <a:rPr lang="en-US" dirty="0"/>
            <a:t>, </a:t>
          </a:r>
          <a:r>
            <a:rPr lang="en-US" dirty="0" err="1"/>
            <a:t>éditer</a:t>
          </a:r>
          <a:r>
            <a:rPr lang="en-US" dirty="0"/>
            <a:t> des </a:t>
          </a:r>
          <a:r>
            <a:rPr lang="en-US" dirty="0" err="1"/>
            <a:t>offres</a:t>
          </a:r>
          <a:r>
            <a:rPr lang="en-US" dirty="0"/>
            <a:t> </a:t>
          </a:r>
          <a:r>
            <a:rPr lang="en-US" dirty="0" err="1"/>
            <a:t>d'emplois</a:t>
          </a:r>
          <a:endParaRPr lang="en-US" dirty="0"/>
        </a:p>
      </dgm:t>
    </dgm:pt>
    <dgm:pt modelId="{FC3F5331-6187-4CDE-913F-16C5D064A7ED}" type="parTrans" cxnId="{68E75AC4-4F9F-49CD-A011-1DBB42C6A5DF}">
      <dgm:prSet/>
      <dgm:spPr/>
      <dgm:t>
        <a:bodyPr/>
        <a:lstStyle/>
        <a:p>
          <a:endParaRPr lang="en-US"/>
        </a:p>
      </dgm:t>
    </dgm:pt>
    <dgm:pt modelId="{C89F0363-0195-497E-8CE6-9AF22229246D}" type="sibTrans" cxnId="{68E75AC4-4F9F-49CD-A011-1DBB42C6A5DF}">
      <dgm:prSet/>
      <dgm:spPr/>
      <dgm:t>
        <a:bodyPr/>
        <a:lstStyle/>
        <a:p>
          <a:endParaRPr lang="en-US"/>
        </a:p>
      </dgm:t>
    </dgm:pt>
    <dgm:pt modelId="{2A408E0A-FB35-4B66-9B43-532FEA23354B}">
      <dgm:prSet/>
      <dgm:spPr/>
      <dgm:t>
        <a:bodyPr/>
        <a:lstStyle/>
        <a:p>
          <a:pPr rtl="0"/>
          <a:r>
            <a:rPr lang="en-US" b="1" dirty="0" err="1"/>
            <a:t>Candidat</a:t>
          </a:r>
          <a:r>
            <a:rPr lang="en-US" b="1" dirty="0"/>
            <a:t> </a:t>
          </a:r>
          <a:br>
            <a:rPr lang="en-US" b="1" dirty="0">
              <a:latin typeface="Calibri Light" panose="020F0302020204030204"/>
            </a:rPr>
          </a:br>
          <a:r>
            <a:rPr lang="en-US" dirty="0" err="1"/>
            <a:t>postuler</a:t>
          </a:r>
          <a:r>
            <a:rPr lang="en-US" dirty="0"/>
            <a:t> à </a:t>
          </a:r>
          <a:r>
            <a:rPr lang="en-US" dirty="0" err="1"/>
            <a:t>une</a:t>
          </a:r>
          <a:r>
            <a:rPr lang="en-US" dirty="0"/>
            <a:t> </a:t>
          </a:r>
          <a:r>
            <a:rPr lang="en-US" dirty="0" err="1"/>
            <a:t>offre</a:t>
          </a:r>
          <a:r>
            <a:rPr lang="en-US" dirty="0"/>
            <a:t> </a:t>
          </a:r>
        </a:p>
      </dgm:t>
    </dgm:pt>
    <dgm:pt modelId="{615B8997-6DF2-4D5B-B03D-C605082173DC}" type="parTrans" cxnId="{E1EC668F-3201-416A-AD34-2C414D8F8393}">
      <dgm:prSet/>
      <dgm:spPr/>
      <dgm:t>
        <a:bodyPr/>
        <a:lstStyle/>
        <a:p>
          <a:endParaRPr lang="en-US"/>
        </a:p>
      </dgm:t>
    </dgm:pt>
    <dgm:pt modelId="{AEFA588D-6FB8-44FE-8AB5-13793052DD28}" type="sibTrans" cxnId="{E1EC668F-3201-416A-AD34-2C414D8F8393}">
      <dgm:prSet/>
      <dgm:spPr/>
      <dgm:t>
        <a:bodyPr/>
        <a:lstStyle/>
        <a:p>
          <a:endParaRPr lang="en-US"/>
        </a:p>
      </dgm:t>
    </dgm:pt>
    <dgm:pt modelId="{4AB82AF7-6906-41B2-B2A7-A2FC7FA93E3A}" type="pres">
      <dgm:prSet presAssocID="{C71C83A1-D576-4423-B114-E72841216F65}" presName="diagram" presStyleCnt="0">
        <dgm:presLayoutVars>
          <dgm:dir/>
          <dgm:resizeHandles val="exact"/>
        </dgm:presLayoutVars>
      </dgm:prSet>
      <dgm:spPr/>
    </dgm:pt>
    <dgm:pt modelId="{060390E5-E853-4AC6-97C1-38D37935DA28}" type="pres">
      <dgm:prSet presAssocID="{2857400F-6F44-4CDE-8DF9-BDCD6793BCAE}" presName="node" presStyleLbl="node1" presStyleIdx="0" presStyleCnt="2">
        <dgm:presLayoutVars>
          <dgm:bulletEnabled val="1"/>
        </dgm:presLayoutVars>
      </dgm:prSet>
      <dgm:spPr/>
    </dgm:pt>
    <dgm:pt modelId="{D8BB823D-EDC0-4244-B9AA-CA2F4A930FE8}" type="pres">
      <dgm:prSet presAssocID="{C89F0363-0195-497E-8CE6-9AF22229246D}" presName="sibTrans" presStyleLbl="sibTrans2D1" presStyleIdx="0" presStyleCnt="1"/>
      <dgm:spPr/>
    </dgm:pt>
    <dgm:pt modelId="{985B1973-5B23-4F99-90A0-E041A8A4D400}" type="pres">
      <dgm:prSet presAssocID="{C89F0363-0195-497E-8CE6-9AF22229246D}" presName="connectorText" presStyleLbl="sibTrans2D1" presStyleIdx="0" presStyleCnt="1"/>
      <dgm:spPr/>
    </dgm:pt>
    <dgm:pt modelId="{D6910400-BA97-49BC-BE88-FEC92F132A3C}" type="pres">
      <dgm:prSet presAssocID="{2A408E0A-FB35-4B66-9B43-532FEA23354B}" presName="node" presStyleLbl="node1" presStyleIdx="1" presStyleCnt="2">
        <dgm:presLayoutVars>
          <dgm:bulletEnabled val="1"/>
        </dgm:presLayoutVars>
      </dgm:prSet>
      <dgm:spPr/>
    </dgm:pt>
  </dgm:ptLst>
  <dgm:cxnLst>
    <dgm:cxn modelId="{47DC873C-0B9F-408F-ACF0-2BCF317C1C77}" type="presOf" srcId="{C89F0363-0195-497E-8CE6-9AF22229246D}" destId="{985B1973-5B23-4F99-90A0-E041A8A4D400}" srcOrd="1" destOrd="0" presId="urn:microsoft.com/office/officeart/2005/8/layout/process5"/>
    <dgm:cxn modelId="{FCEC643F-7A21-40FE-804A-FA2760842CF2}" type="presOf" srcId="{2857400F-6F44-4CDE-8DF9-BDCD6793BCAE}" destId="{060390E5-E853-4AC6-97C1-38D37935DA28}" srcOrd="0" destOrd="0" presId="urn:microsoft.com/office/officeart/2005/8/layout/process5"/>
    <dgm:cxn modelId="{11259858-971A-4C7E-85D3-3D9FDFBC171A}" type="presOf" srcId="{2A408E0A-FB35-4B66-9B43-532FEA23354B}" destId="{D6910400-BA97-49BC-BE88-FEC92F132A3C}" srcOrd="0" destOrd="0" presId="urn:microsoft.com/office/officeart/2005/8/layout/process5"/>
    <dgm:cxn modelId="{D895C27B-773E-48B8-BE22-21C6E2051CDC}" type="presOf" srcId="{C71C83A1-D576-4423-B114-E72841216F65}" destId="{4AB82AF7-6906-41B2-B2A7-A2FC7FA93E3A}" srcOrd="0" destOrd="0" presId="urn:microsoft.com/office/officeart/2005/8/layout/process5"/>
    <dgm:cxn modelId="{E1EC668F-3201-416A-AD34-2C414D8F8393}" srcId="{C71C83A1-D576-4423-B114-E72841216F65}" destId="{2A408E0A-FB35-4B66-9B43-532FEA23354B}" srcOrd="1" destOrd="0" parTransId="{615B8997-6DF2-4D5B-B03D-C605082173DC}" sibTransId="{AEFA588D-6FB8-44FE-8AB5-13793052DD28}"/>
    <dgm:cxn modelId="{E8C4D7AF-3282-47EF-90E7-B084487D8B96}" type="presOf" srcId="{C89F0363-0195-497E-8CE6-9AF22229246D}" destId="{D8BB823D-EDC0-4244-B9AA-CA2F4A930FE8}" srcOrd="0" destOrd="0" presId="urn:microsoft.com/office/officeart/2005/8/layout/process5"/>
    <dgm:cxn modelId="{68E75AC4-4F9F-49CD-A011-1DBB42C6A5DF}" srcId="{C71C83A1-D576-4423-B114-E72841216F65}" destId="{2857400F-6F44-4CDE-8DF9-BDCD6793BCAE}" srcOrd="0" destOrd="0" parTransId="{FC3F5331-6187-4CDE-913F-16C5D064A7ED}" sibTransId="{C89F0363-0195-497E-8CE6-9AF22229246D}"/>
    <dgm:cxn modelId="{0AA4CDEA-6C88-4639-A0E0-281920AC0E07}" type="presParOf" srcId="{4AB82AF7-6906-41B2-B2A7-A2FC7FA93E3A}" destId="{060390E5-E853-4AC6-97C1-38D37935DA28}" srcOrd="0" destOrd="0" presId="urn:microsoft.com/office/officeart/2005/8/layout/process5"/>
    <dgm:cxn modelId="{CCEA8BAE-BA15-427C-BD33-F576E998BF0E}" type="presParOf" srcId="{4AB82AF7-6906-41B2-B2A7-A2FC7FA93E3A}" destId="{D8BB823D-EDC0-4244-B9AA-CA2F4A930FE8}" srcOrd="1" destOrd="0" presId="urn:microsoft.com/office/officeart/2005/8/layout/process5"/>
    <dgm:cxn modelId="{54B76128-5C19-415A-80AB-26CC05C79F2D}" type="presParOf" srcId="{D8BB823D-EDC0-4244-B9AA-CA2F4A930FE8}" destId="{985B1973-5B23-4F99-90A0-E041A8A4D400}" srcOrd="0" destOrd="0" presId="urn:microsoft.com/office/officeart/2005/8/layout/process5"/>
    <dgm:cxn modelId="{1572D67C-6960-4593-81E8-E0987F168859}" type="presParOf" srcId="{4AB82AF7-6906-41B2-B2A7-A2FC7FA93E3A}" destId="{D6910400-BA97-49BC-BE88-FEC92F132A3C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162890-4C5A-4481-84B0-D3637677FED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1B4696-42AA-49EA-B1B7-0B0FB7BA49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Next JS</a:t>
          </a:r>
        </a:p>
      </dgm:t>
    </dgm:pt>
    <dgm:pt modelId="{9376A0D2-2D2F-403B-992A-5F2452EC8E51}" type="parTrans" cxnId="{6697F7F9-22BB-4755-80F9-245B86456255}">
      <dgm:prSet/>
      <dgm:spPr/>
      <dgm:t>
        <a:bodyPr/>
        <a:lstStyle/>
        <a:p>
          <a:endParaRPr lang="en-US"/>
        </a:p>
      </dgm:t>
    </dgm:pt>
    <dgm:pt modelId="{D968DA6D-89AF-4EE5-83CF-4AE0FA51A327}" type="sibTrans" cxnId="{6697F7F9-22BB-4755-80F9-245B86456255}">
      <dgm:prSet/>
      <dgm:spPr/>
      <dgm:t>
        <a:bodyPr/>
        <a:lstStyle/>
        <a:p>
          <a:endParaRPr lang="en-US"/>
        </a:p>
      </dgm:t>
    </dgm:pt>
    <dgm:pt modelId="{8D844B5D-77CF-4B09-BCC1-917353A3FD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MySQL</a:t>
          </a:r>
        </a:p>
      </dgm:t>
    </dgm:pt>
    <dgm:pt modelId="{D26C25D6-90B0-46B0-8752-CED4F90E7E9D}" type="parTrans" cxnId="{3736B84E-D702-4190-941C-44A94DD75019}">
      <dgm:prSet/>
      <dgm:spPr/>
      <dgm:t>
        <a:bodyPr/>
        <a:lstStyle/>
        <a:p>
          <a:endParaRPr lang="en-US"/>
        </a:p>
      </dgm:t>
    </dgm:pt>
    <dgm:pt modelId="{F397B81E-20F0-4F65-AABA-2F8DD67FBB21}" type="sibTrans" cxnId="{3736B84E-D702-4190-941C-44A94DD75019}">
      <dgm:prSet/>
      <dgm:spPr/>
      <dgm:t>
        <a:bodyPr/>
        <a:lstStyle/>
        <a:p>
          <a:endParaRPr lang="en-US"/>
        </a:p>
      </dgm:t>
    </dgm:pt>
    <dgm:pt modelId="{B438DF5A-3762-47BA-9A9B-E382B5C359B0}" type="pres">
      <dgm:prSet presAssocID="{E6162890-4C5A-4481-84B0-D3637677FED9}" presName="root" presStyleCnt="0">
        <dgm:presLayoutVars>
          <dgm:dir/>
          <dgm:resizeHandles val="exact"/>
        </dgm:presLayoutVars>
      </dgm:prSet>
      <dgm:spPr/>
    </dgm:pt>
    <dgm:pt modelId="{538C12A0-7E07-49CC-BCF5-2A1ED8238945}" type="pres">
      <dgm:prSet presAssocID="{B51B4696-42AA-49EA-B1B7-0B0FB7BA493B}" presName="compNode" presStyleCnt="0"/>
      <dgm:spPr/>
    </dgm:pt>
    <dgm:pt modelId="{1C62558D-CABE-4A98-9AB9-C28BA711072F}" type="pres">
      <dgm:prSet presAssocID="{B51B4696-42AA-49EA-B1B7-0B0FB7BA493B}" presName="iconBgRect" presStyleLbl="bgShp" presStyleIdx="0" presStyleCnt="2"/>
      <dgm:spPr/>
    </dgm:pt>
    <dgm:pt modelId="{DAD3B3FD-F238-4E27-96EA-3E24F874EA92}" type="pres">
      <dgm:prSet presAssocID="{B51B4696-42AA-49EA-B1B7-0B0FB7BA49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72B8C59-79C2-4CB7-96FF-82277444F75A}" type="pres">
      <dgm:prSet presAssocID="{B51B4696-42AA-49EA-B1B7-0B0FB7BA493B}" presName="spaceRect" presStyleCnt="0"/>
      <dgm:spPr/>
    </dgm:pt>
    <dgm:pt modelId="{F28FE411-4A74-4B7E-98FA-0BDACA306751}" type="pres">
      <dgm:prSet presAssocID="{B51B4696-42AA-49EA-B1B7-0B0FB7BA493B}" presName="textRect" presStyleLbl="revTx" presStyleIdx="0" presStyleCnt="2">
        <dgm:presLayoutVars>
          <dgm:chMax val="1"/>
          <dgm:chPref val="1"/>
        </dgm:presLayoutVars>
      </dgm:prSet>
      <dgm:spPr/>
    </dgm:pt>
    <dgm:pt modelId="{F11BEE72-5FF3-4FCF-8711-19A8B8BB4A98}" type="pres">
      <dgm:prSet presAssocID="{D968DA6D-89AF-4EE5-83CF-4AE0FA51A327}" presName="sibTrans" presStyleCnt="0"/>
      <dgm:spPr/>
    </dgm:pt>
    <dgm:pt modelId="{774E025E-4BBC-4403-AE8D-74BC86EB0BB3}" type="pres">
      <dgm:prSet presAssocID="{8D844B5D-77CF-4B09-BCC1-917353A3FD9D}" presName="compNode" presStyleCnt="0"/>
      <dgm:spPr/>
    </dgm:pt>
    <dgm:pt modelId="{8E79E945-8D54-4B6E-BCDD-82B51FAFCEE1}" type="pres">
      <dgm:prSet presAssocID="{8D844B5D-77CF-4B09-BCC1-917353A3FD9D}" presName="iconBgRect" presStyleLbl="bgShp" presStyleIdx="1" presStyleCnt="2"/>
      <dgm:spPr/>
    </dgm:pt>
    <dgm:pt modelId="{0F99B69E-6552-44A3-9C64-BAEED855206B}" type="pres">
      <dgm:prSet presAssocID="{8D844B5D-77CF-4B09-BCC1-917353A3FD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60DEFFEF-8FE7-4BDD-8C33-499A88C172B6}" type="pres">
      <dgm:prSet presAssocID="{8D844B5D-77CF-4B09-BCC1-917353A3FD9D}" presName="spaceRect" presStyleCnt="0"/>
      <dgm:spPr/>
    </dgm:pt>
    <dgm:pt modelId="{2BD1B46C-317C-4192-B7AF-90DB70FE7678}" type="pres">
      <dgm:prSet presAssocID="{8D844B5D-77CF-4B09-BCC1-917353A3FD9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969039-0684-41A5-B6E1-2F5FAA0745C8}" type="presOf" srcId="{E6162890-4C5A-4481-84B0-D3637677FED9}" destId="{B438DF5A-3762-47BA-9A9B-E382B5C359B0}" srcOrd="0" destOrd="0" presId="urn:microsoft.com/office/officeart/2018/5/layout/IconCircleLabelList"/>
    <dgm:cxn modelId="{4722F242-DBC7-488B-B714-2CE43BAC146D}" type="presOf" srcId="{B51B4696-42AA-49EA-B1B7-0B0FB7BA493B}" destId="{F28FE411-4A74-4B7E-98FA-0BDACA306751}" srcOrd="0" destOrd="0" presId="urn:microsoft.com/office/officeart/2018/5/layout/IconCircleLabelList"/>
    <dgm:cxn modelId="{3736B84E-D702-4190-941C-44A94DD75019}" srcId="{E6162890-4C5A-4481-84B0-D3637677FED9}" destId="{8D844B5D-77CF-4B09-BCC1-917353A3FD9D}" srcOrd="1" destOrd="0" parTransId="{D26C25D6-90B0-46B0-8752-CED4F90E7E9D}" sibTransId="{F397B81E-20F0-4F65-AABA-2F8DD67FBB21}"/>
    <dgm:cxn modelId="{69852A76-6360-4D7E-84B7-32822874BE4A}" type="presOf" srcId="{8D844B5D-77CF-4B09-BCC1-917353A3FD9D}" destId="{2BD1B46C-317C-4192-B7AF-90DB70FE7678}" srcOrd="0" destOrd="0" presId="urn:microsoft.com/office/officeart/2018/5/layout/IconCircleLabelList"/>
    <dgm:cxn modelId="{6697F7F9-22BB-4755-80F9-245B86456255}" srcId="{E6162890-4C5A-4481-84B0-D3637677FED9}" destId="{B51B4696-42AA-49EA-B1B7-0B0FB7BA493B}" srcOrd="0" destOrd="0" parTransId="{9376A0D2-2D2F-403B-992A-5F2452EC8E51}" sibTransId="{D968DA6D-89AF-4EE5-83CF-4AE0FA51A327}"/>
    <dgm:cxn modelId="{53DF7EBF-F461-4B02-96A3-BA88D355B72E}" type="presParOf" srcId="{B438DF5A-3762-47BA-9A9B-E382B5C359B0}" destId="{538C12A0-7E07-49CC-BCF5-2A1ED8238945}" srcOrd="0" destOrd="0" presId="urn:microsoft.com/office/officeart/2018/5/layout/IconCircleLabelList"/>
    <dgm:cxn modelId="{C28659BA-C91A-4BBA-9792-B473C7DC1CFA}" type="presParOf" srcId="{538C12A0-7E07-49CC-BCF5-2A1ED8238945}" destId="{1C62558D-CABE-4A98-9AB9-C28BA711072F}" srcOrd="0" destOrd="0" presId="urn:microsoft.com/office/officeart/2018/5/layout/IconCircleLabelList"/>
    <dgm:cxn modelId="{73314C54-4811-4B56-A592-0FFA6CAC6DDA}" type="presParOf" srcId="{538C12A0-7E07-49CC-BCF5-2A1ED8238945}" destId="{DAD3B3FD-F238-4E27-96EA-3E24F874EA92}" srcOrd="1" destOrd="0" presId="urn:microsoft.com/office/officeart/2018/5/layout/IconCircleLabelList"/>
    <dgm:cxn modelId="{03EEBF8D-9819-4436-BA03-82616F85709C}" type="presParOf" srcId="{538C12A0-7E07-49CC-BCF5-2A1ED8238945}" destId="{B72B8C59-79C2-4CB7-96FF-82277444F75A}" srcOrd="2" destOrd="0" presId="urn:microsoft.com/office/officeart/2018/5/layout/IconCircleLabelList"/>
    <dgm:cxn modelId="{610C0BA8-F94F-4041-9FD9-878F6A970F05}" type="presParOf" srcId="{538C12A0-7E07-49CC-BCF5-2A1ED8238945}" destId="{F28FE411-4A74-4B7E-98FA-0BDACA306751}" srcOrd="3" destOrd="0" presId="urn:microsoft.com/office/officeart/2018/5/layout/IconCircleLabelList"/>
    <dgm:cxn modelId="{AD628999-D7D0-4D51-8B1E-1AB367F3E541}" type="presParOf" srcId="{B438DF5A-3762-47BA-9A9B-E382B5C359B0}" destId="{F11BEE72-5FF3-4FCF-8711-19A8B8BB4A98}" srcOrd="1" destOrd="0" presId="urn:microsoft.com/office/officeart/2018/5/layout/IconCircleLabelList"/>
    <dgm:cxn modelId="{7B159650-E104-4A92-BFF3-7F151FFB9B0C}" type="presParOf" srcId="{B438DF5A-3762-47BA-9A9B-E382B5C359B0}" destId="{774E025E-4BBC-4403-AE8D-74BC86EB0BB3}" srcOrd="2" destOrd="0" presId="urn:microsoft.com/office/officeart/2018/5/layout/IconCircleLabelList"/>
    <dgm:cxn modelId="{1DFCFBF4-8618-40B7-B03B-D011B49A9924}" type="presParOf" srcId="{774E025E-4BBC-4403-AE8D-74BC86EB0BB3}" destId="{8E79E945-8D54-4B6E-BCDD-82B51FAFCEE1}" srcOrd="0" destOrd="0" presId="urn:microsoft.com/office/officeart/2018/5/layout/IconCircleLabelList"/>
    <dgm:cxn modelId="{A14BC3CE-EF50-42AA-A64F-DB4E5BDFB973}" type="presParOf" srcId="{774E025E-4BBC-4403-AE8D-74BC86EB0BB3}" destId="{0F99B69E-6552-44A3-9C64-BAEED855206B}" srcOrd="1" destOrd="0" presId="urn:microsoft.com/office/officeart/2018/5/layout/IconCircleLabelList"/>
    <dgm:cxn modelId="{035DB4FC-2684-40D2-ADEF-179455C1EE73}" type="presParOf" srcId="{774E025E-4BBC-4403-AE8D-74BC86EB0BB3}" destId="{60DEFFEF-8FE7-4BDD-8C33-499A88C172B6}" srcOrd="2" destOrd="0" presId="urn:microsoft.com/office/officeart/2018/5/layout/IconCircleLabelList"/>
    <dgm:cxn modelId="{07A71D00-92B7-4D2A-8430-334A62BDF850}" type="presParOf" srcId="{774E025E-4BBC-4403-AE8D-74BC86EB0BB3}" destId="{2BD1B46C-317C-4192-B7AF-90DB70FE76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B3529-D717-4E87-A444-5F1980DFCE77}">
      <dsp:nvSpPr>
        <dsp:cNvPr id="0" name=""/>
        <dsp:cNvSpPr/>
      </dsp:nvSpPr>
      <dsp:spPr>
        <a:xfrm>
          <a:off x="1990624" y="1078863"/>
          <a:ext cx="3106415" cy="201916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Entreprises</a:t>
          </a:r>
        </a:p>
      </dsp:txBody>
      <dsp:txXfrm>
        <a:off x="2089192" y="1177431"/>
        <a:ext cx="2909279" cy="1822033"/>
      </dsp:txXfrm>
    </dsp:sp>
    <dsp:sp modelId="{A7F28D58-BB98-4404-8AFD-D76A67387AD7}">
      <dsp:nvSpPr>
        <dsp:cNvPr id="0" name=""/>
        <dsp:cNvSpPr/>
      </dsp:nvSpPr>
      <dsp:spPr>
        <a:xfrm>
          <a:off x="3543832" y="374480"/>
          <a:ext cx="3427935" cy="3427935"/>
        </a:xfrm>
        <a:custGeom>
          <a:avLst/>
          <a:gdLst/>
          <a:ahLst/>
          <a:cxnLst/>
          <a:rect l="0" t="0" r="0" b="0"/>
          <a:pathLst>
            <a:path>
              <a:moveTo>
                <a:pt x="345393" y="682130"/>
              </a:moveTo>
              <a:arcTo wR="1713967" hR="1713967" stAng="13020870" swAng="6358261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36A28-A081-4466-8D09-87BDC59ECCE1}">
      <dsp:nvSpPr>
        <dsp:cNvPr id="0" name=""/>
        <dsp:cNvSpPr/>
      </dsp:nvSpPr>
      <dsp:spPr>
        <a:xfrm>
          <a:off x="5418560" y="1078863"/>
          <a:ext cx="3106415" cy="201916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Chercheurs d'emploi </a:t>
          </a:r>
        </a:p>
      </dsp:txBody>
      <dsp:txXfrm>
        <a:off x="5517128" y="1177431"/>
        <a:ext cx="2909279" cy="1822033"/>
      </dsp:txXfrm>
    </dsp:sp>
    <dsp:sp modelId="{63294CDB-E77D-4540-A2BD-7A26421D8B51}">
      <dsp:nvSpPr>
        <dsp:cNvPr id="0" name=""/>
        <dsp:cNvSpPr/>
      </dsp:nvSpPr>
      <dsp:spPr>
        <a:xfrm>
          <a:off x="3543832" y="374480"/>
          <a:ext cx="3427935" cy="3427935"/>
        </a:xfrm>
        <a:custGeom>
          <a:avLst/>
          <a:gdLst/>
          <a:ahLst/>
          <a:cxnLst/>
          <a:rect l="0" t="0" r="0" b="0"/>
          <a:pathLst>
            <a:path>
              <a:moveTo>
                <a:pt x="3082542" y="2745805"/>
              </a:moveTo>
              <a:arcTo wR="1713967" hR="1713967" stAng="2220870" swAng="6358261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390E5-E853-4AC6-97C1-38D37935DA28}">
      <dsp:nvSpPr>
        <dsp:cNvPr id="0" name=""/>
        <dsp:cNvSpPr/>
      </dsp:nvSpPr>
      <dsp:spPr>
        <a:xfrm>
          <a:off x="1837" y="945418"/>
          <a:ext cx="3918270" cy="2350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Calibri Light" panose="020F0302020204030204"/>
            </a:rPr>
            <a:t>Entreprise </a:t>
          </a:r>
          <a:br>
            <a:rPr lang="en-US" sz="34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lang="en-US" sz="3400" kern="1200" dirty="0" err="1">
              <a:latin typeface="Calibri Light" panose="020F0302020204030204"/>
            </a:rPr>
            <a:t>créer</a:t>
          </a:r>
          <a:r>
            <a:rPr lang="en-US" sz="3400" kern="1200" dirty="0"/>
            <a:t>, </a:t>
          </a:r>
          <a:r>
            <a:rPr lang="en-US" sz="3400" kern="1200" dirty="0" err="1"/>
            <a:t>supprimer</a:t>
          </a:r>
          <a:r>
            <a:rPr lang="en-US" sz="3400" kern="1200" dirty="0"/>
            <a:t>, </a:t>
          </a:r>
          <a:r>
            <a:rPr lang="en-US" sz="3400" kern="1200" dirty="0" err="1"/>
            <a:t>éditer</a:t>
          </a:r>
          <a:r>
            <a:rPr lang="en-US" sz="3400" kern="1200" dirty="0"/>
            <a:t> des </a:t>
          </a:r>
          <a:r>
            <a:rPr lang="en-US" sz="3400" kern="1200" dirty="0" err="1"/>
            <a:t>offres</a:t>
          </a:r>
          <a:r>
            <a:rPr lang="en-US" sz="3400" kern="1200" dirty="0"/>
            <a:t> </a:t>
          </a:r>
          <a:r>
            <a:rPr lang="en-US" sz="3400" kern="1200" dirty="0" err="1"/>
            <a:t>d'emplois</a:t>
          </a:r>
          <a:endParaRPr lang="en-US" sz="3400" kern="1200" dirty="0"/>
        </a:p>
      </dsp:txBody>
      <dsp:txXfrm>
        <a:off x="70694" y="1014275"/>
        <a:ext cx="3780556" cy="2213248"/>
      </dsp:txXfrm>
    </dsp:sp>
    <dsp:sp modelId="{D8BB823D-EDC0-4244-B9AA-CA2F4A930FE8}">
      <dsp:nvSpPr>
        <dsp:cNvPr id="0" name=""/>
        <dsp:cNvSpPr/>
      </dsp:nvSpPr>
      <dsp:spPr>
        <a:xfrm>
          <a:off x="4264916" y="1635034"/>
          <a:ext cx="830673" cy="971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264916" y="1829380"/>
        <a:ext cx="581471" cy="583039"/>
      </dsp:txXfrm>
    </dsp:sp>
    <dsp:sp modelId="{D6910400-BA97-49BC-BE88-FEC92F132A3C}">
      <dsp:nvSpPr>
        <dsp:cNvPr id="0" name=""/>
        <dsp:cNvSpPr/>
      </dsp:nvSpPr>
      <dsp:spPr>
        <a:xfrm>
          <a:off x="5487416" y="945418"/>
          <a:ext cx="3918270" cy="23509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 err="1"/>
            <a:t>Candidat</a:t>
          </a:r>
          <a:r>
            <a:rPr lang="en-US" sz="3400" b="1" kern="1200" dirty="0"/>
            <a:t> </a:t>
          </a:r>
          <a:br>
            <a:rPr lang="en-US" sz="3400" b="1" kern="1200" dirty="0">
              <a:latin typeface="Calibri Light" panose="020F0302020204030204"/>
            </a:rPr>
          </a:br>
          <a:r>
            <a:rPr lang="en-US" sz="3400" kern="1200" dirty="0" err="1"/>
            <a:t>postuler</a:t>
          </a:r>
          <a:r>
            <a:rPr lang="en-US" sz="3400" kern="1200" dirty="0"/>
            <a:t> à </a:t>
          </a:r>
          <a:r>
            <a:rPr lang="en-US" sz="3400" kern="1200" dirty="0" err="1"/>
            <a:t>une</a:t>
          </a:r>
          <a:r>
            <a:rPr lang="en-US" sz="3400" kern="1200" dirty="0"/>
            <a:t> </a:t>
          </a:r>
          <a:r>
            <a:rPr lang="en-US" sz="3400" kern="1200" dirty="0" err="1"/>
            <a:t>offre</a:t>
          </a:r>
          <a:r>
            <a:rPr lang="en-US" sz="3400" kern="1200" dirty="0"/>
            <a:t> </a:t>
          </a:r>
        </a:p>
      </dsp:txBody>
      <dsp:txXfrm>
        <a:off x="5556273" y="1014275"/>
        <a:ext cx="3780556" cy="2213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2558D-CABE-4A98-9AB9-C28BA711072F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3B3FD-F238-4E27-96EA-3E24F874EA92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FE411-4A74-4B7E-98FA-0BDACA30675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Next JS</a:t>
          </a:r>
        </a:p>
      </dsp:txBody>
      <dsp:txXfrm>
        <a:off x="1342800" y="3255669"/>
        <a:ext cx="3600000" cy="720000"/>
      </dsp:txXfrm>
    </dsp:sp>
    <dsp:sp modelId="{8E79E945-8D54-4B6E-BCDD-82B51FAFCEE1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9B69E-6552-44A3-9C64-BAEED855206B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1B46C-317C-4192-B7AF-90DB70FE767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MySQL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5B1A5FC-46E5-19F4-72DF-CADFC6B67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6" b="786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11500" b="1">
                <a:ln w="22225">
                  <a:solidFill>
                    <a:schemeClr val="tx1"/>
                  </a:solidFill>
                  <a:miter lim="800000"/>
                </a:ln>
                <a:noFill/>
                <a:cs typeface="Calibri Light"/>
              </a:rPr>
              <a:t>Présentation de FakedIndeed</a:t>
            </a:r>
            <a:endParaRPr lang="fr-FR" sz="11500" b="1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diagramme, Plan&#10;&#10;Description générée automatiquement">
            <a:extLst>
              <a:ext uri="{FF2B5EF4-FFF2-40B4-BE49-F238E27FC236}">
                <a16:creationId xmlns:a16="http://schemas.microsoft.com/office/drawing/2014/main" id="{5D1BD32A-B402-B761-C43A-CB1D9D85C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BD913A-A5A5-9B7C-8FC7-8C8803A3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Organisation du travail</a:t>
            </a:r>
          </a:p>
        </p:txBody>
      </p:sp>
    </p:spTree>
    <p:extLst>
      <p:ext uri="{BB962C8B-B14F-4D97-AF65-F5344CB8AC3E}">
        <p14:creationId xmlns:p14="http://schemas.microsoft.com/office/powerpoint/2010/main" val="408806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Personne tenant une pièce de puzzle">
            <a:extLst>
              <a:ext uri="{FF2B5EF4-FFF2-40B4-BE49-F238E27FC236}">
                <a16:creationId xmlns:a16="http://schemas.microsoft.com/office/drawing/2014/main" id="{54A06546-C7CC-364B-52FA-441409B39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95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1BEABC-6381-F9F7-67C0-74DAE011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Plan futur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24FA-3AB3-FA14-8966-03DCAD8E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Fonctionnalité FakedLinkedin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6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Une loupe et un point d’interrogation">
            <a:extLst>
              <a:ext uri="{FF2B5EF4-FFF2-40B4-BE49-F238E27FC236}">
                <a16:creationId xmlns:a16="http://schemas.microsoft.com/office/drawing/2014/main" id="{1A02BD72-98E3-AE67-660B-43B3D970A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6" t="9092" r="25933" b="-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22126E-72EE-A38A-7098-02F86282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Merci de </a:t>
            </a:r>
            <a:r>
              <a:rPr lang="en-US" sz="4800" b="1" err="1">
                <a:solidFill>
                  <a:schemeClr val="bg1"/>
                </a:solidFill>
              </a:rPr>
              <a:t>votre</a:t>
            </a:r>
            <a:r>
              <a:rPr lang="en-US" sz="4800" b="1" dirty="0">
                <a:solidFill>
                  <a:schemeClr val="bg1"/>
                </a:solidFill>
              </a:rPr>
              <a:t> attention</a:t>
            </a:r>
            <a:endParaRPr lang="en-US" sz="48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DFB514-8043-13EF-D263-DD8624FE2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Avez-vous des questions 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B7D9F-BFF0-C49E-6DD7-13EE95EB3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" b="-1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57300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3096C2-7B36-62CE-EA8C-B76E5343C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437" b="629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9D44F0-64B6-6016-D3F9-B075BC0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Objectifs: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12AE-B92A-9F92-8891-E76E5361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cs typeface="Calibri"/>
              </a:rPr>
              <a:t>Créer une base de données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Créer une page web en front end proposant des offres d'emplois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Créer une api 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7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B1FDC824-B852-F012-16F0-2BDECB332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4" b="143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594282-30DF-D966-75E9-26D3B796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Public cible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539A9CA-80EF-D498-D376-66098DEB0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62618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7860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F10DD-4DC1-9B2D-32FD-B8DF96A3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chemeClr val="bg1"/>
                </a:solidFill>
                <a:cs typeface="Calibri Light"/>
              </a:rPr>
              <a:t>Fonctionnalités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chemeClr val="bg1"/>
                </a:solidFill>
                <a:cs typeface="Calibri Light"/>
              </a:rPr>
              <a:t>clés</a:t>
            </a:r>
            <a:endParaRPr lang="en-US" sz="4000" dirty="0" err="1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AC61EF-4A3A-B82D-F3DE-7FC447B77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057342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8411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F6D013-C449-6D84-BD50-41B993D75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81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82F79-879F-9C0D-61D4-5AD819F7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Choix des Technologies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31D4CC-AFD9-E12F-5DC8-4FB2E8C52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902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1321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45834765-8033-5A5D-E2F0-7AA1F0407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1"/>
          <a:stretch/>
        </p:blipFill>
        <p:spPr>
          <a:xfrm>
            <a:off x="20" y="1"/>
            <a:ext cx="12191980" cy="6721475"/>
          </a:xfrm>
          <a:custGeom>
            <a:avLst/>
            <a:gdLst/>
            <a:ahLst/>
            <a:cxnLst/>
            <a:rect l="l" t="t" r="r" b="b"/>
            <a:pathLst>
              <a:path w="12192000" h="6721475">
                <a:moveTo>
                  <a:pt x="4721175" y="5742856"/>
                </a:moveTo>
                <a:lnTo>
                  <a:pt x="4722110" y="5743067"/>
                </a:lnTo>
                <a:cubicBezTo>
                  <a:pt x="4721144" y="5743709"/>
                  <a:pt x="4718265" y="5744315"/>
                  <a:pt x="4717201" y="57443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34942"/>
                </a:lnTo>
                <a:lnTo>
                  <a:pt x="12192000" y="2274073"/>
                </a:lnTo>
                <a:lnTo>
                  <a:pt x="12192000" y="6586253"/>
                </a:lnTo>
                <a:lnTo>
                  <a:pt x="12140861" y="6605451"/>
                </a:lnTo>
                <a:cubicBezTo>
                  <a:pt x="12126657" y="6607665"/>
                  <a:pt x="12093590" y="6662867"/>
                  <a:pt x="12080162" y="6661300"/>
                </a:cubicBezTo>
                <a:cubicBezTo>
                  <a:pt x="11978189" y="6685453"/>
                  <a:pt x="11967362" y="6708506"/>
                  <a:pt x="11917886" y="6696520"/>
                </a:cubicBezTo>
                <a:cubicBezTo>
                  <a:pt x="11872780" y="6694805"/>
                  <a:pt x="11928862" y="6731720"/>
                  <a:pt x="11894611" y="6718680"/>
                </a:cubicBezTo>
                <a:cubicBezTo>
                  <a:pt x="11860360" y="6705640"/>
                  <a:pt x="11736092" y="6642174"/>
                  <a:pt x="11712380" y="6618279"/>
                </a:cubicBezTo>
                <a:cubicBezTo>
                  <a:pt x="11688668" y="6594384"/>
                  <a:pt x="11627913" y="6617875"/>
                  <a:pt x="11585367" y="6575313"/>
                </a:cubicBezTo>
                <a:lnTo>
                  <a:pt x="11516471" y="6498621"/>
                </a:lnTo>
                <a:cubicBezTo>
                  <a:pt x="11468275" y="6496789"/>
                  <a:pt x="11507336" y="6461535"/>
                  <a:pt x="11462693" y="6445069"/>
                </a:cubicBezTo>
                <a:cubicBezTo>
                  <a:pt x="11417568" y="6443442"/>
                  <a:pt x="11408022" y="6391555"/>
                  <a:pt x="11369713" y="6383596"/>
                </a:cubicBezTo>
                <a:cubicBezTo>
                  <a:pt x="11354318" y="6389646"/>
                  <a:pt x="11288329" y="6334752"/>
                  <a:pt x="11273970" y="6323928"/>
                </a:cubicBezTo>
                <a:cubicBezTo>
                  <a:pt x="11231914" y="6325320"/>
                  <a:pt x="11221974" y="6315486"/>
                  <a:pt x="11195085" y="6302909"/>
                </a:cubicBezTo>
                <a:cubicBezTo>
                  <a:pt x="11164087" y="6332691"/>
                  <a:pt x="11171650" y="6306732"/>
                  <a:pt x="11143409" y="6303556"/>
                </a:cubicBezTo>
                <a:cubicBezTo>
                  <a:pt x="11125907" y="6299917"/>
                  <a:pt x="11102604" y="6295777"/>
                  <a:pt x="11085936" y="6294307"/>
                </a:cubicBezTo>
                <a:cubicBezTo>
                  <a:pt x="11057494" y="6294603"/>
                  <a:pt x="11029907" y="6276438"/>
                  <a:pt x="11030954" y="6291426"/>
                </a:cubicBezTo>
                <a:cubicBezTo>
                  <a:pt x="11007785" y="6293943"/>
                  <a:pt x="10982006" y="6298120"/>
                  <a:pt x="10951061" y="6296182"/>
                </a:cubicBezTo>
                <a:cubicBezTo>
                  <a:pt x="10885366" y="6259348"/>
                  <a:pt x="10915289" y="6295910"/>
                  <a:pt x="10857722" y="6283099"/>
                </a:cubicBezTo>
                <a:cubicBezTo>
                  <a:pt x="10806647" y="6270732"/>
                  <a:pt x="10707076" y="6237654"/>
                  <a:pt x="10644617" y="6221981"/>
                </a:cubicBezTo>
                <a:cubicBezTo>
                  <a:pt x="10616447" y="6217166"/>
                  <a:pt x="10558604" y="6206555"/>
                  <a:pt x="10519278" y="6201735"/>
                </a:cubicBezTo>
                <a:cubicBezTo>
                  <a:pt x="10495462" y="6203254"/>
                  <a:pt x="10473831" y="6189810"/>
                  <a:pt x="10445982" y="6199677"/>
                </a:cubicBezTo>
                <a:cubicBezTo>
                  <a:pt x="10436537" y="6203715"/>
                  <a:pt x="10409282" y="6202908"/>
                  <a:pt x="10383866" y="6195830"/>
                </a:cubicBezTo>
                <a:cubicBezTo>
                  <a:pt x="10374828" y="6204037"/>
                  <a:pt x="10347865" y="6195374"/>
                  <a:pt x="10336853" y="6195219"/>
                </a:cubicBezTo>
                <a:cubicBezTo>
                  <a:pt x="10323587" y="6201929"/>
                  <a:pt x="10274742" y="6192863"/>
                  <a:pt x="10261099" y="6185468"/>
                </a:cubicBezTo>
                <a:lnTo>
                  <a:pt x="10126498" y="6173953"/>
                </a:lnTo>
                <a:lnTo>
                  <a:pt x="10082167" y="6171858"/>
                </a:lnTo>
                <a:cubicBezTo>
                  <a:pt x="10074568" y="6173927"/>
                  <a:pt x="10046861" y="6172599"/>
                  <a:pt x="10039238" y="6173522"/>
                </a:cubicBezTo>
                <a:cubicBezTo>
                  <a:pt x="9998459" y="6163421"/>
                  <a:pt x="9984395" y="6162931"/>
                  <a:pt x="9960017" y="6158007"/>
                </a:cubicBezTo>
                <a:cubicBezTo>
                  <a:pt x="9918981" y="6157865"/>
                  <a:pt x="9888742" y="6161064"/>
                  <a:pt x="9847790" y="6151239"/>
                </a:cubicBezTo>
                <a:lnTo>
                  <a:pt x="9728307" y="6131032"/>
                </a:lnTo>
                <a:cubicBezTo>
                  <a:pt x="9675057" y="6140618"/>
                  <a:pt x="9602036" y="6132224"/>
                  <a:pt x="9584505" y="6119612"/>
                </a:cubicBezTo>
                <a:cubicBezTo>
                  <a:pt x="9518953" y="6105336"/>
                  <a:pt x="9415430" y="6079210"/>
                  <a:pt x="9343050" y="6073910"/>
                </a:cubicBezTo>
                <a:lnTo>
                  <a:pt x="9231368" y="6022005"/>
                </a:lnTo>
                <a:lnTo>
                  <a:pt x="9194808" y="6011926"/>
                </a:lnTo>
                <a:lnTo>
                  <a:pt x="9189244" y="6002687"/>
                </a:lnTo>
                <a:lnTo>
                  <a:pt x="9151230" y="5991485"/>
                </a:lnTo>
                <a:lnTo>
                  <a:pt x="9150208" y="5992550"/>
                </a:lnTo>
                <a:cubicBezTo>
                  <a:pt x="9147046" y="5994681"/>
                  <a:pt x="9143082" y="5995773"/>
                  <a:pt x="9137316" y="5994719"/>
                </a:cubicBezTo>
                <a:cubicBezTo>
                  <a:pt x="9138863" y="6014203"/>
                  <a:pt x="9130953" y="6000914"/>
                  <a:pt x="9113810" y="5996085"/>
                </a:cubicBezTo>
                <a:cubicBezTo>
                  <a:pt x="9112389" y="6025268"/>
                  <a:pt x="9068115" y="5990834"/>
                  <a:pt x="9053451" y="6004399"/>
                </a:cubicBezTo>
                <a:lnTo>
                  <a:pt x="9005484" y="6001114"/>
                </a:lnTo>
                <a:lnTo>
                  <a:pt x="9005199" y="6001354"/>
                </a:lnTo>
                <a:cubicBezTo>
                  <a:pt x="9003144" y="6001574"/>
                  <a:pt x="9000325" y="6001246"/>
                  <a:pt x="8996230" y="6000143"/>
                </a:cubicBezTo>
                <a:lnTo>
                  <a:pt x="8990392" y="5998082"/>
                </a:lnTo>
                <a:lnTo>
                  <a:pt x="8974335" y="5994856"/>
                </a:lnTo>
                <a:lnTo>
                  <a:pt x="8968009" y="5995556"/>
                </a:lnTo>
                <a:lnTo>
                  <a:pt x="8963046" y="5997781"/>
                </a:lnTo>
                <a:cubicBezTo>
                  <a:pt x="8954691" y="5989830"/>
                  <a:pt x="8955518" y="5980882"/>
                  <a:pt x="8928986" y="6000969"/>
                </a:cubicBezTo>
                <a:cubicBezTo>
                  <a:pt x="8898032" y="5999949"/>
                  <a:pt x="8789301" y="5985294"/>
                  <a:pt x="8752442" y="5981737"/>
                </a:cubicBezTo>
                <a:cubicBezTo>
                  <a:pt x="8719820" y="5971017"/>
                  <a:pt x="8748195" y="5984678"/>
                  <a:pt x="8707845" y="5979636"/>
                </a:cubicBezTo>
                <a:cubicBezTo>
                  <a:pt x="8671607" y="5960101"/>
                  <a:pt x="8639143" y="5976541"/>
                  <a:pt x="8596069" y="5971064"/>
                </a:cubicBezTo>
                <a:lnTo>
                  <a:pt x="8525228" y="5985906"/>
                </a:lnTo>
                <a:lnTo>
                  <a:pt x="8510981" y="5979991"/>
                </a:lnTo>
                <a:lnTo>
                  <a:pt x="8506165" y="5976990"/>
                </a:lnTo>
                <a:cubicBezTo>
                  <a:pt x="8502647" y="5975213"/>
                  <a:pt x="8500046" y="5974402"/>
                  <a:pt x="8497966" y="5974252"/>
                </a:cubicBezTo>
                <a:lnTo>
                  <a:pt x="8497592" y="5974431"/>
                </a:lnTo>
                <a:lnTo>
                  <a:pt x="8490247" y="5971381"/>
                </a:lnTo>
                <a:lnTo>
                  <a:pt x="8367180" y="5957339"/>
                </a:lnTo>
                <a:cubicBezTo>
                  <a:pt x="8362022" y="5955314"/>
                  <a:pt x="8357731" y="5955662"/>
                  <a:pt x="8353797" y="5957145"/>
                </a:cubicBezTo>
                <a:lnTo>
                  <a:pt x="8352370" y="5957985"/>
                </a:lnTo>
                <a:lnTo>
                  <a:pt x="8320102" y="5940567"/>
                </a:lnTo>
                <a:lnTo>
                  <a:pt x="8314430" y="5940241"/>
                </a:lnTo>
                <a:lnTo>
                  <a:pt x="8295171" y="5926346"/>
                </a:lnTo>
                <a:lnTo>
                  <a:pt x="8284274" y="5920523"/>
                </a:lnTo>
                <a:lnTo>
                  <a:pt x="8283147" y="5916080"/>
                </a:lnTo>
                <a:cubicBezTo>
                  <a:pt x="8280843" y="5912835"/>
                  <a:pt x="8276149" y="5910187"/>
                  <a:pt x="8266073" y="5908905"/>
                </a:cubicBezTo>
                <a:lnTo>
                  <a:pt x="8263374" y="5909135"/>
                </a:lnTo>
                <a:lnTo>
                  <a:pt x="8252031" y="5899292"/>
                </a:lnTo>
                <a:cubicBezTo>
                  <a:pt x="8248857" y="5895442"/>
                  <a:pt x="8246645" y="5891160"/>
                  <a:pt x="8245832" y="5886300"/>
                </a:cubicBezTo>
                <a:cubicBezTo>
                  <a:pt x="8181825" y="5889207"/>
                  <a:pt x="8147128" y="5855085"/>
                  <a:pt x="8090269" y="5840139"/>
                </a:cubicBezTo>
                <a:cubicBezTo>
                  <a:pt x="8025465" y="5816997"/>
                  <a:pt x="7967068" y="5795761"/>
                  <a:pt x="7905405" y="5798166"/>
                </a:cubicBezTo>
                <a:cubicBezTo>
                  <a:pt x="7835117" y="5783254"/>
                  <a:pt x="7780963" y="5781023"/>
                  <a:pt x="7718742" y="5772451"/>
                </a:cubicBezTo>
                <a:lnTo>
                  <a:pt x="7614344" y="5775922"/>
                </a:lnTo>
                <a:lnTo>
                  <a:pt x="7527540" y="5770094"/>
                </a:lnTo>
                <a:lnTo>
                  <a:pt x="7519568" y="5767541"/>
                </a:lnTo>
                <a:cubicBezTo>
                  <a:pt x="7513990" y="5766202"/>
                  <a:pt x="7510170" y="5765852"/>
                  <a:pt x="7507409" y="5766206"/>
                </a:cubicBezTo>
                <a:lnTo>
                  <a:pt x="7507037" y="5766533"/>
                </a:lnTo>
                <a:lnTo>
                  <a:pt x="7495792" y="5764581"/>
                </a:lnTo>
                <a:cubicBezTo>
                  <a:pt x="7476983" y="5760463"/>
                  <a:pt x="7422525" y="5777879"/>
                  <a:pt x="7405388" y="5772686"/>
                </a:cubicBezTo>
                <a:cubicBezTo>
                  <a:pt x="7374786" y="5775636"/>
                  <a:pt x="7333987" y="5776741"/>
                  <a:pt x="7312177" y="5782281"/>
                </a:cubicBezTo>
                <a:lnTo>
                  <a:pt x="7310850" y="5783723"/>
                </a:lnTo>
                <a:lnTo>
                  <a:pt x="7218557" y="5758474"/>
                </a:lnTo>
                <a:lnTo>
                  <a:pt x="7201099" y="5753924"/>
                </a:lnTo>
                <a:lnTo>
                  <a:pt x="7197001" y="5748566"/>
                </a:lnTo>
                <a:cubicBezTo>
                  <a:pt x="7192109" y="5745043"/>
                  <a:pt x="7184503" y="5742904"/>
                  <a:pt x="7170805" y="5743918"/>
                </a:cubicBezTo>
                <a:lnTo>
                  <a:pt x="7096985" y="5731690"/>
                </a:lnTo>
                <a:cubicBezTo>
                  <a:pt x="7061145" y="5730712"/>
                  <a:pt x="7050186" y="5729735"/>
                  <a:pt x="7018493" y="5732064"/>
                </a:cubicBezTo>
                <a:cubicBezTo>
                  <a:pt x="6937525" y="5721126"/>
                  <a:pt x="6943642" y="5696960"/>
                  <a:pt x="6904143" y="5702558"/>
                </a:cubicBezTo>
                <a:cubicBezTo>
                  <a:pt x="6871919" y="5707766"/>
                  <a:pt x="6787986" y="5688692"/>
                  <a:pt x="6708219" y="5674603"/>
                </a:cubicBezTo>
                <a:cubicBezTo>
                  <a:pt x="6649103" y="5665148"/>
                  <a:pt x="6628103" y="5651047"/>
                  <a:pt x="6549452" y="5645827"/>
                </a:cubicBezTo>
                <a:cubicBezTo>
                  <a:pt x="6472151" y="5601737"/>
                  <a:pt x="6409693" y="5625460"/>
                  <a:pt x="6317557" y="5599027"/>
                </a:cubicBezTo>
                <a:cubicBezTo>
                  <a:pt x="6297548" y="5583505"/>
                  <a:pt x="6209289" y="5600698"/>
                  <a:pt x="6168671" y="5596940"/>
                </a:cubicBezTo>
                <a:cubicBezTo>
                  <a:pt x="6128053" y="5593182"/>
                  <a:pt x="6090537" y="5579634"/>
                  <a:pt x="6073845" y="5576478"/>
                </a:cubicBezTo>
                <a:lnTo>
                  <a:pt x="6068527" y="5578015"/>
                </a:lnTo>
                <a:lnTo>
                  <a:pt x="6048635" y="5577332"/>
                </a:lnTo>
                <a:lnTo>
                  <a:pt x="6041280" y="5585681"/>
                </a:lnTo>
                <a:lnTo>
                  <a:pt x="6010089" y="5590774"/>
                </a:lnTo>
                <a:cubicBezTo>
                  <a:pt x="5998678" y="5591361"/>
                  <a:pt x="5970125" y="5590448"/>
                  <a:pt x="5957374" y="5587130"/>
                </a:cubicBezTo>
                <a:lnTo>
                  <a:pt x="5758917" y="5571438"/>
                </a:lnTo>
                <a:lnTo>
                  <a:pt x="5626958" y="5570415"/>
                </a:lnTo>
                <a:lnTo>
                  <a:pt x="5470904" y="5584435"/>
                </a:lnTo>
                <a:cubicBezTo>
                  <a:pt x="5478132" y="5597463"/>
                  <a:pt x="5439008" y="5583397"/>
                  <a:pt x="5432758" y="5595688"/>
                </a:cubicBezTo>
                <a:cubicBezTo>
                  <a:pt x="5429367" y="5605720"/>
                  <a:pt x="5391826" y="5610404"/>
                  <a:pt x="5381665" y="5613390"/>
                </a:cubicBezTo>
                <a:lnTo>
                  <a:pt x="5261761" y="5633807"/>
                </a:lnTo>
                <a:cubicBezTo>
                  <a:pt x="5251596" y="5633991"/>
                  <a:pt x="5230549" y="5642301"/>
                  <a:pt x="5222961" y="5644931"/>
                </a:cubicBezTo>
                <a:lnTo>
                  <a:pt x="5174658" y="5647921"/>
                </a:lnTo>
                <a:lnTo>
                  <a:pt x="5156553" y="5655144"/>
                </a:lnTo>
                <a:lnTo>
                  <a:pt x="5142596" y="5658544"/>
                </a:lnTo>
                <a:lnTo>
                  <a:pt x="5139595" y="5660645"/>
                </a:lnTo>
                <a:cubicBezTo>
                  <a:pt x="5133875" y="5664685"/>
                  <a:pt x="5128077" y="5668496"/>
                  <a:pt x="5121657" y="5671498"/>
                </a:cubicBezTo>
                <a:cubicBezTo>
                  <a:pt x="5108318" y="5642879"/>
                  <a:pt x="5064854" y="5692315"/>
                  <a:pt x="5065789" y="5664927"/>
                </a:cubicBezTo>
                <a:cubicBezTo>
                  <a:pt x="5028194" y="5676443"/>
                  <a:pt x="5038945" y="5647354"/>
                  <a:pt x="5011512" y="5681308"/>
                </a:cubicBezTo>
                <a:cubicBezTo>
                  <a:pt x="4937025" y="5680925"/>
                  <a:pt x="4916355" y="5667918"/>
                  <a:pt x="4840439" y="5705325"/>
                </a:cubicBezTo>
                <a:cubicBezTo>
                  <a:pt x="4806741" y="5721967"/>
                  <a:pt x="4784108" y="5733113"/>
                  <a:pt x="4762445" y="5733093"/>
                </a:cubicBezTo>
                <a:cubicBezTo>
                  <a:pt x="4741324" y="5737594"/>
                  <a:pt x="4729483" y="5740416"/>
                  <a:pt x="4723183" y="5742108"/>
                </a:cubicBezTo>
                <a:lnTo>
                  <a:pt x="4721175" y="5742856"/>
                </a:lnTo>
                <a:lnTo>
                  <a:pt x="4715526" y="5741581"/>
                </a:lnTo>
                <a:cubicBezTo>
                  <a:pt x="4680149" y="5748537"/>
                  <a:pt x="4524746" y="5749345"/>
                  <a:pt x="4515811" y="5751483"/>
                </a:cubicBezTo>
                <a:cubicBezTo>
                  <a:pt x="4457821" y="5764595"/>
                  <a:pt x="4462660" y="5765336"/>
                  <a:pt x="4428540" y="5762134"/>
                </a:cubicBezTo>
                <a:cubicBezTo>
                  <a:pt x="4423305" y="5758763"/>
                  <a:pt x="4368975" y="5765057"/>
                  <a:pt x="4362874" y="5763480"/>
                </a:cubicBezTo>
                <a:lnTo>
                  <a:pt x="4316963" y="5756865"/>
                </a:lnTo>
                <a:lnTo>
                  <a:pt x="4315109" y="5758206"/>
                </a:lnTo>
                <a:cubicBezTo>
                  <a:pt x="4306124" y="5761577"/>
                  <a:pt x="4299996" y="5761576"/>
                  <a:pt x="4295141" y="5760085"/>
                </a:cubicBezTo>
                <a:lnTo>
                  <a:pt x="4290061" y="5757168"/>
                </a:lnTo>
                <a:lnTo>
                  <a:pt x="4276140" y="5757414"/>
                </a:lnTo>
                <a:lnTo>
                  <a:pt x="4248115" y="5755090"/>
                </a:lnTo>
                <a:lnTo>
                  <a:pt x="4202048" y="5757885"/>
                </a:lnTo>
                <a:cubicBezTo>
                  <a:pt x="4201946" y="5758305"/>
                  <a:pt x="4201844" y="5758724"/>
                  <a:pt x="4201744" y="5759144"/>
                </a:cubicBezTo>
                <a:cubicBezTo>
                  <a:pt x="4200117" y="5761981"/>
                  <a:pt x="4197141" y="5764100"/>
                  <a:pt x="4191246" y="5764778"/>
                </a:cubicBezTo>
                <a:cubicBezTo>
                  <a:pt x="4204214" y="5782067"/>
                  <a:pt x="4161275" y="5780172"/>
                  <a:pt x="4142743" y="5780643"/>
                </a:cubicBezTo>
                <a:cubicBezTo>
                  <a:pt x="4124718" y="5787709"/>
                  <a:pt x="4099100" y="5801289"/>
                  <a:pt x="4083095" y="5807176"/>
                </a:cubicBezTo>
                <a:lnTo>
                  <a:pt x="4074544" y="5808011"/>
                </a:lnTo>
                <a:cubicBezTo>
                  <a:pt x="4074505" y="5808112"/>
                  <a:pt x="4074464" y="5808211"/>
                  <a:pt x="4074425" y="5808310"/>
                </a:cubicBezTo>
                <a:cubicBezTo>
                  <a:pt x="4072679" y="5809094"/>
                  <a:pt x="4069907" y="5809595"/>
                  <a:pt x="4065508" y="5809754"/>
                </a:cubicBezTo>
                <a:lnTo>
                  <a:pt x="4058952" y="5809536"/>
                </a:lnTo>
                <a:lnTo>
                  <a:pt x="4042362" y="5811157"/>
                </a:lnTo>
                <a:lnTo>
                  <a:pt x="4036994" y="5813591"/>
                </a:lnTo>
                <a:lnTo>
                  <a:pt x="4035361" y="5817258"/>
                </a:lnTo>
                <a:lnTo>
                  <a:pt x="4033776" y="5817023"/>
                </a:lnTo>
                <a:cubicBezTo>
                  <a:pt x="4021425" y="5812159"/>
                  <a:pt x="4016875" y="5803783"/>
                  <a:pt x="4004536" y="5829591"/>
                </a:cubicBezTo>
                <a:cubicBezTo>
                  <a:pt x="3976668" y="5822526"/>
                  <a:pt x="3972978" y="5837855"/>
                  <a:pt x="3936844" y="5847048"/>
                </a:cubicBezTo>
                <a:cubicBezTo>
                  <a:pt x="3920507" y="5839324"/>
                  <a:pt x="3908536" y="5844013"/>
                  <a:pt x="3897273" y="5852703"/>
                </a:cubicBezTo>
                <a:cubicBezTo>
                  <a:pt x="3861093" y="5852207"/>
                  <a:pt x="3829629" y="5866077"/>
                  <a:pt x="3789758" y="5872941"/>
                </a:cubicBezTo>
                <a:cubicBezTo>
                  <a:pt x="3741008" y="5887647"/>
                  <a:pt x="3725130" y="5889624"/>
                  <a:pt x="3682511" y="5896864"/>
                </a:cubicBezTo>
                <a:lnTo>
                  <a:pt x="3610033" y="5929135"/>
                </a:lnTo>
                <a:lnTo>
                  <a:pt x="3603853" y="5927773"/>
                </a:lnTo>
                <a:cubicBezTo>
                  <a:pt x="3599581" y="5927154"/>
                  <a:pt x="3596727" y="5927154"/>
                  <a:pt x="3594734" y="5927609"/>
                </a:cubicBezTo>
                <a:lnTo>
                  <a:pt x="3594499" y="5927878"/>
                </a:lnTo>
                <a:lnTo>
                  <a:pt x="3585976" y="5927188"/>
                </a:lnTo>
                <a:cubicBezTo>
                  <a:pt x="3571624" y="5925397"/>
                  <a:pt x="3549390" y="5939596"/>
                  <a:pt x="3536133" y="5936887"/>
                </a:cubicBezTo>
                <a:cubicBezTo>
                  <a:pt x="3513941" y="5941183"/>
                  <a:pt x="3488623" y="5934918"/>
                  <a:pt x="3473221" y="5940548"/>
                </a:cubicBezTo>
                <a:lnTo>
                  <a:pt x="3400726" y="5952596"/>
                </a:lnTo>
                <a:lnTo>
                  <a:pt x="3375936" y="5941189"/>
                </a:lnTo>
                <a:lnTo>
                  <a:pt x="3348220" y="5944802"/>
                </a:lnTo>
                <a:cubicBezTo>
                  <a:pt x="3337207" y="5945475"/>
                  <a:pt x="3327055" y="5946237"/>
                  <a:pt x="3319640" y="5949737"/>
                </a:cubicBezTo>
                <a:lnTo>
                  <a:pt x="3248530" y="5968289"/>
                </a:lnTo>
                <a:lnTo>
                  <a:pt x="3210309" y="5954736"/>
                </a:lnTo>
                <a:cubicBezTo>
                  <a:pt x="3206089" y="5952812"/>
                  <a:pt x="3200153" y="5952268"/>
                  <a:pt x="3190376" y="5954857"/>
                </a:cubicBezTo>
                <a:lnTo>
                  <a:pt x="3188146" y="5956038"/>
                </a:lnTo>
                <a:cubicBezTo>
                  <a:pt x="3182626" y="5954058"/>
                  <a:pt x="3141857" y="5956624"/>
                  <a:pt x="3108597" y="5957358"/>
                </a:cubicBezTo>
                <a:cubicBezTo>
                  <a:pt x="3055969" y="5959784"/>
                  <a:pt x="3048941" y="5952417"/>
                  <a:pt x="2988585" y="5960444"/>
                </a:cubicBezTo>
                <a:cubicBezTo>
                  <a:pt x="2928854" y="5964632"/>
                  <a:pt x="2917952" y="5959591"/>
                  <a:pt x="2876541" y="5967961"/>
                </a:cubicBezTo>
                <a:lnTo>
                  <a:pt x="2626865" y="5968713"/>
                </a:lnTo>
                <a:cubicBezTo>
                  <a:pt x="2562349" y="5946800"/>
                  <a:pt x="2563423" y="5977398"/>
                  <a:pt x="2491423" y="5970428"/>
                </a:cubicBezTo>
                <a:cubicBezTo>
                  <a:pt x="2433092" y="6035904"/>
                  <a:pt x="2455710" y="5995425"/>
                  <a:pt x="2415618" y="6003657"/>
                </a:cubicBezTo>
                <a:lnTo>
                  <a:pt x="2290099" y="6001093"/>
                </a:lnTo>
                <a:cubicBezTo>
                  <a:pt x="2257058" y="5987464"/>
                  <a:pt x="2202459" y="6022632"/>
                  <a:pt x="2161715" y="6004244"/>
                </a:cubicBezTo>
                <a:cubicBezTo>
                  <a:pt x="2122715" y="6007244"/>
                  <a:pt x="2080451" y="6015292"/>
                  <a:pt x="2056090" y="6019086"/>
                </a:cubicBezTo>
                <a:cubicBezTo>
                  <a:pt x="2019829" y="6026050"/>
                  <a:pt x="1978840" y="6038739"/>
                  <a:pt x="1944154" y="6046026"/>
                </a:cubicBezTo>
                <a:cubicBezTo>
                  <a:pt x="1925868" y="6034021"/>
                  <a:pt x="1896028" y="6059125"/>
                  <a:pt x="1847969" y="6062810"/>
                </a:cubicBezTo>
                <a:cubicBezTo>
                  <a:pt x="1827978" y="6048913"/>
                  <a:pt x="1815571" y="6065486"/>
                  <a:pt x="1777084" y="6047209"/>
                </a:cubicBezTo>
                <a:cubicBezTo>
                  <a:pt x="1775440" y="6049158"/>
                  <a:pt x="1773398" y="6050977"/>
                  <a:pt x="1771026" y="6052610"/>
                </a:cubicBezTo>
                <a:cubicBezTo>
                  <a:pt x="1757252" y="6062088"/>
                  <a:pt x="1735529" y="6063344"/>
                  <a:pt x="1722510" y="6055412"/>
                </a:cubicBezTo>
                <a:cubicBezTo>
                  <a:pt x="1691780" y="6043382"/>
                  <a:pt x="1662322" y="6038247"/>
                  <a:pt x="1633942" y="6035716"/>
                </a:cubicBezTo>
                <a:lnTo>
                  <a:pt x="1586146" y="6045126"/>
                </a:lnTo>
                <a:cubicBezTo>
                  <a:pt x="1567949" y="6050358"/>
                  <a:pt x="1545901" y="6061305"/>
                  <a:pt x="1524749" y="6067115"/>
                </a:cubicBezTo>
                <a:cubicBezTo>
                  <a:pt x="1502587" y="6070337"/>
                  <a:pt x="1478014" y="6065935"/>
                  <a:pt x="1459243" y="6079986"/>
                </a:cubicBezTo>
                <a:cubicBezTo>
                  <a:pt x="1421475" y="6095139"/>
                  <a:pt x="1374525" y="6079162"/>
                  <a:pt x="1349458" y="6115647"/>
                </a:cubicBezTo>
                <a:cubicBezTo>
                  <a:pt x="1273277" y="6137331"/>
                  <a:pt x="1121513" y="6171202"/>
                  <a:pt x="1009213" y="6196169"/>
                </a:cubicBezTo>
                <a:cubicBezTo>
                  <a:pt x="939017" y="6208471"/>
                  <a:pt x="866896" y="6205091"/>
                  <a:pt x="808573" y="6211966"/>
                </a:cubicBezTo>
                <a:cubicBezTo>
                  <a:pt x="802824" y="6209126"/>
                  <a:pt x="726017" y="6232905"/>
                  <a:pt x="719550" y="6231933"/>
                </a:cubicBezTo>
                <a:lnTo>
                  <a:pt x="698796" y="6232599"/>
                </a:lnTo>
                <a:cubicBezTo>
                  <a:pt x="689834" y="6236836"/>
                  <a:pt x="683493" y="6237437"/>
                  <a:pt x="678328" y="6236429"/>
                </a:cubicBezTo>
                <a:lnTo>
                  <a:pt x="672785" y="6234027"/>
                </a:lnTo>
                <a:lnTo>
                  <a:pt x="658407" y="6235638"/>
                </a:lnTo>
                <a:lnTo>
                  <a:pt x="629186" y="6236074"/>
                </a:lnTo>
                <a:lnTo>
                  <a:pt x="624559" y="6238724"/>
                </a:lnTo>
                <a:lnTo>
                  <a:pt x="581799" y="6243380"/>
                </a:lnTo>
                <a:cubicBezTo>
                  <a:pt x="581737" y="6243807"/>
                  <a:pt x="581672" y="6244236"/>
                  <a:pt x="581609" y="6244664"/>
                </a:cubicBezTo>
                <a:cubicBezTo>
                  <a:pt x="580205" y="6247646"/>
                  <a:pt x="577332" y="6250048"/>
                  <a:pt x="571300" y="6251300"/>
                </a:cubicBezTo>
                <a:cubicBezTo>
                  <a:pt x="551624" y="6261209"/>
                  <a:pt x="484500" y="6294596"/>
                  <a:pt x="463550" y="6304115"/>
                </a:cubicBezTo>
                <a:cubicBezTo>
                  <a:pt x="453137" y="6305662"/>
                  <a:pt x="449732" y="6307620"/>
                  <a:pt x="445607" y="6308407"/>
                </a:cubicBezTo>
                <a:lnTo>
                  <a:pt x="438800" y="6308835"/>
                </a:lnTo>
                <a:cubicBezTo>
                  <a:pt x="417223" y="6317125"/>
                  <a:pt x="343313" y="6348349"/>
                  <a:pt x="316139" y="6358155"/>
                </a:cubicBezTo>
                <a:cubicBezTo>
                  <a:pt x="298482" y="6352074"/>
                  <a:pt x="286557" y="6357914"/>
                  <a:pt x="275749" y="6367668"/>
                </a:cubicBezTo>
                <a:cubicBezTo>
                  <a:pt x="238275" y="6370726"/>
                  <a:pt x="207077" y="6387621"/>
                  <a:pt x="166497" y="6398366"/>
                </a:cubicBezTo>
                <a:lnTo>
                  <a:pt x="1" y="6464830"/>
                </a:lnTo>
                <a:lnTo>
                  <a:pt x="1" y="2274073"/>
                </a:lnTo>
                <a:lnTo>
                  <a:pt x="0" y="2274073"/>
                </a:lnTo>
                <a:close/>
              </a:path>
            </a:pathLst>
          </a:custGeom>
        </p:spPr>
      </p:pic>
      <p:pic>
        <p:nvPicPr>
          <p:cNvPr id="6" name="Picture 1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DEA9A162-910F-A1E3-C1AE-AC6472A38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" r="-198"/>
          <a:stretch/>
        </p:blipFill>
        <p:spPr>
          <a:xfrm>
            <a:off x="-5644" y="-4072"/>
            <a:ext cx="12203288" cy="58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756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45834765-8033-5A5D-E2F0-7AA1F0407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1"/>
          <a:stretch/>
        </p:blipFill>
        <p:spPr>
          <a:xfrm>
            <a:off x="20" y="1"/>
            <a:ext cx="12191980" cy="6721475"/>
          </a:xfrm>
          <a:custGeom>
            <a:avLst/>
            <a:gdLst/>
            <a:ahLst/>
            <a:cxnLst/>
            <a:rect l="l" t="t" r="r" b="b"/>
            <a:pathLst>
              <a:path w="12192000" h="6721475">
                <a:moveTo>
                  <a:pt x="4721175" y="5742856"/>
                </a:moveTo>
                <a:lnTo>
                  <a:pt x="4722110" y="5743067"/>
                </a:lnTo>
                <a:cubicBezTo>
                  <a:pt x="4721144" y="5743709"/>
                  <a:pt x="4718265" y="5744315"/>
                  <a:pt x="4717201" y="57443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34942"/>
                </a:lnTo>
                <a:lnTo>
                  <a:pt x="12192000" y="2274073"/>
                </a:lnTo>
                <a:lnTo>
                  <a:pt x="12192000" y="6586253"/>
                </a:lnTo>
                <a:lnTo>
                  <a:pt x="12140861" y="6605451"/>
                </a:lnTo>
                <a:cubicBezTo>
                  <a:pt x="12126657" y="6607665"/>
                  <a:pt x="12093590" y="6662867"/>
                  <a:pt x="12080162" y="6661300"/>
                </a:cubicBezTo>
                <a:cubicBezTo>
                  <a:pt x="11978189" y="6685453"/>
                  <a:pt x="11967362" y="6708506"/>
                  <a:pt x="11917886" y="6696520"/>
                </a:cubicBezTo>
                <a:cubicBezTo>
                  <a:pt x="11872780" y="6694805"/>
                  <a:pt x="11928862" y="6731720"/>
                  <a:pt x="11894611" y="6718680"/>
                </a:cubicBezTo>
                <a:cubicBezTo>
                  <a:pt x="11860360" y="6705640"/>
                  <a:pt x="11736092" y="6642174"/>
                  <a:pt x="11712380" y="6618279"/>
                </a:cubicBezTo>
                <a:cubicBezTo>
                  <a:pt x="11688668" y="6594384"/>
                  <a:pt x="11627913" y="6617875"/>
                  <a:pt x="11585367" y="6575313"/>
                </a:cubicBezTo>
                <a:lnTo>
                  <a:pt x="11516471" y="6498621"/>
                </a:lnTo>
                <a:cubicBezTo>
                  <a:pt x="11468275" y="6496789"/>
                  <a:pt x="11507336" y="6461535"/>
                  <a:pt x="11462693" y="6445069"/>
                </a:cubicBezTo>
                <a:cubicBezTo>
                  <a:pt x="11417568" y="6443442"/>
                  <a:pt x="11408022" y="6391555"/>
                  <a:pt x="11369713" y="6383596"/>
                </a:cubicBezTo>
                <a:cubicBezTo>
                  <a:pt x="11354318" y="6389646"/>
                  <a:pt x="11288329" y="6334752"/>
                  <a:pt x="11273970" y="6323928"/>
                </a:cubicBezTo>
                <a:cubicBezTo>
                  <a:pt x="11231914" y="6325320"/>
                  <a:pt x="11221974" y="6315486"/>
                  <a:pt x="11195085" y="6302909"/>
                </a:cubicBezTo>
                <a:cubicBezTo>
                  <a:pt x="11164087" y="6332691"/>
                  <a:pt x="11171650" y="6306732"/>
                  <a:pt x="11143409" y="6303556"/>
                </a:cubicBezTo>
                <a:cubicBezTo>
                  <a:pt x="11125907" y="6299917"/>
                  <a:pt x="11102604" y="6295777"/>
                  <a:pt x="11085936" y="6294307"/>
                </a:cubicBezTo>
                <a:cubicBezTo>
                  <a:pt x="11057494" y="6294603"/>
                  <a:pt x="11029907" y="6276438"/>
                  <a:pt x="11030954" y="6291426"/>
                </a:cubicBezTo>
                <a:cubicBezTo>
                  <a:pt x="11007785" y="6293943"/>
                  <a:pt x="10982006" y="6298120"/>
                  <a:pt x="10951061" y="6296182"/>
                </a:cubicBezTo>
                <a:cubicBezTo>
                  <a:pt x="10885366" y="6259348"/>
                  <a:pt x="10915289" y="6295910"/>
                  <a:pt x="10857722" y="6283099"/>
                </a:cubicBezTo>
                <a:cubicBezTo>
                  <a:pt x="10806647" y="6270732"/>
                  <a:pt x="10707076" y="6237654"/>
                  <a:pt x="10644617" y="6221981"/>
                </a:cubicBezTo>
                <a:cubicBezTo>
                  <a:pt x="10616447" y="6217166"/>
                  <a:pt x="10558604" y="6206555"/>
                  <a:pt x="10519278" y="6201735"/>
                </a:cubicBezTo>
                <a:cubicBezTo>
                  <a:pt x="10495462" y="6203254"/>
                  <a:pt x="10473831" y="6189810"/>
                  <a:pt x="10445982" y="6199677"/>
                </a:cubicBezTo>
                <a:cubicBezTo>
                  <a:pt x="10436537" y="6203715"/>
                  <a:pt x="10409282" y="6202908"/>
                  <a:pt x="10383866" y="6195830"/>
                </a:cubicBezTo>
                <a:cubicBezTo>
                  <a:pt x="10374828" y="6204037"/>
                  <a:pt x="10347865" y="6195374"/>
                  <a:pt x="10336853" y="6195219"/>
                </a:cubicBezTo>
                <a:cubicBezTo>
                  <a:pt x="10323587" y="6201929"/>
                  <a:pt x="10274742" y="6192863"/>
                  <a:pt x="10261099" y="6185468"/>
                </a:cubicBezTo>
                <a:lnTo>
                  <a:pt x="10126498" y="6173953"/>
                </a:lnTo>
                <a:lnTo>
                  <a:pt x="10082167" y="6171858"/>
                </a:lnTo>
                <a:cubicBezTo>
                  <a:pt x="10074568" y="6173927"/>
                  <a:pt x="10046861" y="6172599"/>
                  <a:pt x="10039238" y="6173522"/>
                </a:cubicBezTo>
                <a:cubicBezTo>
                  <a:pt x="9998459" y="6163421"/>
                  <a:pt x="9984395" y="6162931"/>
                  <a:pt x="9960017" y="6158007"/>
                </a:cubicBezTo>
                <a:cubicBezTo>
                  <a:pt x="9918981" y="6157865"/>
                  <a:pt x="9888742" y="6161064"/>
                  <a:pt x="9847790" y="6151239"/>
                </a:cubicBezTo>
                <a:lnTo>
                  <a:pt x="9728307" y="6131032"/>
                </a:lnTo>
                <a:cubicBezTo>
                  <a:pt x="9675057" y="6140618"/>
                  <a:pt x="9602036" y="6132224"/>
                  <a:pt x="9584505" y="6119612"/>
                </a:cubicBezTo>
                <a:cubicBezTo>
                  <a:pt x="9518953" y="6105336"/>
                  <a:pt x="9415430" y="6079210"/>
                  <a:pt x="9343050" y="6073910"/>
                </a:cubicBezTo>
                <a:lnTo>
                  <a:pt x="9231368" y="6022005"/>
                </a:lnTo>
                <a:lnTo>
                  <a:pt x="9194808" y="6011926"/>
                </a:lnTo>
                <a:lnTo>
                  <a:pt x="9189244" y="6002687"/>
                </a:lnTo>
                <a:lnTo>
                  <a:pt x="9151230" y="5991485"/>
                </a:lnTo>
                <a:lnTo>
                  <a:pt x="9150208" y="5992550"/>
                </a:lnTo>
                <a:cubicBezTo>
                  <a:pt x="9147046" y="5994681"/>
                  <a:pt x="9143082" y="5995773"/>
                  <a:pt x="9137316" y="5994719"/>
                </a:cubicBezTo>
                <a:cubicBezTo>
                  <a:pt x="9138863" y="6014203"/>
                  <a:pt x="9130953" y="6000914"/>
                  <a:pt x="9113810" y="5996085"/>
                </a:cubicBezTo>
                <a:cubicBezTo>
                  <a:pt x="9112389" y="6025268"/>
                  <a:pt x="9068115" y="5990834"/>
                  <a:pt x="9053451" y="6004399"/>
                </a:cubicBezTo>
                <a:lnTo>
                  <a:pt x="9005484" y="6001114"/>
                </a:lnTo>
                <a:lnTo>
                  <a:pt x="9005199" y="6001354"/>
                </a:lnTo>
                <a:cubicBezTo>
                  <a:pt x="9003144" y="6001574"/>
                  <a:pt x="9000325" y="6001246"/>
                  <a:pt x="8996230" y="6000143"/>
                </a:cubicBezTo>
                <a:lnTo>
                  <a:pt x="8990392" y="5998082"/>
                </a:lnTo>
                <a:lnTo>
                  <a:pt x="8974335" y="5994856"/>
                </a:lnTo>
                <a:lnTo>
                  <a:pt x="8968009" y="5995556"/>
                </a:lnTo>
                <a:lnTo>
                  <a:pt x="8963046" y="5997781"/>
                </a:lnTo>
                <a:cubicBezTo>
                  <a:pt x="8954691" y="5989830"/>
                  <a:pt x="8955518" y="5980882"/>
                  <a:pt x="8928986" y="6000969"/>
                </a:cubicBezTo>
                <a:cubicBezTo>
                  <a:pt x="8898032" y="5999949"/>
                  <a:pt x="8789301" y="5985294"/>
                  <a:pt x="8752442" y="5981737"/>
                </a:cubicBezTo>
                <a:cubicBezTo>
                  <a:pt x="8719820" y="5971017"/>
                  <a:pt x="8748195" y="5984678"/>
                  <a:pt x="8707845" y="5979636"/>
                </a:cubicBezTo>
                <a:cubicBezTo>
                  <a:pt x="8671607" y="5960101"/>
                  <a:pt x="8639143" y="5976541"/>
                  <a:pt x="8596069" y="5971064"/>
                </a:cubicBezTo>
                <a:lnTo>
                  <a:pt x="8525228" y="5985906"/>
                </a:lnTo>
                <a:lnTo>
                  <a:pt x="8510981" y="5979991"/>
                </a:lnTo>
                <a:lnTo>
                  <a:pt x="8506165" y="5976990"/>
                </a:lnTo>
                <a:cubicBezTo>
                  <a:pt x="8502647" y="5975213"/>
                  <a:pt x="8500046" y="5974402"/>
                  <a:pt x="8497966" y="5974252"/>
                </a:cubicBezTo>
                <a:lnTo>
                  <a:pt x="8497592" y="5974431"/>
                </a:lnTo>
                <a:lnTo>
                  <a:pt x="8490247" y="5971381"/>
                </a:lnTo>
                <a:lnTo>
                  <a:pt x="8367180" y="5957339"/>
                </a:lnTo>
                <a:cubicBezTo>
                  <a:pt x="8362022" y="5955314"/>
                  <a:pt x="8357731" y="5955662"/>
                  <a:pt x="8353797" y="5957145"/>
                </a:cubicBezTo>
                <a:lnTo>
                  <a:pt x="8352370" y="5957985"/>
                </a:lnTo>
                <a:lnTo>
                  <a:pt x="8320102" y="5940567"/>
                </a:lnTo>
                <a:lnTo>
                  <a:pt x="8314430" y="5940241"/>
                </a:lnTo>
                <a:lnTo>
                  <a:pt x="8295171" y="5926346"/>
                </a:lnTo>
                <a:lnTo>
                  <a:pt x="8284274" y="5920523"/>
                </a:lnTo>
                <a:lnTo>
                  <a:pt x="8283147" y="5916080"/>
                </a:lnTo>
                <a:cubicBezTo>
                  <a:pt x="8280843" y="5912835"/>
                  <a:pt x="8276149" y="5910187"/>
                  <a:pt x="8266073" y="5908905"/>
                </a:cubicBezTo>
                <a:lnTo>
                  <a:pt x="8263374" y="5909135"/>
                </a:lnTo>
                <a:lnTo>
                  <a:pt x="8252031" y="5899292"/>
                </a:lnTo>
                <a:cubicBezTo>
                  <a:pt x="8248857" y="5895442"/>
                  <a:pt x="8246645" y="5891160"/>
                  <a:pt x="8245832" y="5886300"/>
                </a:cubicBezTo>
                <a:cubicBezTo>
                  <a:pt x="8181825" y="5889207"/>
                  <a:pt x="8147128" y="5855085"/>
                  <a:pt x="8090269" y="5840139"/>
                </a:cubicBezTo>
                <a:cubicBezTo>
                  <a:pt x="8025465" y="5816997"/>
                  <a:pt x="7967068" y="5795761"/>
                  <a:pt x="7905405" y="5798166"/>
                </a:cubicBezTo>
                <a:cubicBezTo>
                  <a:pt x="7835117" y="5783254"/>
                  <a:pt x="7780963" y="5781023"/>
                  <a:pt x="7718742" y="5772451"/>
                </a:cubicBezTo>
                <a:lnTo>
                  <a:pt x="7614344" y="5775922"/>
                </a:lnTo>
                <a:lnTo>
                  <a:pt x="7527540" y="5770094"/>
                </a:lnTo>
                <a:lnTo>
                  <a:pt x="7519568" y="5767541"/>
                </a:lnTo>
                <a:cubicBezTo>
                  <a:pt x="7513990" y="5766202"/>
                  <a:pt x="7510170" y="5765852"/>
                  <a:pt x="7507409" y="5766206"/>
                </a:cubicBezTo>
                <a:lnTo>
                  <a:pt x="7507037" y="5766533"/>
                </a:lnTo>
                <a:lnTo>
                  <a:pt x="7495792" y="5764581"/>
                </a:lnTo>
                <a:cubicBezTo>
                  <a:pt x="7476983" y="5760463"/>
                  <a:pt x="7422525" y="5777879"/>
                  <a:pt x="7405388" y="5772686"/>
                </a:cubicBezTo>
                <a:cubicBezTo>
                  <a:pt x="7374786" y="5775636"/>
                  <a:pt x="7333987" y="5776741"/>
                  <a:pt x="7312177" y="5782281"/>
                </a:cubicBezTo>
                <a:lnTo>
                  <a:pt x="7310850" y="5783723"/>
                </a:lnTo>
                <a:lnTo>
                  <a:pt x="7218557" y="5758474"/>
                </a:lnTo>
                <a:lnTo>
                  <a:pt x="7201099" y="5753924"/>
                </a:lnTo>
                <a:lnTo>
                  <a:pt x="7197001" y="5748566"/>
                </a:lnTo>
                <a:cubicBezTo>
                  <a:pt x="7192109" y="5745043"/>
                  <a:pt x="7184503" y="5742904"/>
                  <a:pt x="7170805" y="5743918"/>
                </a:cubicBezTo>
                <a:lnTo>
                  <a:pt x="7096985" y="5731690"/>
                </a:lnTo>
                <a:cubicBezTo>
                  <a:pt x="7061145" y="5730712"/>
                  <a:pt x="7050186" y="5729735"/>
                  <a:pt x="7018493" y="5732064"/>
                </a:cubicBezTo>
                <a:cubicBezTo>
                  <a:pt x="6937525" y="5721126"/>
                  <a:pt x="6943642" y="5696960"/>
                  <a:pt x="6904143" y="5702558"/>
                </a:cubicBezTo>
                <a:cubicBezTo>
                  <a:pt x="6871919" y="5707766"/>
                  <a:pt x="6787986" y="5688692"/>
                  <a:pt x="6708219" y="5674603"/>
                </a:cubicBezTo>
                <a:cubicBezTo>
                  <a:pt x="6649103" y="5665148"/>
                  <a:pt x="6628103" y="5651047"/>
                  <a:pt x="6549452" y="5645827"/>
                </a:cubicBezTo>
                <a:cubicBezTo>
                  <a:pt x="6472151" y="5601737"/>
                  <a:pt x="6409693" y="5625460"/>
                  <a:pt x="6317557" y="5599027"/>
                </a:cubicBezTo>
                <a:cubicBezTo>
                  <a:pt x="6297548" y="5583505"/>
                  <a:pt x="6209289" y="5600698"/>
                  <a:pt x="6168671" y="5596940"/>
                </a:cubicBezTo>
                <a:cubicBezTo>
                  <a:pt x="6128053" y="5593182"/>
                  <a:pt x="6090537" y="5579634"/>
                  <a:pt x="6073845" y="5576478"/>
                </a:cubicBezTo>
                <a:lnTo>
                  <a:pt x="6068527" y="5578015"/>
                </a:lnTo>
                <a:lnTo>
                  <a:pt x="6048635" y="5577332"/>
                </a:lnTo>
                <a:lnTo>
                  <a:pt x="6041280" y="5585681"/>
                </a:lnTo>
                <a:lnTo>
                  <a:pt x="6010089" y="5590774"/>
                </a:lnTo>
                <a:cubicBezTo>
                  <a:pt x="5998678" y="5591361"/>
                  <a:pt x="5970125" y="5590448"/>
                  <a:pt x="5957374" y="5587130"/>
                </a:cubicBezTo>
                <a:lnTo>
                  <a:pt x="5758917" y="5571438"/>
                </a:lnTo>
                <a:lnTo>
                  <a:pt x="5626958" y="5570415"/>
                </a:lnTo>
                <a:lnTo>
                  <a:pt x="5470904" y="5584435"/>
                </a:lnTo>
                <a:cubicBezTo>
                  <a:pt x="5478132" y="5597463"/>
                  <a:pt x="5439008" y="5583397"/>
                  <a:pt x="5432758" y="5595688"/>
                </a:cubicBezTo>
                <a:cubicBezTo>
                  <a:pt x="5429367" y="5605720"/>
                  <a:pt x="5391826" y="5610404"/>
                  <a:pt x="5381665" y="5613390"/>
                </a:cubicBezTo>
                <a:lnTo>
                  <a:pt x="5261761" y="5633807"/>
                </a:lnTo>
                <a:cubicBezTo>
                  <a:pt x="5251596" y="5633991"/>
                  <a:pt x="5230549" y="5642301"/>
                  <a:pt x="5222961" y="5644931"/>
                </a:cubicBezTo>
                <a:lnTo>
                  <a:pt x="5174658" y="5647921"/>
                </a:lnTo>
                <a:lnTo>
                  <a:pt x="5156553" y="5655144"/>
                </a:lnTo>
                <a:lnTo>
                  <a:pt x="5142596" y="5658544"/>
                </a:lnTo>
                <a:lnTo>
                  <a:pt x="5139595" y="5660645"/>
                </a:lnTo>
                <a:cubicBezTo>
                  <a:pt x="5133875" y="5664685"/>
                  <a:pt x="5128077" y="5668496"/>
                  <a:pt x="5121657" y="5671498"/>
                </a:cubicBezTo>
                <a:cubicBezTo>
                  <a:pt x="5108318" y="5642879"/>
                  <a:pt x="5064854" y="5692315"/>
                  <a:pt x="5065789" y="5664927"/>
                </a:cubicBezTo>
                <a:cubicBezTo>
                  <a:pt x="5028194" y="5676443"/>
                  <a:pt x="5038945" y="5647354"/>
                  <a:pt x="5011512" y="5681308"/>
                </a:cubicBezTo>
                <a:cubicBezTo>
                  <a:pt x="4937025" y="5680925"/>
                  <a:pt x="4916355" y="5667918"/>
                  <a:pt x="4840439" y="5705325"/>
                </a:cubicBezTo>
                <a:cubicBezTo>
                  <a:pt x="4806741" y="5721967"/>
                  <a:pt x="4784108" y="5733113"/>
                  <a:pt x="4762445" y="5733093"/>
                </a:cubicBezTo>
                <a:cubicBezTo>
                  <a:pt x="4741324" y="5737594"/>
                  <a:pt x="4729483" y="5740416"/>
                  <a:pt x="4723183" y="5742108"/>
                </a:cubicBezTo>
                <a:lnTo>
                  <a:pt x="4721175" y="5742856"/>
                </a:lnTo>
                <a:lnTo>
                  <a:pt x="4715526" y="5741581"/>
                </a:lnTo>
                <a:cubicBezTo>
                  <a:pt x="4680149" y="5748537"/>
                  <a:pt x="4524746" y="5749345"/>
                  <a:pt x="4515811" y="5751483"/>
                </a:cubicBezTo>
                <a:cubicBezTo>
                  <a:pt x="4457821" y="5764595"/>
                  <a:pt x="4462660" y="5765336"/>
                  <a:pt x="4428540" y="5762134"/>
                </a:cubicBezTo>
                <a:cubicBezTo>
                  <a:pt x="4423305" y="5758763"/>
                  <a:pt x="4368975" y="5765057"/>
                  <a:pt x="4362874" y="5763480"/>
                </a:cubicBezTo>
                <a:lnTo>
                  <a:pt x="4316963" y="5756865"/>
                </a:lnTo>
                <a:lnTo>
                  <a:pt x="4315109" y="5758206"/>
                </a:lnTo>
                <a:cubicBezTo>
                  <a:pt x="4306124" y="5761577"/>
                  <a:pt x="4299996" y="5761576"/>
                  <a:pt x="4295141" y="5760085"/>
                </a:cubicBezTo>
                <a:lnTo>
                  <a:pt x="4290061" y="5757168"/>
                </a:lnTo>
                <a:lnTo>
                  <a:pt x="4276140" y="5757414"/>
                </a:lnTo>
                <a:lnTo>
                  <a:pt x="4248115" y="5755090"/>
                </a:lnTo>
                <a:lnTo>
                  <a:pt x="4202048" y="5757885"/>
                </a:lnTo>
                <a:cubicBezTo>
                  <a:pt x="4201946" y="5758305"/>
                  <a:pt x="4201844" y="5758724"/>
                  <a:pt x="4201744" y="5759144"/>
                </a:cubicBezTo>
                <a:cubicBezTo>
                  <a:pt x="4200117" y="5761981"/>
                  <a:pt x="4197141" y="5764100"/>
                  <a:pt x="4191246" y="5764778"/>
                </a:cubicBezTo>
                <a:cubicBezTo>
                  <a:pt x="4204214" y="5782067"/>
                  <a:pt x="4161275" y="5780172"/>
                  <a:pt x="4142743" y="5780643"/>
                </a:cubicBezTo>
                <a:cubicBezTo>
                  <a:pt x="4124718" y="5787709"/>
                  <a:pt x="4099100" y="5801289"/>
                  <a:pt x="4083095" y="5807176"/>
                </a:cubicBezTo>
                <a:lnTo>
                  <a:pt x="4074544" y="5808011"/>
                </a:lnTo>
                <a:cubicBezTo>
                  <a:pt x="4074505" y="5808112"/>
                  <a:pt x="4074464" y="5808211"/>
                  <a:pt x="4074425" y="5808310"/>
                </a:cubicBezTo>
                <a:cubicBezTo>
                  <a:pt x="4072679" y="5809094"/>
                  <a:pt x="4069907" y="5809595"/>
                  <a:pt x="4065508" y="5809754"/>
                </a:cubicBezTo>
                <a:lnTo>
                  <a:pt x="4058952" y="5809536"/>
                </a:lnTo>
                <a:lnTo>
                  <a:pt x="4042362" y="5811157"/>
                </a:lnTo>
                <a:lnTo>
                  <a:pt x="4036994" y="5813591"/>
                </a:lnTo>
                <a:lnTo>
                  <a:pt x="4035361" y="5817258"/>
                </a:lnTo>
                <a:lnTo>
                  <a:pt x="4033776" y="5817023"/>
                </a:lnTo>
                <a:cubicBezTo>
                  <a:pt x="4021425" y="5812159"/>
                  <a:pt x="4016875" y="5803783"/>
                  <a:pt x="4004536" y="5829591"/>
                </a:cubicBezTo>
                <a:cubicBezTo>
                  <a:pt x="3976668" y="5822526"/>
                  <a:pt x="3972978" y="5837855"/>
                  <a:pt x="3936844" y="5847048"/>
                </a:cubicBezTo>
                <a:cubicBezTo>
                  <a:pt x="3920507" y="5839324"/>
                  <a:pt x="3908536" y="5844013"/>
                  <a:pt x="3897273" y="5852703"/>
                </a:cubicBezTo>
                <a:cubicBezTo>
                  <a:pt x="3861093" y="5852207"/>
                  <a:pt x="3829629" y="5866077"/>
                  <a:pt x="3789758" y="5872941"/>
                </a:cubicBezTo>
                <a:cubicBezTo>
                  <a:pt x="3741008" y="5887647"/>
                  <a:pt x="3725130" y="5889624"/>
                  <a:pt x="3682511" y="5896864"/>
                </a:cubicBezTo>
                <a:lnTo>
                  <a:pt x="3610033" y="5929135"/>
                </a:lnTo>
                <a:lnTo>
                  <a:pt x="3603853" y="5927773"/>
                </a:lnTo>
                <a:cubicBezTo>
                  <a:pt x="3599581" y="5927154"/>
                  <a:pt x="3596727" y="5927154"/>
                  <a:pt x="3594734" y="5927609"/>
                </a:cubicBezTo>
                <a:lnTo>
                  <a:pt x="3594499" y="5927878"/>
                </a:lnTo>
                <a:lnTo>
                  <a:pt x="3585976" y="5927188"/>
                </a:lnTo>
                <a:cubicBezTo>
                  <a:pt x="3571624" y="5925397"/>
                  <a:pt x="3549390" y="5939596"/>
                  <a:pt x="3536133" y="5936887"/>
                </a:cubicBezTo>
                <a:cubicBezTo>
                  <a:pt x="3513941" y="5941183"/>
                  <a:pt x="3488623" y="5934918"/>
                  <a:pt x="3473221" y="5940548"/>
                </a:cubicBezTo>
                <a:lnTo>
                  <a:pt x="3400726" y="5952596"/>
                </a:lnTo>
                <a:lnTo>
                  <a:pt x="3375936" y="5941189"/>
                </a:lnTo>
                <a:lnTo>
                  <a:pt x="3348220" y="5944802"/>
                </a:lnTo>
                <a:cubicBezTo>
                  <a:pt x="3337207" y="5945475"/>
                  <a:pt x="3327055" y="5946237"/>
                  <a:pt x="3319640" y="5949737"/>
                </a:cubicBezTo>
                <a:lnTo>
                  <a:pt x="3248530" y="5968289"/>
                </a:lnTo>
                <a:lnTo>
                  <a:pt x="3210309" y="5954736"/>
                </a:lnTo>
                <a:cubicBezTo>
                  <a:pt x="3206089" y="5952812"/>
                  <a:pt x="3200153" y="5952268"/>
                  <a:pt x="3190376" y="5954857"/>
                </a:cubicBezTo>
                <a:lnTo>
                  <a:pt x="3188146" y="5956038"/>
                </a:lnTo>
                <a:cubicBezTo>
                  <a:pt x="3182626" y="5954058"/>
                  <a:pt x="3141857" y="5956624"/>
                  <a:pt x="3108597" y="5957358"/>
                </a:cubicBezTo>
                <a:cubicBezTo>
                  <a:pt x="3055969" y="5959784"/>
                  <a:pt x="3048941" y="5952417"/>
                  <a:pt x="2988585" y="5960444"/>
                </a:cubicBezTo>
                <a:cubicBezTo>
                  <a:pt x="2928854" y="5964632"/>
                  <a:pt x="2917952" y="5959591"/>
                  <a:pt x="2876541" y="5967961"/>
                </a:cubicBezTo>
                <a:lnTo>
                  <a:pt x="2626865" y="5968713"/>
                </a:lnTo>
                <a:cubicBezTo>
                  <a:pt x="2562349" y="5946800"/>
                  <a:pt x="2563423" y="5977398"/>
                  <a:pt x="2491423" y="5970428"/>
                </a:cubicBezTo>
                <a:cubicBezTo>
                  <a:pt x="2433092" y="6035904"/>
                  <a:pt x="2455710" y="5995425"/>
                  <a:pt x="2415618" y="6003657"/>
                </a:cubicBezTo>
                <a:lnTo>
                  <a:pt x="2290099" y="6001093"/>
                </a:lnTo>
                <a:cubicBezTo>
                  <a:pt x="2257058" y="5987464"/>
                  <a:pt x="2202459" y="6022632"/>
                  <a:pt x="2161715" y="6004244"/>
                </a:cubicBezTo>
                <a:cubicBezTo>
                  <a:pt x="2122715" y="6007244"/>
                  <a:pt x="2080451" y="6015292"/>
                  <a:pt x="2056090" y="6019086"/>
                </a:cubicBezTo>
                <a:cubicBezTo>
                  <a:pt x="2019829" y="6026050"/>
                  <a:pt x="1978840" y="6038739"/>
                  <a:pt x="1944154" y="6046026"/>
                </a:cubicBezTo>
                <a:cubicBezTo>
                  <a:pt x="1925868" y="6034021"/>
                  <a:pt x="1896028" y="6059125"/>
                  <a:pt x="1847969" y="6062810"/>
                </a:cubicBezTo>
                <a:cubicBezTo>
                  <a:pt x="1827978" y="6048913"/>
                  <a:pt x="1815571" y="6065486"/>
                  <a:pt x="1777084" y="6047209"/>
                </a:cubicBezTo>
                <a:cubicBezTo>
                  <a:pt x="1775440" y="6049158"/>
                  <a:pt x="1773398" y="6050977"/>
                  <a:pt x="1771026" y="6052610"/>
                </a:cubicBezTo>
                <a:cubicBezTo>
                  <a:pt x="1757252" y="6062088"/>
                  <a:pt x="1735529" y="6063344"/>
                  <a:pt x="1722510" y="6055412"/>
                </a:cubicBezTo>
                <a:cubicBezTo>
                  <a:pt x="1691780" y="6043382"/>
                  <a:pt x="1662322" y="6038247"/>
                  <a:pt x="1633942" y="6035716"/>
                </a:cubicBezTo>
                <a:lnTo>
                  <a:pt x="1586146" y="6045126"/>
                </a:lnTo>
                <a:cubicBezTo>
                  <a:pt x="1567949" y="6050358"/>
                  <a:pt x="1545901" y="6061305"/>
                  <a:pt x="1524749" y="6067115"/>
                </a:cubicBezTo>
                <a:cubicBezTo>
                  <a:pt x="1502587" y="6070337"/>
                  <a:pt x="1478014" y="6065935"/>
                  <a:pt x="1459243" y="6079986"/>
                </a:cubicBezTo>
                <a:cubicBezTo>
                  <a:pt x="1421475" y="6095139"/>
                  <a:pt x="1374525" y="6079162"/>
                  <a:pt x="1349458" y="6115647"/>
                </a:cubicBezTo>
                <a:cubicBezTo>
                  <a:pt x="1273277" y="6137331"/>
                  <a:pt x="1121513" y="6171202"/>
                  <a:pt x="1009213" y="6196169"/>
                </a:cubicBezTo>
                <a:cubicBezTo>
                  <a:pt x="939017" y="6208471"/>
                  <a:pt x="866896" y="6205091"/>
                  <a:pt x="808573" y="6211966"/>
                </a:cubicBezTo>
                <a:cubicBezTo>
                  <a:pt x="802824" y="6209126"/>
                  <a:pt x="726017" y="6232905"/>
                  <a:pt x="719550" y="6231933"/>
                </a:cubicBezTo>
                <a:lnTo>
                  <a:pt x="698796" y="6232599"/>
                </a:lnTo>
                <a:cubicBezTo>
                  <a:pt x="689834" y="6236836"/>
                  <a:pt x="683493" y="6237437"/>
                  <a:pt x="678328" y="6236429"/>
                </a:cubicBezTo>
                <a:lnTo>
                  <a:pt x="672785" y="6234027"/>
                </a:lnTo>
                <a:lnTo>
                  <a:pt x="658407" y="6235638"/>
                </a:lnTo>
                <a:lnTo>
                  <a:pt x="629186" y="6236074"/>
                </a:lnTo>
                <a:lnTo>
                  <a:pt x="624559" y="6238724"/>
                </a:lnTo>
                <a:lnTo>
                  <a:pt x="581799" y="6243380"/>
                </a:lnTo>
                <a:cubicBezTo>
                  <a:pt x="581737" y="6243807"/>
                  <a:pt x="581672" y="6244236"/>
                  <a:pt x="581609" y="6244664"/>
                </a:cubicBezTo>
                <a:cubicBezTo>
                  <a:pt x="580205" y="6247646"/>
                  <a:pt x="577332" y="6250048"/>
                  <a:pt x="571300" y="6251300"/>
                </a:cubicBezTo>
                <a:cubicBezTo>
                  <a:pt x="551624" y="6261209"/>
                  <a:pt x="484500" y="6294596"/>
                  <a:pt x="463550" y="6304115"/>
                </a:cubicBezTo>
                <a:cubicBezTo>
                  <a:pt x="453137" y="6305662"/>
                  <a:pt x="449732" y="6307620"/>
                  <a:pt x="445607" y="6308407"/>
                </a:cubicBezTo>
                <a:lnTo>
                  <a:pt x="438800" y="6308835"/>
                </a:lnTo>
                <a:cubicBezTo>
                  <a:pt x="417223" y="6317125"/>
                  <a:pt x="343313" y="6348349"/>
                  <a:pt x="316139" y="6358155"/>
                </a:cubicBezTo>
                <a:cubicBezTo>
                  <a:pt x="298482" y="6352074"/>
                  <a:pt x="286557" y="6357914"/>
                  <a:pt x="275749" y="6367668"/>
                </a:cubicBezTo>
                <a:cubicBezTo>
                  <a:pt x="238275" y="6370726"/>
                  <a:pt x="207077" y="6387621"/>
                  <a:pt x="166497" y="6398366"/>
                </a:cubicBezTo>
                <a:lnTo>
                  <a:pt x="1" y="6464830"/>
                </a:lnTo>
                <a:lnTo>
                  <a:pt x="1" y="2274073"/>
                </a:lnTo>
                <a:lnTo>
                  <a:pt x="0" y="2274073"/>
                </a:lnTo>
                <a:close/>
              </a:path>
            </a:pathLst>
          </a:cu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C8E68DC-0A57-D682-EEFC-6D7388926F8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18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6E3B4BB7-6068-D9DA-8149-39DF374C0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4" r="23289" b="150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BB2F-8CC6-F42B-005E-2264BA20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  <a:cs typeface="Calibri Light"/>
              </a:rPr>
              <a:t>Etapes de développement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428-F151-A427-678C-52015C9E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Base de données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Page HTML/CSS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  <a:ea typeface="Calibri"/>
                <a:cs typeface="Calibri"/>
              </a:rPr>
              <a:t>Descriptif des offres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Technologie CRUD</a:t>
            </a:r>
            <a:endParaRPr lang="en-US" sz="1700">
              <a:solidFill>
                <a:schemeClr val="bg1"/>
              </a:solidFill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  <a:ea typeface="Calibri"/>
                <a:cs typeface="Calibri"/>
              </a:rPr>
              <a:t>Postuler</a:t>
            </a:r>
          </a:p>
          <a:p>
            <a:r>
              <a:rPr lang="en-US" sz="1700">
                <a:solidFill>
                  <a:schemeClr val="bg1"/>
                </a:solidFill>
                <a:ea typeface="Calibri"/>
                <a:cs typeface="Calibri"/>
              </a:rPr>
              <a:t>S'authentifier</a:t>
            </a:r>
          </a:p>
          <a:p>
            <a:r>
              <a:rPr lang="fr" sz="1700">
                <a:solidFill>
                  <a:schemeClr val="bg1"/>
                </a:solidFill>
                <a:ea typeface="Calibri"/>
                <a:cs typeface="Calibri"/>
              </a:rPr>
              <a:t>Ressources administrateur</a:t>
            </a:r>
          </a:p>
          <a:p>
            <a:endParaRPr lang="en-US" sz="1700">
              <a:solidFill>
                <a:schemeClr val="bg1"/>
              </a:solidFill>
              <a:cs typeface="Calibri"/>
            </a:endParaRPr>
          </a:p>
          <a:p>
            <a:endParaRPr lang="en-US" sz="1700">
              <a:solidFill>
                <a:schemeClr val="bg1"/>
              </a:solidFill>
              <a:cs typeface="Calibri"/>
            </a:endParaRPr>
          </a:p>
          <a:p>
            <a:endParaRPr lang="en-US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1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de FakedIndeed</vt:lpstr>
      <vt:lpstr>Présentation PowerPoint</vt:lpstr>
      <vt:lpstr>Objectifs:</vt:lpstr>
      <vt:lpstr>Public cible</vt:lpstr>
      <vt:lpstr>Fonctionnalités clés</vt:lpstr>
      <vt:lpstr>Choix des Technologies</vt:lpstr>
      <vt:lpstr>Présentation PowerPoint</vt:lpstr>
      <vt:lpstr>Présentation PowerPoint</vt:lpstr>
      <vt:lpstr>Etapes de développement</vt:lpstr>
      <vt:lpstr>Organisation du travail</vt:lpstr>
      <vt:lpstr>Plan futur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108</cp:revision>
  <dcterms:created xsi:type="dcterms:W3CDTF">2023-10-19T11:09:57Z</dcterms:created>
  <dcterms:modified xsi:type="dcterms:W3CDTF">2025-02-13T16:02:28Z</dcterms:modified>
</cp:coreProperties>
</file>